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6" r:id="rId2"/>
  </p:sldIdLst>
  <p:sldSz cx="6858000" cy="10077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15254"/>
    <a:srgbClr val="0473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259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5" name="Graphic 1504">
            <a:extLst>
              <a:ext uri="{FF2B5EF4-FFF2-40B4-BE49-F238E27FC236}">
                <a16:creationId xmlns:a16="http://schemas.microsoft.com/office/drawing/2014/main" id="{E617CA5D-3040-EE69-FF15-3779A07D2FD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787453"/>
            <a:ext cx="6858000" cy="9289997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570B3809-14AD-4591-828C-6F1CC19E429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1"/>
            <a:ext cx="6858000" cy="783771"/>
          </a:xfrm>
          <a:prstGeom prst="rect">
            <a:avLst/>
          </a:prstGeom>
        </p:spPr>
      </p:pic>
      <p:grpSp>
        <p:nvGrpSpPr>
          <p:cNvPr id="1808" name="Group 1807">
            <a:extLst>
              <a:ext uri="{FF2B5EF4-FFF2-40B4-BE49-F238E27FC236}">
                <a16:creationId xmlns:a16="http://schemas.microsoft.com/office/drawing/2014/main" id="{16A021B0-A3ED-CE2F-B7C3-3B1C0D07CE9A}"/>
              </a:ext>
            </a:extLst>
          </p:cNvPr>
          <p:cNvGrpSpPr/>
          <p:nvPr userDrawn="1"/>
        </p:nvGrpSpPr>
        <p:grpSpPr>
          <a:xfrm>
            <a:off x="327685" y="7877703"/>
            <a:ext cx="6217497" cy="1870792"/>
            <a:chOff x="327685" y="7877703"/>
            <a:chExt cx="6217497" cy="1870792"/>
          </a:xfrm>
        </p:grpSpPr>
        <p:sp>
          <p:nvSpPr>
            <p:cNvPr id="1510" name="Freeform: Shape 1509">
              <a:extLst>
                <a:ext uri="{FF2B5EF4-FFF2-40B4-BE49-F238E27FC236}">
                  <a16:creationId xmlns:a16="http://schemas.microsoft.com/office/drawing/2014/main" id="{A44C5B87-442F-D2CE-8412-FFEA09148563}"/>
                </a:ext>
              </a:extLst>
            </p:cNvPr>
            <p:cNvSpPr/>
            <p:nvPr/>
          </p:nvSpPr>
          <p:spPr>
            <a:xfrm>
              <a:off x="385315" y="7935333"/>
              <a:ext cx="6159867" cy="1813162"/>
            </a:xfrm>
            <a:custGeom>
              <a:avLst/>
              <a:gdLst>
                <a:gd name="connsiteX0" fmla="*/ 6011642 w 6159867"/>
                <a:gd name="connsiteY0" fmla="*/ 0 h 1813162"/>
                <a:gd name="connsiteX1" fmla="*/ 6159867 w 6159867"/>
                <a:gd name="connsiteY1" fmla="*/ 148225 h 1813162"/>
                <a:gd name="connsiteX2" fmla="*/ 6159867 w 6159867"/>
                <a:gd name="connsiteY2" fmla="*/ 1664938 h 1813162"/>
                <a:gd name="connsiteX3" fmla="*/ 6011642 w 6159867"/>
                <a:gd name="connsiteY3" fmla="*/ 1813162 h 1813162"/>
                <a:gd name="connsiteX4" fmla="*/ 148225 w 6159867"/>
                <a:gd name="connsiteY4" fmla="*/ 1813162 h 1813162"/>
                <a:gd name="connsiteX5" fmla="*/ 0 w 6159867"/>
                <a:gd name="connsiteY5" fmla="*/ 1664938 h 1813162"/>
                <a:gd name="connsiteX6" fmla="*/ 0 w 6159867"/>
                <a:gd name="connsiteY6" fmla="*/ 148225 h 1813162"/>
                <a:gd name="connsiteX7" fmla="*/ 148225 w 6159867"/>
                <a:gd name="connsiteY7" fmla="*/ 0 h 1813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159867" h="1813162">
                  <a:moveTo>
                    <a:pt x="6011642" y="0"/>
                  </a:moveTo>
                  <a:cubicBezTo>
                    <a:pt x="6093504" y="0"/>
                    <a:pt x="6159867" y="66363"/>
                    <a:pt x="6159867" y="148225"/>
                  </a:cubicBezTo>
                  <a:lnTo>
                    <a:pt x="6159867" y="1664938"/>
                  </a:lnTo>
                  <a:cubicBezTo>
                    <a:pt x="6159867" y="1746800"/>
                    <a:pt x="6093504" y="1813162"/>
                    <a:pt x="6011642" y="1813162"/>
                  </a:cubicBezTo>
                  <a:lnTo>
                    <a:pt x="148225" y="1813162"/>
                  </a:lnTo>
                  <a:cubicBezTo>
                    <a:pt x="66363" y="1813162"/>
                    <a:pt x="0" y="1746800"/>
                    <a:pt x="0" y="1664938"/>
                  </a:cubicBezTo>
                  <a:lnTo>
                    <a:pt x="0" y="148225"/>
                  </a:lnTo>
                  <a:cubicBezTo>
                    <a:pt x="0" y="66362"/>
                    <a:pt x="66363" y="0"/>
                    <a:pt x="148225" y="0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11" name="Freeform: Shape 1510">
              <a:extLst>
                <a:ext uri="{FF2B5EF4-FFF2-40B4-BE49-F238E27FC236}">
                  <a16:creationId xmlns:a16="http://schemas.microsoft.com/office/drawing/2014/main" id="{01B7BA08-457F-66FD-8782-87EC76C8A77E}"/>
                </a:ext>
              </a:extLst>
            </p:cNvPr>
            <p:cNvSpPr/>
            <p:nvPr/>
          </p:nvSpPr>
          <p:spPr>
            <a:xfrm>
              <a:off x="327685" y="7877703"/>
              <a:ext cx="6159867" cy="1813162"/>
            </a:xfrm>
            <a:custGeom>
              <a:avLst/>
              <a:gdLst>
                <a:gd name="connsiteX0" fmla="*/ 6011642 w 6159867"/>
                <a:gd name="connsiteY0" fmla="*/ 0 h 1813162"/>
                <a:gd name="connsiteX1" fmla="*/ 6159867 w 6159867"/>
                <a:gd name="connsiteY1" fmla="*/ 148225 h 1813162"/>
                <a:gd name="connsiteX2" fmla="*/ 6159867 w 6159867"/>
                <a:gd name="connsiteY2" fmla="*/ 1664938 h 1813162"/>
                <a:gd name="connsiteX3" fmla="*/ 6011642 w 6159867"/>
                <a:gd name="connsiteY3" fmla="*/ 1813162 h 1813162"/>
                <a:gd name="connsiteX4" fmla="*/ 148225 w 6159867"/>
                <a:gd name="connsiteY4" fmla="*/ 1813162 h 1813162"/>
                <a:gd name="connsiteX5" fmla="*/ 0 w 6159867"/>
                <a:gd name="connsiteY5" fmla="*/ 1664938 h 1813162"/>
                <a:gd name="connsiteX6" fmla="*/ 0 w 6159867"/>
                <a:gd name="connsiteY6" fmla="*/ 148225 h 1813162"/>
                <a:gd name="connsiteX7" fmla="*/ 148225 w 6159867"/>
                <a:gd name="connsiteY7" fmla="*/ 0 h 1813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159867" h="1813162">
                  <a:moveTo>
                    <a:pt x="6011642" y="0"/>
                  </a:moveTo>
                  <a:cubicBezTo>
                    <a:pt x="6093504" y="0"/>
                    <a:pt x="6159867" y="66363"/>
                    <a:pt x="6159867" y="148225"/>
                  </a:cubicBezTo>
                  <a:lnTo>
                    <a:pt x="6159867" y="1664938"/>
                  </a:lnTo>
                  <a:cubicBezTo>
                    <a:pt x="6159867" y="1746800"/>
                    <a:pt x="6093504" y="1813162"/>
                    <a:pt x="6011642" y="1813162"/>
                  </a:cubicBezTo>
                  <a:lnTo>
                    <a:pt x="148225" y="1813162"/>
                  </a:lnTo>
                  <a:cubicBezTo>
                    <a:pt x="66363" y="1813162"/>
                    <a:pt x="0" y="1746800"/>
                    <a:pt x="0" y="1664938"/>
                  </a:cubicBezTo>
                  <a:lnTo>
                    <a:pt x="0" y="148225"/>
                  </a:lnTo>
                  <a:cubicBezTo>
                    <a:pt x="0" y="66362"/>
                    <a:pt x="66363" y="0"/>
                    <a:pt x="148225" y="0"/>
                  </a:cubicBezTo>
                  <a:close/>
                </a:path>
              </a:pathLst>
            </a:custGeom>
            <a:solidFill>
              <a:srgbClr val="FFFFFF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12" name="Freeform: Shape 1511">
              <a:extLst>
                <a:ext uri="{FF2B5EF4-FFF2-40B4-BE49-F238E27FC236}">
                  <a16:creationId xmlns:a16="http://schemas.microsoft.com/office/drawing/2014/main" id="{2D074187-49AA-B591-8010-4E9A610E6ADC}"/>
                </a:ext>
              </a:extLst>
            </p:cNvPr>
            <p:cNvSpPr/>
            <p:nvPr/>
          </p:nvSpPr>
          <p:spPr>
            <a:xfrm>
              <a:off x="538958" y="8412973"/>
              <a:ext cx="9797" cy="86445"/>
            </a:xfrm>
            <a:custGeom>
              <a:avLst/>
              <a:gdLst>
                <a:gd name="connsiteX0" fmla="*/ 0 w 9797"/>
                <a:gd name="connsiteY0" fmla="*/ 0 h 86445"/>
                <a:gd name="connsiteX1" fmla="*/ 9797 w 9797"/>
                <a:gd name="connsiteY1" fmla="*/ 0 h 86445"/>
                <a:gd name="connsiteX2" fmla="*/ 9797 w 9797"/>
                <a:gd name="connsiteY2" fmla="*/ 86445 h 86445"/>
                <a:gd name="connsiteX3" fmla="*/ 0 w 9797"/>
                <a:gd name="connsiteY3" fmla="*/ 86445 h 86445"/>
                <a:gd name="connsiteX4" fmla="*/ 0 w 9797"/>
                <a:gd name="connsiteY4" fmla="*/ 0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797" h="86445">
                  <a:moveTo>
                    <a:pt x="0" y="0"/>
                  </a:moveTo>
                  <a:lnTo>
                    <a:pt x="9797" y="0"/>
                  </a:lnTo>
                  <a:lnTo>
                    <a:pt x="9797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13" name="Freeform: Shape 1512">
              <a:extLst>
                <a:ext uri="{FF2B5EF4-FFF2-40B4-BE49-F238E27FC236}">
                  <a16:creationId xmlns:a16="http://schemas.microsoft.com/office/drawing/2014/main" id="{2B6E6A13-804E-8BFC-7946-B072CB4FC0A9}"/>
                </a:ext>
              </a:extLst>
            </p:cNvPr>
            <p:cNvSpPr/>
            <p:nvPr/>
          </p:nvSpPr>
          <p:spPr>
            <a:xfrm>
              <a:off x="566851" y="8424383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1 h 75841"/>
                <a:gd name="connsiteX9" fmla="*/ 20401 w 33656"/>
                <a:gd name="connsiteY9" fmla="*/ 66967 h 75841"/>
                <a:gd name="connsiteX10" fmla="*/ 33656 w 33656"/>
                <a:gd name="connsiteY10" fmla="*/ 62817 h 75841"/>
                <a:gd name="connsiteX11" fmla="*/ 33656 w 33656"/>
                <a:gd name="connsiteY11" fmla="*/ 71923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40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7"/>
                    <a:pt x="20401" y="66967"/>
                  </a:cubicBezTo>
                  <a:cubicBezTo>
                    <a:pt x="24896" y="66967"/>
                    <a:pt x="29507" y="65699"/>
                    <a:pt x="33656" y="62817"/>
                  </a:cubicBezTo>
                  <a:lnTo>
                    <a:pt x="33656" y="71923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14" name="Freeform: Shape 1513">
              <a:extLst>
                <a:ext uri="{FF2B5EF4-FFF2-40B4-BE49-F238E27FC236}">
                  <a16:creationId xmlns:a16="http://schemas.microsoft.com/office/drawing/2014/main" id="{4D36AC99-A4CC-BD42-B43B-C64AE464B47C}"/>
                </a:ext>
              </a:extLst>
            </p:cNvPr>
            <p:cNvSpPr/>
            <p:nvPr/>
          </p:nvSpPr>
          <p:spPr>
            <a:xfrm>
              <a:off x="636699" y="8419543"/>
              <a:ext cx="16828" cy="79875"/>
            </a:xfrm>
            <a:custGeom>
              <a:avLst/>
              <a:gdLst>
                <a:gd name="connsiteX0" fmla="*/ 0 w 16828"/>
                <a:gd name="connsiteY0" fmla="*/ 6224 h 79875"/>
                <a:gd name="connsiteX1" fmla="*/ 5994 w 16828"/>
                <a:gd name="connsiteY1" fmla="*/ 0 h 79875"/>
                <a:gd name="connsiteX2" fmla="*/ 10028 w 16828"/>
                <a:gd name="connsiteY2" fmla="*/ 1268 h 79875"/>
                <a:gd name="connsiteX3" fmla="*/ 16828 w 16828"/>
                <a:gd name="connsiteY3" fmla="*/ 6109 h 79875"/>
                <a:gd name="connsiteX4" fmla="*/ 10028 w 16828"/>
                <a:gd name="connsiteY4" fmla="*/ 10835 h 79875"/>
                <a:gd name="connsiteX5" fmla="*/ 5994 w 16828"/>
                <a:gd name="connsiteY5" fmla="*/ 12218 h 79875"/>
                <a:gd name="connsiteX6" fmla="*/ 0 w 16828"/>
                <a:gd name="connsiteY6" fmla="*/ 6224 h 79875"/>
                <a:gd name="connsiteX7" fmla="*/ 1959 w 16828"/>
                <a:gd name="connsiteY7" fmla="*/ 23052 h 79875"/>
                <a:gd name="connsiteX8" fmla="*/ 11411 w 16828"/>
                <a:gd name="connsiteY8" fmla="*/ 23052 h 79875"/>
                <a:gd name="connsiteX9" fmla="*/ 11411 w 16828"/>
                <a:gd name="connsiteY9" fmla="*/ 79875 h 79875"/>
                <a:gd name="connsiteX10" fmla="*/ 1959 w 16828"/>
                <a:gd name="connsiteY10" fmla="*/ 79875 h 79875"/>
                <a:gd name="connsiteX11" fmla="*/ 1959 w 16828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8" h="79875">
                  <a:moveTo>
                    <a:pt x="0" y="6224"/>
                  </a:moveTo>
                  <a:cubicBezTo>
                    <a:pt x="0" y="2766"/>
                    <a:pt x="2651" y="0"/>
                    <a:pt x="5994" y="0"/>
                  </a:cubicBezTo>
                  <a:cubicBezTo>
                    <a:pt x="7492" y="0"/>
                    <a:pt x="8760" y="346"/>
                    <a:pt x="10028" y="1268"/>
                  </a:cubicBezTo>
                  <a:lnTo>
                    <a:pt x="16828" y="6109"/>
                  </a:lnTo>
                  <a:lnTo>
                    <a:pt x="10028" y="10835"/>
                  </a:lnTo>
                  <a:cubicBezTo>
                    <a:pt x="8760" y="11756"/>
                    <a:pt x="7492" y="12218"/>
                    <a:pt x="5994" y="12218"/>
                  </a:cubicBezTo>
                  <a:cubicBezTo>
                    <a:pt x="2651" y="12218"/>
                    <a:pt x="0" y="9566"/>
                    <a:pt x="0" y="6224"/>
                  </a:cubicBezTo>
                  <a:close/>
                  <a:moveTo>
                    <a:pt x="1959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59" y="79875"/>
                  </a:lnTo>
                  <a:lnTo>
                    <a:pt x="1959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15" name="Freeform: Shape 1514">
              <a:extLst>
                <a:ext uri="{FF2B5EF4-FFF2-40B4-BE49-F238E27FC236}">
                  <a16:creationId xmlns:a16="http://schemas.microsoft.com/office/drawing/2014/main" id="{ACDCC2A2-FC16-39FD-6E31-CC94D1B75352}"/>
                </a:ext>
              </a:extLst>
            </p:cNvPr>
            <p:cNvSpPr/>
            <p:nvPr/>
          </p:nvSpPr>
          <p:spPr>
            <a:xfrm>
              <a:off x="662863" y="8441557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9 h 58782"/>
                <a:gd name="connsiteX4" fmla="*/ 807 w 40341"/>
                <a:gd name="connsiteY4" fmla="*/ 16136 h 58782"/>
                <a:gd name="connsiteX5" fmla="*/ 20401 w 40341"/>
                <a:gd name="connsiteY5" fmla="*/ 0 h 58782"/>
                <a:gd name="connsiteX6" fmla="*/ 37575 w 40341"/>
                <a:gd name="connsiteY6" fmla="*/ 5187 h 58782"/>
                <a:gd name="connsiteX7" fmla="*/ 37575 w 40341"/>
                <a:gd name="connsiteY7" fmla="*/ 14868 h 58782"/>
                <a:gd name="connsiteX8" fmla="*/ 20516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8 h 58782"/>
                <a:gd name="connsiteX12" fmla="*/ 40341 w 40341"/>
                <a:gd name="connsiteY12" fmla="*/ 41378 h 58782"/>
                <a:gd name="connsiteX13" fmla="*/ 19249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5"/>
                    <a:pt x="29276" y="37575"/>
                    <a:pt x="25012" y="35846"/>
                  </a:cubicBezTo>
                  <a:lnTo>
                    <a:pt x="11641" y="30429"/>
                  </a:lnTo>
                  <a:cubicBezTo>
                    <a:pt x="4610" y="27432"/>
                    <a:pt x="807" y="23398"/>
                    <a:pt x="807" y="16136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4"/>
                    <a:pt x="37575" y="5187"/>
                  </a:cubicBezTo>
                  <a:lnTo>
                    <a:pt x="37575" y="14868"/>
                  </a:lnTo>
                  <a:cubicBezTo>
                    <a:pt x="32388" y="10373"/>
                    <a:pt x="26164" y="7722"/>
                    <a:pt x="20516" y="7722"/>
                  </a:cubicBezTo>
                  <a:cubicBezTo>
                    <a:pt x="14408" y="7722"/>
                    <a:pt x="10143" y="10489"/>
                    <a:pt x="10143" y="15214"/>
                  </a:cubicBezTo>
                  <a:cubicBezTo>
                    <a:pt x="10143" y="18557"/>
                    <a:pt x="11757" y="20631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8"/>
                  </a:cubicBezTo>
                  <a:cubicBezTo>
                    <a:pt x="40341" y="52098"/>
                    <a:pt x="31697" y="58783"/>
                    <a:pt x="19249" y="58783"/>
                  </a:cubicBezTo>
                  <a:cubicBezTo>
                    <a:pt x="11757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16" name="Freeform: Shape 1515">
              <a:extLst>
                <a:ext uri="{FF2B5EF4-FFF2-40B4-BE49-F238E27FC236}">
                  <a16:creationId xmlns:a16="http://schemas.microsoft.com/office/drawing/2014/main" id="{34CB803D-BF01-416B-BC06-A4BF8B82B888}"/>
                </a:ext>
              </a:extLst>
            </p:cNvPr>
            <p:cNvSpPr/>
            <p:nvPr/>
          </p:nvSpPr>
          <p:spPr>
            <a:xfrm>
              <a:off x="739626" y="8441442"/>
              <a:ext cx="48524" cy="58782"/>
            </a:xfrm>
            <a:custGeom>
              <a:avLst/>
              <a:gdLst>
                <a:gd name="connsiteX0" fmla="*/ 30429 w 48524"/>
                <a:gd name="connsiteY0" fmla="*/ 50023 h 58782"/>
                <a:gd name="connsiteX1" fmla="*/ 48525 w 48524"/>
                <a:gd name="connsiteY1" fmla="*/ 43914 h 58782"/>
                <a:gd name="connsiteX2" fmla="*/ 48525 w 48524"/>
                <a:gd name="connsiteY2" fmla="*/ 53481 h 58782"/>
                <a:gd name="connsiteX3" fmla="*/ 29622 w 48524"/>
                <a:gd name="connsiteY3" fmla="*/ 58783 h 58782"/>
                <a:gd name="connsiteX4" fmla="*/ 0 w 48524"/>
                <a:gd name="connsiteY4" fmla="*/ 29391 h 58782"/>
                <a:gd name="connsiteX5" fmla="*/ 29737 w 48524"/>
                <a:gd name="connsiteY5" fmla="*/ 0 h 58782"/>
                <a:gd name="connsiteX6" fmla="*/ 47948 w 48524"/>
                <a:gd name="connsiteY6" fmla="*/ 5763 h 58782"/>
                <a:gd name="connsiteX7" fmla="*/ 47948 w 48524"/>
                <a:gd name="connsiteY7" fmla="*/ 16136 h 58782"/>
                <a:gd name="connsiteX8" fmla="*/ 30314 w 48524"/>
                <a:gd name="connsiteY8" fmla="*/ 8875 h 58782"/>
                <a:gd name="connsiteX9" fmla="*/ 9682 w 48524"/>
                <a:gd name="connsiteY9" fmla="*/ 29391 h 58782"/>
                <a:gd name="connsiteX10" fmla="*/ 30429 w 48524"/>
                <a:gd name="connsiteY10" fmla="*/ 5002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2">
                  <a:moveTo>
                    <a:pt x="30429" y="50023"/>
                  </a:moveTo>
                  <a:cubicBezTo>
                    <a:pt x="37344" y="50023"/>
                    <a:pt x="43568" y="48179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60"/>
                    <a:pt x="47948" y="5763"/>
                  </a:cubicBezTo>
                  <a:lnTo>
                    <a:pt x="47948" y="16136"/>
                  </a:lnTo>
                  <a:cubicBezTo>
                    <a:pt x="43453" y="11411"/>
                    <a:pt x="37344" y="8875"/>
                    <a:pt x="30314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17" name="Freeform: Shape 1516">
              <a:extLst>
                <a:ext uri="{FF2B5EF4-FFF2-40B4-BE49-F238E27FC236}">
                  <a16:creationId xmlns:a16="http://schemas.microsoft.com/office/drawing/2014/main" id="{EAC1E7D3-9E24-571E-DED6-F51B63EA442F}"/>
                </a:ext>
              </a:extLst>
            </p:cNvPr>
            <p:cNvSpPr/>
            <p:nvPr/>
          </p:nvSpPr>
          <p:spPr>
            <a:xfrm>
              <a:off x="803135" y="8441442"/>
              <a:ext cx="30082" cy="57860"/>
            </a:xfrm>
            <a:custGeom>
              <a:avLst/>
              <a:gdLst>
                <a:gd name="connsiteX0" fmla="*/ 9336 w 30082"/>
                <a:gd name="connsiteY0" fmla="*/ 57861 h 57860"/>
                <a:gd name="connsiteX1" fmla="*/ 0 w 30082"/>
                <a:gd name="connsiteY1" fmla="*/ 57861 h 57860"/>
                <a:gd name="connsiteX2" fmla="*/ 0 w 30082"/>
                <a:gd name="connsiteY2" fmla="*/ 1037 h 57860"/>
                <a:gd name="connsiteX3" fmla="*/ 9336 w 30082"/>
                <a:gd name="connsiteY3" fmla="*/ 1037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59 h 57860"/>
                <a:gd name="connsiteX8" fmla="*/ 9336 w 30082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7" y="9106"/>
                    <a:pt x="9336" y="16713"/>
                    <a:pt x="9336" y="30659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18" name="Freeform: Shape 1517">
              <a:extLst>
                <a:ext uri="{FF2B5EF4-FFF2-40B4-BE49-F238E27FC236}">
                  <a16:creationId xmlns:a16="http://schemas.microsoft.com/office/drawing/2014/main" id="{9E35266C-88E7-E122-6B33-763E4F44F90A}"/>
                </a:ext>
              </a:extLst>
            </p:cNvPr>
            <p:cNvSpPr/>
            <p:nvPr/>
          </p:nvSpPr>
          <p:spPr>
            <a:xfrm>
              <a:off x="841632" y="8442595"/>
              <a:ext cx="50138" cy="57745"/>
            </a:xfrm>
            <a:custGeom>
              <a:avLst/>
              <a:gdLst>
                <a:gd name="connsiteX0" fmla="*/ 40802 w 50138"/>
                <a:gd name="connsiteY0" fmla="*/ 0 h 57745"/>
                <a:gd name="connsiteX1" fmla="*/ 50138 w 50138"/>
                <a:gd name="connsiteY1" fmla="*/ 0 h 57745"/>
                <a:gd name="connsiteX2" fmla="*/ 50138 w 50138"/>
                <a:gd name="connsiteY2" fmla="*/ 31812 h 57745"/>
                <a:gd name="connsiteX3" fmla="*/ 25127 w 50138"/>
                <a:gd name="connsiteY3" fmla="*/ 57746 h 57745"/>
                <a:gd name="connsiteX4" fmla="*/ 0 w 50138"/>
                <a:gd name="connsiteY4" fmla="*/ 31812 h 57745"/>
                <a:gd name="connsiteX5" fmla="*/ 0 w 50138"/>
                <a:gd name="connsiteY5" fmla="*/ 0 h 57745"/>
                <a:gd name="connsiteX6" fmla="*/ 9336 w 50138"/>
                <a:gd name="connsiteY6" fmla="*/ 0 h 57745"/>
                <a:gd name="connsiteX7" fmla="*/ 9336 w 50138"/>
                <a:gd name="connsiteY7" fmla="*/ 32734 h 57745"/>
                <a:gd name="connsiteX8" fmla="*/ 25127 w 50138"/>
                <a:gd name="connsiteY8" fmla="*/ 48986 h 57745"/>
                <a:gd name="connsiteX9" fmla="*/ 40802 w 50138"/>
                <a:gd name="connsiteY9" fmla="*/ 32734 h 57745"/>
                <a:gd name="connsiteX10" fmla="*/ 40802 w 50138"/>
                <a:gd name="connsiteY10" fmla="*/ 0 h 57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0138" h="57745">
                  <a:moveTo>
                    <a:pt x="40802" y="0"/>
                  </a:moveTo>
                  <a:lnTo>
                    <a:pt x="50138" y="0"/>
                  </a:lnTo>
                  <a:lnTo>
                    <a:pt x="50138" y="31812"/>
                  </a:lnTo>
                  <a:cubicBezTo>
                    <a:pt x="50138" y="47948"/>
                    <a:pt x="40341" y="57746"/>
                    <a:pt x="25127" y="57746"/>
                  </a:cubicBezTo>
                  <a:cubicBezTo>
                    <a:pt x="9912" y="57746"/>
                    <a:pt x="0" y="47948"/>
                    <a:pt x="0" y="31812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32734"/>
                  </a:lnTo>
                  <a:cubicBezTo>
                    <a:pt x="9336" y="43568"/>
                    <a:pt x="15791" y="48986"/>
                    <a:pt x="25127" y="48986"/>
                  </a:cubicBezTo>
                  <a:cubicBezTo>
                    <a:pt x="34463" y="48986"/>
                    <a:pt x="40802" y="43568"/>
                    <a:pt x="40802" y="32734"/>
                  </a:cubicBezTo>
                  <a:lnTo>
                    <a:pt x="40802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19" name="Freeform: Shape 1518">
              <a:extLst>
                <a:ext uri="{FF2B5EF4-FFF2-40B4-BE49-F238E27FC236}">
                  <a16:creationId xmlns:a16="http://schemas.microsoft.com/office/drawing/2014/main" id="{0385DCEA-4EF4-32CB-1ECD-5E2CBDAD6830}"/>
                </a:ext>
              </a:extLst>
            </p:cNvPr>
            <p:cNvSpPr/>
            <p:nvPr/>
          </p:nvSpPr>
          <p:spPr>
            <a:xfrm>
              <a:off x="904910" y="8441442"/>
              <a:ext cx="48524" cy="58782"/>
            </a:xfrm>
            <a:custGeom>
              <a:avLst/>
              <a:gdLst>
                <a:gd name="connsiteX0" fmla="*/ 30429 w 48524"/>
                <a:gd name="connsiteY0" fmla="*/ 50023 h 58782"/>
                <a:gd name="connsiteX1" fmla="*/ 48525 w 48524"/>
                <a:gd name="connsiteY1" fmla="*/ 43914 h 58782"/>
                <a:gd name="connsiteX2" fmla="*/ 48525 w 48524"/>
                <a:gd name="connsiteY2" fmla="*/ 53481 h 58782"/>
                <a:gd name="connsiteX3" fmla="*/ 29622 w 48524"/>
                <a:gd name="connsiteY3" fmla="*/ 58783 h 58782"/>
                <a:gd name="connsiteX4" fmla="*/ 0 w 48524"/>
                <a:gd name="connsiteY4" fmla="*/ 29391 h 58782"/>
                <a:gd name="connsiteX5" fmla="*/ 29737 w 48524"/>
                <a:gd name="connsiteY5" fmla="*/ 0 h 58782"/>
                <a:gd name="connsiteX6" fmla="*/ 47948 w 48524"/>
                <a:gd name="connsiteY6" fmla="*/ 5763 h 58782"/>
                <a:gd name="connsiteX7" fmla="*/ 47948 w 48524"/>
                <a:gd name="connsiteY7" fmla="*/ 16136 h 58782"/>
                <a:gd name="connsiteX8" fmla="*/ 30313 w 48524"/>
                <a:gd name="connsiteY8" fmla="*/ 8875 h 58782"/>
                <a:gd name="connsiteX9" fmla="*/ 9682 w 48524"/>
                <a:gd name="connsiteY9" fmla="*/ 29391 h 58782"/>
                <a:gd name="connsiteX10" fmla="*/ 30429 w 48524"/>
                <a:gd name="connsiteY10" fmla="*/ 5002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2">
                  <a:moveTo>
                    <a:pt x="30429" y="50023"/>
                  </a:moveTo>
                  <a:cubicBezTo>
                    <a:pt x="37344" y="50023"/>
                    <a:pt x="43568" y="48179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60"/>
                    <a:pt x="47948" y="5763"/>
                  </a:cubicBezTo>
                  <a:lnTo>
                    <a:pt x="47948" y="16136"/>
                  </a:lnTo>
                  <a:cubicBezTo>
                    <a:pt x="43453" y="11411"/>
                    <a:pt x="37344" y="8875"/>
                    <a:pt x="30313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20" name="Freeform: Shape 1519">
              <a:extLst>
                <a:ext uri="{FF2B5EF4-FFF2-40B4-BE49-F238E27FC236}">
                  <a16:creationId xmlns:a16="http://schemas.microsoft.com/office/drawing/2014/main" id="{BDDC2FA4-2E66-3F4A-EFB7-9140FEF925C8}"/>
                </a:ext>
              </a:extLst>
            </p:cNvPr>
            <p:cNvSpPr/>
            <p:nvPr/>
          </p:nvSpPr>
          <p:spPr>
            <a:xfrm>
              <a:off x="966344" y="8419543"/>
              <a:ext cx="16828" cy="79875"/>
            </a:xfrm>
            <a:custGeom>
              <a:avLst/>
              <a:gdLst>
                <a:gd name="connsiteX0" fmla="*/ 0 w 16828"/>
                <a:gd name="connsiteY0" fmla="*/ 6224 h 79875"/>
                <a:gd name="connsiteX1" fmla="*/ 5994 w 16828"/>
                <a:gd name="connsiteY1" fmla="*/ 0 h 79875"/>
                <a:gd name="connsiteX2" fmla="*/ 10028 w 16828"/>
                <a:gd name="connsiteY2" fmla="*/ 1268 h 79875"/>
                <a:gd name="connsiteX3" fmla="*/ 16828 w 16828"/>
                <a:gd name="connsiteY3" fmla="*/ 6109 h 79875"/>
                <a:gd name="connsiteX4" fmla="*/ 10028 w 16828"/>
                <a:gd name="connsiteY4" fmla="*/ 10835 h 79875"/>
                <a:gd name="connsiteX5" fmla="*/ 5994 w 16828"/>
                <a:gd name="connsiteY5" fmla="*/ 12218 h 79875"/>
                <a:gd name="connsiteX6" fmla="*/ 0 w 16828"/>
                <a:gd name="connsiteY6" fmla="*/ 6224 h 79875"/>
                <a:gd name="connsiteX7" fmla="*/ 1959 w 16828"/>
                <a:gd name="connsiteY7" fmla="*/ 23052 h 79875"/>
                <a:gd name="connsiteX8" fmla="*/ 11411 w 16828"/>
                <a:gd name="connsiteY8" fmla="*/ 23052 h 79875"/>
                <a:gd name="connsiteX9" fmla="*/ 11411 w 16828"/>
                <a:gd name="connsiteY9" fmla="*/ 79875 h 79875"/>
                <a:gd name="connsiteX10" fmla="*/ 1959 w 16828"/>
                <a:gd name="connsiteY10" fmla="*/ 79875 h 79875"/>
                <a:gd name="connsiteX11" fmla="*/ 1959 w 16828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8" h="79875">
                  <a:moveTo>
                    <a:pt x="0" y="6224"/>
                  </a:moveTo>
                  <a:cubicBezTo>
                    <a:pt x="0" y="2766"/>
                    <a:pt x="2651" y="0"/>
                    <a:pt x="5994" y="0"/>
                  </a:cubicBezTo>
                  <a:cubicBezTo>
                    <a:pt x="7492" y="0"/>
                    <a:pt x="8760" y="346"/>
                    <a:pt x="10028" y="1268"/>
                  </a:cubicBezTo>
                  <a:lnTo>
                    <a:pt x="16828" y="6109"/>
                  </a:lnTo>
                  <a:lnTo>
                    <a:pt x="10028" y="10835"/>
                  </a:lnTo>
                  <a:cubicBezTo>
                    <a:pt x="8760" y="11756"/>
                    <a:pt x="7492" y="12218"/>
                    <a:pt x="5994" y="12218"/>
                  </a:cubicBezTo>
                  <a:cubicBezTo>
                    <a:pt x="2651" y="12218"/>
                    <a:pt x="0" y="9566"/>
                    <a:pt x="0" y="6224"/>
                  </a:cubicBezTo>
                  <a:close/>
                  <a:moveTo>
                    <a:pt x="1959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59" y="79875"/>
                  </a:lnTo>
                  <a:lnTo>
                    <a:pt x="1959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21" name="Freeform: Shape 1520">
              <a:extLst>
                <a:ext uri="{FF2B5EF4-FFF2-40B4-BE49-F238E27FC236}">
                  <a16:creationId xmlns:a16="http://schemas.microsoft.com/office/drawing/2014/main" id="{760232AE-D838-E04D-F240-5BCC82D47B59}"/>
                </a:ext>
              </a:extLst>
            </p:cNvPr>
            <p:cNvSpPr/>
            <p:nvPr/>
          </p:nvSpPr>
          <p:spPr>
            <a:xfrm>
              <a:off x="992392" y="8441557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1 w 58782"/>
                <a:gd name="connsiteY4" fmla="*/ 11756 h 58782"/>
                <a:gd name="connsiteX5" fmla="*/ 49331 w 58782"/>
                <a:gd name="connsiteY5" fmla="*/ 1037 h 58782"/>
                <a:gd name="connsiteX6" fmla="*/ 58783 w 58782"/>
                <a:gd name="connsiteY6" fmla="*/ 1037 h 58782"/>
                <a:gd name="connsiteX7" fmla="*/ 58783 w 58782"/>
                <a:gd name="connsiteY7" fmla="*/ 57861 h 58782"/>
                <a:gd name="connsiteX8" fmla="*/ 49331 w 58782"/>
                <a:gd name="connsiteY8" fmla="*/ 57861 h 58782"/>
                <a:gd name="connsiteX9" fmla="*/ 49331 w 58782"/>
                <a:gd name="connsiteY9" fmla="*/ 47257 h 58782"/>
                <a:gd name="connsiteX10" fmla="*/ 9682 w 58782"/>
                <a:gd name="connsiteY10" fmla="*/ 29622 h 58782"/>
                <a:gd name="connsiteX11" fmla="*/ 29391 w 58782"/>
                <a:gd name="connsiteY11" fmla="*/ 50023 h 58782"/>
                <a:gd name="connsiteX12" fmla="*/ 49331 w 58782"/>
                <a:gd name="connsiteY12" fmla="*/ 29622 h 58782"/>
                <a:gd name="connsiteX13" fmla="*/ 29391 w 58782"/>
                <a:gd name="connsiteY13" fmla="*/ 8875 h 58782"/>
                <a:gd name="connsiteX14" fmla="*/ 9682 w 58782"/>
                <a:gd name="connsiteY14" fmla="*/ 2962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6"/>
                  </a:cubicBezTo>
                  <a:lnTo>
                    <a:pt x="49331" y="1037"/>
                  </a:lnTo>
                  <a:lnTo>
                    <a:pt x="58783" y="1037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8"/>
                    <a:pt x="17981" y="50023"/>
                    <a:pt x="29391" y="50023"/>
                  </a:cubicBezTo>
                  <a:cubicBezTo>
                    <a:pt x="40802" y="50023"/>
                    <a:pt x="49331" y="41378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22" name="Freeform: Shape 1521">
              <a:extLst>
                <a:ext uri="{FF2B5EF4-FFF2-40B4-BE49-F238E27FC236}">
                  <a16:creationId xmlns:a16="http://schemas.microsoft.com/office/drawing/2014/main" id="{86C038AB-4F69-3DBF-4ECE-4D9061DD0538}"/>
                </a:ext>
              </a:extLst>
            </p:cNvPr>
            <p:cNvSpPr/>
            <p:nvPr/>
          </p:nvSpPr>
          <p:spPr>
            <a:xfrm>
              <a:off x="1070309" y="8412973"/>
              <a:ext cx="9336" cy="86445"/>
            </a:xfrm>
            <a:custGeom>
              <a:avLst/>
              <a:gdLst>
                <a:gd name="connsiteX0" fmla="*/ 0 w 9336"/>
                <a:gd name="connsiteY0" fmla="*/ 0 h 86445"/>
                <a:gd name="connsiteX1" fmla="*/ 9336 w 9336"/>
                <a:gd name="connsiteY1" fmla="*/ 0 h 86445"/>
                <a:gd name="connsiteX2" fmla="*/ 9336 w 9336"/>
                <a:gd name="connsiteY2" fmla="*/ 86445 h 86445"/>
                <a:gd name="connsiteX3" fmla="*/ 0 w 9336"/>
                <a:gd name="connsiteY3" fmla="*/ 86445 h 86445"/>
                <a:gd name="connsiteX4" fmla="*/ 0 w 9336"/>
                <a:gd name="connsiteY4" fmla="*/ 0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" h="86445">
                  <a:moveTo>
                    <a:pt x="0" y="0"/>
                  </a:moveTo>
                  <a:lnTo>
                    <a:pt x="9336" y="0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23" name="Freeform: Shape 1522">
              <a:extLst>
                <a:ext uri="{FF2B5EF4-FFF2-40B4-BE49-F238E27FC236}">
                  <a16:creationId xmlns:a16="http://schemas.microsoft.com/office/drawing/2014/main" id="{693DF47F-38FF-CD23-8A61-60D1B1F84806}"/>
                </a:ext>
              </a:extLst>
            </p:cNvPr>
            <p:cNvSpPr/>
            <p:nvPr/>
          </p:nvSpPr>
          <p:spPr>
            <a:xfrm>
              <a:off x="1124366" y="8424383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1 h 75841"/>
                <a:gd name="connsiteX9" fmla="*/ 20401 w 33656"/>
                <a:gd name="connsiteY9" fmla="*/ 66967 h 75841"/>
                <a:gd name="connsiteX10" fmla="*/ 33656 w 33656"/>
                <a:gd name="connsiteY10" fmla="*/ 62817 h 75841"/>
                <a:gd name="connsiteX11" fmla="*/ 33656 w 33656"/>
                <a:gd name="connsiteY11" fmla="*/ 71923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40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7"/>
                    <a:pt x="20401" y="66967"/>
                  </a:cubicBezTo>
                  <a:cubicBezTo>
                    <a:pt x="24896" y="66967"/>
                    <a:pt x="29507" y="65699"/>
                    <a:pt x="33656" y="62817"/>
                  </a:cubicBezTo>
                  <a:lnTo>
                    <a:pt x="33656" y="71923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24" name="Freeform: Shape 1523">
              <a:extLst>
                <a:ext uri="{FF2B5EF4-FFF2-40B4-BE49-F238E27FC236}">
                  <a16:creationId xmlns:a16="http://schemas.microsoft.com/office/drawing/2014/main" id="{DCDC84B9-4573-0D4E-15A9-99A5D35242CB}"/>
                </a:ext>
              </a:extLst>
            </p:cNvPr>
            <p:cNvSpPr/>
            <p:nvPr/>
          </p:nvSpPr>
          <p:spPr>
            <a:xfrm>
              <a:off x="1169778" y="8412857"/>
              <a:ext cx="50945" cy="86445"/>
            </a:xfrm>
            <a:custGeom>
              <a:avLst/>
              <a:gdLst>
                <a:gd name="connsiteX0" fmla="*/ 9336 w 50945"/>
                <a:gd name="connsiteY0" fmla="*/ 86445 h 86445"/>
                <a:gd name="connsiteX1" fmla="*/ 0 w 50945"/>
                <a:gd name="connsiteY1" fmla="*/ 86445 h 86445"/>
                <a:gd name="connsiteX2" fmla="*/ 0 w 50945"/>
                <a:gd name="connsiteY2" fmla="*/ 0 h 86445"/>
                <a:gd name="connsiteX3" fmla="*/ 9336 w 50945"/>
                <a:gd name="connsiteY3" fmla="*/ 0 h 86445"/>
                <a:gd name="connsiteX4" fmla="*/ 9336 w 50945"/>
                <a:gd name="connsiteY4" fmla="*/ 40226 h 86445"/>
                <a:gd name="connsiteX5" fmla="*/ 29046 w 50945"/>
                <a:gd name="connsiteY5" fmla="*/ 28585 h 86445"/>
                <a:gd name="connsiteX6" fmla="*/ 50945 w 50945"/>
                <a:gd name="connsiteY6" fmla="*/ 53020 h 86445"/>
                <a:gd name="connsiteX7" fmla="*/ 50945 w 50945"/>
                <a:gd name="connsiteY7" fmla="*/ 86445 h 86445"/>
                <a:gd name="connsiteX8" fmla="*/ 41494 w 50945"/>
                <a:gd name="connsiteY8" fmla="*/ 86445 h 86445"/>
                <a:gd name="connsiteX9" fmla="*/ 41494 w 50945"/>
                <a:gd name="connsiteY9" fmla="*/ 54634 h 86445"/>
                <a:gd name="connsiteX10" fmla="*/ 26740 w 50945"/>
                <a:gd name="connsiteY10" fmla="*/ 37690 h 86445"/>
                <a:gd name="connsiteX11" fmla="*/ 9336 w 50945"/>
                <a:gd name="connsiteY11" fmla="*/ 57976 h 86445"/>
                <a:gd name="connsiteX12" fmla="*/ 9336 w 50945"/>
                <a:gd name="connsiteY12" fmla="*/ 86445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86445">
                  <a:moveTo>
                    <a:pt x="9336" y="86445"/>
                  </a:move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226"/>
                  </a:lnTo>
                  <a:cubicBezTo>
                    <a:pt x="13370" y="33195"/>
                    <a:pt x="20286" y="28585"/>
                    <a:pt x="29046" y="28585"/>
                  </a:cubicBezTo>
                  <a:cubicBezTo>
                    <a:pt x="43453" y="28585"/>
                    <a:pt x="50945" y="38958"/>
                    <a:pt x="50945" y="53020"/>
                  </a:cubicBezTo>
                  <a:lnTo>
                    <a:pt x="50945" y="86445"/>
                  </a:lnTo>
                  <a:lnTo>
                    <a:pt x="41494" y="86445"/>
                  </a:lnTo>
                  <a:lnTo>
                    <a:pt x="41494" y="54634"/>
                  </a:lnTo>
                  <a:cubicBezTo>
                    <a:pt x="41494" y="43568"/>
                    <a:pt x="36653" y="37690"/>
                    <a:pt x="26740" y="37690"/>
                  </a:cubicBezTo>
                  <a:cubicBezTo>
                    <a:pt x="16252" y="37690"/>
                    <a:pt x="9336" y="46681"/>
                    <a:pt x="9336" y="57976"/>
                  </a:cubicBezTo>
                  <a:lnTo>
                    <a:pt x="9336" y="86445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25" name="Freeform: Shape 1524">
              <a:extLst>
                <a:ext uri="{FF2B5EF4-FFF2-40B4-BE49-F238E27FC236}">
                  <a16:creationId xmlns:a16="http://schemas.microsoft.com/office/drawing/2014/main" id="{67C70F6F-CFC9-A430-E909-17EDB723B227}"/>
                </a:ext>
              </a:extLst>
            </p:cNvPr>
            <p:cNvSpPr/>
            <p:nvPr/>
          </p:nvSpPr>
          <p:spPr>
            <a:xfrm>
              <a:off x="1233863" y="8441557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1 w 58782"/>
                <a:gd name="connsiteY4" fmla="*/ 11756 h 58782"/>
                <a:gd name="connsiteX5" fmla="*/ 49331 w 58782"/>
                <a:gd name="connsiteY5" fmla="*/ 1037 h 58782"/>
                <a:gd name="connsiteX6" fmla="*/ 58783 w 58782"/>
                <a:gd name="connsiteY6" fmla="*/ 1037 h 58782"/>
                <a:gd name="connsiteX7" fmla="*/ 58783 w 58782"/>
                <a:gd name="connsiteY7" fmla="*/ 57861 h 58782"/>
                <a:gd name="connsiteX8" fmla="*/ 49331 w 58782"/>
                <a:gd name="connsiteY8" fmla="*/ 57861 h 58782"/>
                <a:gd name="connsiteX9" fmla="*/ 49331 w 58782"/>
                <a:gd name="connsiteY9" fmla="*/ 47257 h 58782"/>
                <a:gd name="connsiteX10" fmla="*/ 9682 w 58782"/>
                <a:gd name="connsiteY10" fmla="*/ 29622 h 58782"/>
                <a:gd name="connsiteX11" fmla="*/ 29391 w 58782"/>
                <a:gd name="connsiteY11" fmla="*/ 50023 h 58782"/>
                <a:gd name="connsiteX12" fmla="*/ 49331 w 58782"/>
                <a:gd name="connsiteY12" fmla="*/ 29622 h 58782"/>
                <a:gd name="connsiteX13" fmla="*/ 29391 w 58782"/>
                <a:gd name="connsiteY13" fmla="*/ 8875 h 58782"/>
                <a:gd name="connsiteX14" fmla="*/ 9682 w 58782"/>
                <a:gd name="connsiteY14" fmla="*/ 2962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6"/>
                  </a:cubicBezTo>
                  <a:lnTo>
                    <a:pt x="49331" y="1037"/>
                  </a:lnTo>
                  <a:lnTo>
                    <a:pt x="58783" y="1037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8"/>
                    <a:pt x="17981" y="50023"/>
                    <a:pt x="29391" y="50023"/>
                  </a:cubicBezTo>
                  <a:cubicBezTo>
                    <a:pt x="40802" y="50023"/>
                    <a:pt x="49331" y="41378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26" name="Freeform: Shape 1525">
              <a:extLst>
                <a:ext uri="{FF2B5EF4-FFF2-40B4-BE49-F238E27FC236}">
                  <a16:creationId xmlns:a16="http://schemas.microsoft.com/office/drawing/2014/main" id="{4242E8D9-BB48-950B-D944-FFBBF40EAD4B}"/>
                </a:ext>
              </a:extLst>
            </p:cNvPr>
            <p:cNvSpPr/>
            <p:nvPr/>
          </p:nvSpPr>
          <p:spPr>
            <a:xfrm>
              <a:off x="1310857" y="8424383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1 h 75841"/>
                <a:gd name="connsiteX9" fmla="*/ 20401 w 33656"/>
                <a:gd name="connsiteY9" fmla="*/ 66967 h 75841"/>
                <a:gd name="connsiteX10" fmla="*/ 33656 w 33656"/>
                <a:gd name="connsiteY10" fmla="*/ 62817 h 75841"/>
                <a:gd name="connsiteX11" fmla="*/ 33656 w 33656"/>
                <a:gd name="connsiteY11" fmla="*/ 71923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40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7"/>
                    <a:pt x="20401" y="66967"/>
                  </a:cubicBezTo>
                  <a:cubicBezTo>
                    <a:pt x="24896" y="66967"/>
                    <a:pt x="29507" y="65699"/>
                    <a:pt x="33656" y="62817"/>
                  </a:cubicBezTo>
                  <a:lnTo>
                    <a:pt x="33656" y="71923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27" name="Freeform: Shape 1526">
              <a:extLst>
                <a:ext uri="{FF2B5EF4-FFF2-40B4-BE49-F238E27FC236}">
                  <a16:creationId xmlns:a16="http://schemas.microsoft.com/office/drawing/2014/main" id="{0B205065-FC86-8255-C50E-080D3FFEA3FF}"/>
                </a:ext>
              </a:extLst>
            </p:cNvPr>
            <p:cNvSpPr/>
            <p:nvPr/>
          </p:nvSpPr>
          <p:spPr>
            <a:xfrm>
              <a:off x="1374020" y="8442479"/>
              <a:ext cx="57514" cy="85638"/>
            </a:xfrm>
            <a:custGeom>
              <a:avLst/>
              <a:gdLst>
                <a:gd name="connsiteX0" fmla="*/ 16252 w 57514"/>
                <a:gd name="connsiteY0" fmla="*/ 85638 h 85638"/>
                <a:gd name="connsiteX1" fmla="*/ 6339 w 57514"/>
                <a:gd name="connsiteY1" fmla="*/ 85638 h 85638"/>
                <a:gd name="connsiteX2" fmla="*/ 24550 w 57514"/>
                <a:gd name="connsiteY2" fmla="*/ 47718 h 85638"/>
                <a:gd name="connsiteX3" fmla="*/ 0 w 57514"/>
                <a:gd name="connsiteY3" fmla="*/ 0 h 85638"/>
                <a:gd name="connsiteX4" fmla="*/ 11065 w 57514"/>
                <a:gd name="connsiteY4" fmla="*/ 0 h 85638"/>
                <a:gd name="connsiteX5" fmla="*/ 29622 w 57514"/>
                <a:gd name="connsiteY5" fmla="*/ 37114 h 85638"/>
                <a:gd name="connsiteX6" fmla="*/ 47603 w 57514"/>
                <a:gd name="connsiteY6" fmla="*/ 0 h 85638"/>
                <a:gd name="connsiteX7" fmla="*/ 57515 w 57514"/>
                <a:gd name="connsiteY7" fmla="*/ 0 h 85638"/>
                <a:gd name="connsiteX8" fmla="*/ 16252 w 57514"/>
                <a:gd name="connsiteY8" fmla="*/ 85638 h 8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514" h="85638">
                  <a:moveTo>
                    <a:pt x="16252" y="85638"/>
                  </a:moveTo>
                  <a:lnTo>
                    <a:pt x="6339" y="85638"/>
                  </a:lnTo>
                  <a:lnTo>
                    <a:pt x="24550" y="47718"/>
                  </a:lnTo>
                  <a:lnTo>
                    <a:pt x="0" y="0"/>
                  </a:lnTo>
                  <a:lnTo>
                    <a:pt x="11065" y="0"/>
                  </a:lnTo>
                  <a:lnTo>
                    <a:pt x="29622" y="37114"/>
                  </a:lnTo>
                  <a:lnTo>
                    <a:pt x="47603" y="0"/>
                  </a:lnTo>
                  <a:lnTo>
                    <a:pt x="57515" y="0"/>
                  </a:lnTo>
                  <a:lnTo>
                    <a:pt x="16252" y="85638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28" name="Freeform: Shape 1527">
              <a:extLst>
                <a:ext uri="{FF2B5EF4-FFF2-40B4-BE49-F238E27FC236}">
                  <a16:creationId xmlns:a16="http://schemas.microsoft.com/office/drawing/2014/main" id="{8D1A200E-8C18-535D-F988-0B0D110E11CA}"/>
                </a:ext>
              </a:extLst>
            </p:cNvPr>
            <p:cNvSpPr/>
            <p:nvPr/>
          </p:nvSpPr>
          <p:spPr>
            <a:xfrm>
              <a:off x="1435569" y="8441557"/>
              <a:ext cx="59128" cy="58782"/>
            </a:xfrm>
            <a:custGeom>
              <a:avLst/>
              <a:gdLst>
                <a:gd name="connsiteX0" fmla="*/ 0 w 59128"/>
                <a:gd name="connsiteY0" fmla="*/ 29276 h 58782"/>
                <a:gd name="connsiteX1" fmla="*/ 29852 w 59128"/>
                <a:gd name="connsiteY1" fmla="*/ 0 h 58782"/>
                <a:gd name="connsiteX2" fmla="*/ 59129 w 59128"/>
                <a:gd name="connsiteY2" fmla="*/ 29276 h 58782"/>
                <a:gd name="connsiteX3" fmla="*/ 29852 w 59128"/>
                <a:gd name="connsiteY3" fmla="*/ 58783 h 58782"/>
                <a:gd name="connsiteX4" fmla="*/ 0 w 59128"/>
                <a:gd name="connsiteY4" fmla="*/ 29276 h 58782"/>
                <a:gd name="connsiteX5" fmla="*/ 29737 w 59128"/>
                <a:gd name="connsiteY5" fmla="*/ 8875 h 58782"/>
                <a:gd name="connsiteX6" fmla="*/ 9682 w 59128"/>
                <a:gd name="connsiteY6" fmla="*/ 29391 h 58782"/>
                <a:gd name="connsiteX7" fmla="*/ 29737 w 59128"/>
                <a:gd name="connsiteY7" fmla="*/ 50023 h 58782"/>
                <a:gd name="connsiteX8" fmla="*/ 49447 w 59128"/>
                <a:gd name="connsiteY8" fmla="*/ 29391 h 58782"/>
                <a:gd name="connsiteX9" fmla="*/ 29737 w 59128"/>
                <a:gd name="connsiteY9" fmla="*/ 8875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2">
                  <a:moveTo>
                    <a:pt x="0" y="29276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9" y="12333"/>
                    <a:pt x="59129" y="29276"/>
                  </a:cubicBezTo>
                  <a:cubicBezTo>
                    <a:pt x="59129" y="46219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6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19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8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29" name="Freeform: Shape 1528">
              <a:extLst>
                <a:ext uri="{FF2B5EF4-FFF2-40B4-BE49-F238E27FC236}">
                  <a16:creationId xmlns:a16="http://schemas.microsoft.com/office/drawing/2014/main" id="{00E02F6E-2A6E-14BD-69F6-8404A916A799}"/>
                </a:ext>
              </a:extLst>
            </p:cNvPr>
            <p:cNvSpPr/>
            <p:nvPr/>
          </p:nvSpPr>
          <p:spPr>
            <a:xfrm>
              <a:off x="1507376" y="8442595"/>
              <a:ext cx="50138" cy="57745"/>
            </a:xfrm>
            <a:custGeom>
              <a:avLst/>
              <a:gdLst>
                <a:gd name="connsiteX0" fmla="*/ 40802 w 50138"/>
                <a:gd name="connsiteY0" fmla="*/ 0 h 57745"/>
                <a:gd name="connsiteX1" fmla="*/ 50138 w 50138"/>
                <a:gd name="connsiteY1" fmla="*/ 0 h 57745"/>
                <a:gd name="connsiteX2" fmla="*/ 50138 w 50138"/>
                <a:gd name="connsiteY2" fmla="*/ 31812 h 57745"/>
                <a:gd name="connsiteX3" fmla="*/ 25127 w 50138"/>
                <a:gd name="connsiteY3" fmla="*/ 57746 h 57745"/>
                <a:gd name="connsiteX4" fmla="*/ 0 w 50138"/>
                <a:gd name="connsiteY4" fmla="*/ 31812 h 57745"/>
                <a:gd name="connsiteX5" fmla="*/ 0 w 50138"/>
                <a:gd name="connsiteY5" fmla="*/ 0 h 57745"/>
                <a:gd name="connsiteX6" fmla="*/ 9336 w 50138"/>
                <a:gd name="connsiteY6" fmla="*/ 0 h 57745"/>
                <a:gd name="connsiteX7" fmla="*/ 9336 w 50138"/>
                <a:gd name="connsiteY7" fmla="*/ 32734 h 57745"/>
                <a:gd name="connsiteX8" fmla="*/ 25127 w 50138"/>
                <a:gd name="connsiteY8" fmla="*/ 48986 h 57745"/>
                <a:gd name="connsiteX9" fmla="*/ 40802 w 50138"/>
                <a:gd name="connsiteY9" fmla="*/ 32734 h 57745"/>
                <a:gd name="connsiteX10" fmla="*/ 40802 w 50138"/>
                <a:gd name="connsiteY10" fmla="*/ 0 h 57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0138" h="57745">
                  <a:moveTo>
                    <a:pt x="40802" y="0"/>
                  </a:moveTo>
                  <a:lnTo>
                    <a:pt x="50138" y="0"/>
                  </a:lnTo>
                  <a:lnTo>
                    <a:pt x="50138" y="31812"/>
                  </a:lnTo>
                  <a:cubicBezTo>
                    <a:pt x="50138" y="47948"/>
                    <a:pt x="40341" y="57746"/>
                    <a:pt x="25127" y="57746"/>
                  </a:cubicBezTo>
                  <a:cubicBezTo>
                    <a:pt x="9912" y="57746"/>
                    <a:pt x="0" y="47948"/>
                    <a:pt x="0" y="31812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32734"/>
                  </a:lnTo>
                  <a:cubicBezTo>
                    <a:pt x="9336" y="43568"/>
                    <a:pt x="15791" y="48986"/>
                    <a:pt x="25127" y="48986"/>
                  </a:cubicBezTo>
                  <a:cubicBezTo>
                    <a:pt x="34463" y="48986"/>
                    <a:pt x="40802" y="43568"/>
                    <a:pt x="40802" y="32734"/>
                  </a:cubicBezTo>
                  <a:lnTo>
                    <a:pt x="40802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30" name="Freeform: Shape 1529">
              <a:extLst>
                <a:ext uri="{FF2B5EF4-FFF2-40B4-BE49-F238E27FC236}">
                  <a16:creationId xmlns:a16="http://schemas.microsoft.com/office/drawing/2014/main" id="{3C4CE0E1-88DA-9607-E736-80D6DAED7E5C}"/>
                </a:ext>
              </a:extLst>
            </p:cNvPr>
            <p:cNvSpPr/>
            <p:nvPr/>
          </p:nvSpPr>
          <p:spPr>
            <a:xfrm>
              <a:off x="1601544" y="8441442"/>
              <a:ext cx="30082" cy="57860"/>
            </a:xfrm>
            <a:custGeom>
              <a:avLst/>
              <a:gdLst>
                <a:gd name="connsiteX0" fmla="*/ 9336 w 30082"/>
                <a:gd name="connsiteY0" fmla="*/ 57861 h 57860"/>
                <a:gd name="connsiteX1" fmla="*/ 0 w 30082"/>
                <a:gd name="connsiteY1" fmla="*/ 57861 h 57860"/>
                <a:gd name="connsiteX2" fmla="*/ 0 w 30082"/>
                <a:gd name="connsiteY2" fmla="*/ 1037 h 57860"/>
                <a:gd name="connsiteX3" fmla="*/ 9336 w 30082"/>
                <a:gd name="connsiteY3" fmla="*/ 1037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59 h 57860"/>
                <a:gd name="connsiteX8" fmla="*/ 9336 w 30082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8" y="9106"/>
                    <a:pt x="9336" y="16713"/>
                    <a:pt x="9336" y="30659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31" name="Freeform: Shape 1530">
              <a:extLst>
                <a:ext uri="{FF2B5EF4-FFF2-40B4-BE49-F238E27FC236}">
                  <a16:creationId xmlns:a16="http://schemas.microsoft.com/office/drawing/2014/main" id="{673C580B-F58A-2D1F-B867-345E1851EFF6}"/>
                </a:ext>
              </a:extLst>
            </p:cNvPr>
            <p:cNvSpPr/>
            <p:nvPr/>
          </p:nvSpPr>
          <p:spPr>
            <a:xfrm>
              <a:off x="1636929" y="8441557"/>
              <a:ext cx="55094" cy="58782"/>
            </a:xfrm>
            <a:custGeom>
              <a:avLst/>
              <a:gdLst>
                <a:gd name="connsiteX0" fmla="*/ 0 w 55094"/>
                <a:gd name="connsiteY0" fmla="*/ 29968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8 h 58782"/>
                <a:gd name="connsiteX10" fmla="*/ 45182 w 55094"/>
                <a:gd name="connsiteY10" fmla="*/ 25472 h 58782"/>
                <a:gd name="connsiteX11" fmla="*/ 28124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8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32" name="Freeform: Shape 1531">
              <a:extLst>
                <a:ext uri="{FF2B5EF4-FFF2-40B4-BE49-F238E27FC236}">
                  <a16:creationId xmlns:a16="http://schemas.microsoft.com/office/drawing/2014/main" id="{186F9A82-9980-63F0-E708-BC582E2494B9}"/>
                </a:ext>
              </a:extLst>
            </p:cNvPr>
            <p:cNvSpPr/>
            <p:nvPr/>
          </p:nvSpPr>
          <p:spPr>
            <a:xfrm>
              <a:off x="1707008" y="8441557"/>
              <a:ext cx="58782" cy="86675"/>
            </a:xfrm>
            <a:custGeom>
              <a:avLst/>
              <a:gdLst>
                <a:gd name="connsiteX0" fmla="*/ 9336 w 58782"/>
                <a:gd name="connsiteY0" fmla="*/ 47026 h 86675"/>
                <a:gd name="connsiteX1" fmla="*/ 9336 w 58782"/>
                <a:gd name="connsiteY1" fmla="*/ 86676 h 86675"/>
                <a:gd name="connsiteX2" fmla="*/ 0 w 58782"/>
                <a:gd name="connsiteY2" fmla="*/ 86676 h 86675"/>
                <a:gd name="connsiteX3" fmla="*/ 0 w 58782"/>
                <a:gd name="connsiteY3" fmla="*/ 1037 h 86675"/>
                <a:gd name="connsiteX4" fmla="*/ 9336 w 58782"/>
                <a:gd name="connsiteY4" fmla="*/ 1037 h 86675"/>
                <a:gd name="connsiteX5" fmla="*/ 9336 w 58782"/>
                <a:gd name="connsiteY5" fmla="*/ 11872 h 86675"/>
                <a:gd name="connsiteX6" fmla="*/ 30198 w 58782"/>
                <a:gd name="connsiteY6" fmla="*/ 0 h 86675"/>
                <a:gd name="connsiteX7" fmla="*/ 58783 w 58782"/>
                <a:gd name="connsiteY7" fmla="*/ 29276 h 86675"/>
                <a:gd name="connsiteX8" fmla="*/ 30198 w 58782"/>
                <a:gd name="connsiteY8" fmla="*/ 58783 h 86675"/>
                <a:gd name="connsiteX9" fmla="*/ 9336 w 58782"/>
                <a:gd name="connsiteY9" fmla="*/ 47026 h 86675"/>
                <a:gd name="connsiteX10" fmla="*/ 29391 w 58782"/>
                <a:gd name="connsiteY10" fmla="*/ 8875 h 86675"/>
                <a:gd name="connsiteX11" fmla="*/ 9336 w 58782"/>
                <a:gd name="connsiteY11" fmla="*/ 29391 h 86675"/>
                <a:gd name="connsiteX12" fmla="*/ 29391 w 58782"/>
                <a:gd name="connsiteY12" fmla="*/ 50023 h 86675"/>
                <a:gd name="connsiteX13" fmla="*/ 49101 w 58782"/>
                <a:gd name="connsiteY13" fmla="*/ 29391 h 86675"/>
                <a:gd name="connsiteX14" fmla="*/ 29391 w 58782"/>
                <a:gd name="connsiteY14" fmla="*/ 8875 h 8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6675">
                  <a:moveTo>
                    <a:pt x="9336" y="47026"/>
                  </a:moveTo>
                  <a:lnTo>
                    <a:pt x="9336" y="86676"/>
                  </a:lnTo>
                  <a:lnTo>
                    <a:pt x="0" y="86676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872"/>
                  </a:lnTo>
                  <a:cubicBezTo>
                    <a:pt x="13601" y="4610"/>
                    <a:pt x="21093" y="0"/>
                    <a:pt x="30198" y="0"/>
                  </a:cubicBezTo>
                  <a:cubicBezTo>
                    <a:pt x="46680" y="0"/>
                    <a:pt x="58783" y="12333"/>
                    <a:pt x="58783" y="29276"/>
                  </a:cubicBezTo>
                  <a:cubicBezTo>
                    <a:pt x="58783" y="46219"/>
                    <a:pt x="46680" y="58783"/>
                    <a:pt x="30198" y="58783"/>
                  </a:cubicBezTo>
                  <a:cubicBezTo>
                    <a:pt x="21093" y="58783"/>
                    <a:pt x="13601" y="54288"/>
                    <a:pt x="9336" y="47026"/>
                  </a:cubicBezTo>
                  <a:close/>
                  <a:moveTo>
                    <a:pt x="29391" y="8875"/>
                  </a:moveTo>
                  <a:cubicBezTo>
                    <a:pt x="17750" y="8875"/>
                    <a:pt x="9336" y="17519"/>
                    <a:pt x="9336" y="29391"/>
                  </a:cubicBezTo>
                  <a:cubicBezTo>
                    <a:pt x="9336" y="41263"/>
                    <a:pt x="17750" y="50023"/>
                    <a:pt x="29391" y="50023"/>
                  </a:cubicBezTo>
                  <a:cubicBezTo>
                    <a:pt x="41033" y="50023"/>
                    <a:pt x="49101" y="41378"/>
                    <a:pt x="49101" y="29391"/>
                  </a:cubicBezTo>
                  <a:cubicBezTo>
                    <a:pt x="49101" y="17404"/>
                    <a:pt x="40802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33" name="Freeform: Shape 1532">
              <a:extLst>
                <a:ext uri="{FF2B5EF4-FFF2-40B4-BE49-F238E27FC236}">
                  <a16:creationId xmlns:a16="http://schemas.microsoft.com/office/drawing/2014/main" id="{E70FEED0-F0E3-F396-4268-B9E8F94283A5}"/>
                </a:ext>
              </a:extLst>
            </p:cNvPr>
            <p:cNvSpPr/>
            <p:nvPr/>
          </p:nvSpPr>
          <p:spPr>
            <a:xfrm>
              <a:off x="1776164" y="8441557"/>
              <a:ext cx="59128" cy="58782"/>
            </a:xfrm>
            <a:custGeom>
              <a:avLst/>
              <a:gdLst>
                <a:gd name="connsiteX0" fmla="*/ 0 w 59128"/>
                <a:gd name="connsiteY0" fmla="*/ 29276 h 58782"/>
                <a:gd name="connsiteX1" fmla="*/ 29852 w 59128"/>
                <a:gd name="connsiteY1" fmla="*/ 0 h 58782"/>
                <a:gd name="connsiteX2" fmla="*/ 59129 w 59128"/>
                <a:gd name="connsiteY2" fmla="*/ 29276 h 58782"/>
                <a:gd name="connsiteX3" fmla="*/ 29852 w 59128"/>
                <a:gd name="connsiteY3" fmla="*/ 58783 h 58782"/>
                <a:gd name="connsiteX4" fmla="*/ 0 w 59128"/>
                <a:gd name="connsiteY4" fmla="*/ 29276 h 58782"/>
                <a:gd name="connsiteX5" fmla="*/ 29737 w 59128"/>
                <a:gd name="connsiteY5" fmla="*/ 8875 h 58782"/>
                <a:gd name="connsiteX6" fmla="*/ 9682 w 59128"/>
                <a:gd name="connsiteY6" fmla="*/ 29391 h 58782"/>
                <a:gd name="connsiteX7" fmla="*/ 29737 w 59128"/>
                <a:gd name="connsiteY7" fmla="*/ 50023 h 58782"/>
                <a:gd name="connsiteX8" fmla="*/ 49447 w 59128"/>
                <a:gd name="connsiteY8" fmla="*/ 29391 h 58782"/>
                <a:gd name="connsiteX9" fmla="*/ 29737 w 59128"/>
                <a:gd name="connsiteY9" fmla="*/ 8875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2">
                  <a:moveTo>
                    <a:pt x="0" y="29276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9" y="12333"/>
                    <a:pt x="59129" y="29276"/>
                  </a:cubicBezTo>
                  <a:cubicBezTo>
                    <a:pt x="59129" y="46219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6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19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8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34" name="Freeform: Shape 1533">
              <a:extLst>
                <a:ext uri="{FF2B5EF4-FFF2-40B4-BE49-F238E27FC236}">
                  <a16:creationId xmlns:a16="http://schemas.microsoft.com/office/drawing/2014/main" id="{BDDE4B60-892C-4729-257A-81FF1CB0C703}"/>
                </a:ext>
              </a:extLst>
            </p:cNvPr>
            <p:cNvSpPr/>
            <p:nvPr/>
          </p:nvSpPr>
          <p:spPr>
            <a:xfrm>
              <a:off x="1850161" y="8441442"/>
              <a:ext cx="30082" cy="57860"/>
            </a:xfrm>
            <a:custGeom>
              <a:avLst/>
              <a:gdLst>
                <a:gd name="connsiteX0" fmla="*/ 9336 w 30082"/>
                <a:gd name="connsiteY0" fmla="*/ 57861 h 57860"/>
                <a:gd name="connsiteX1" fmla="*/ 0 w 30082"/>
                <a:gd name="connsiteY1" fmla="*/ 57861 h 57860"/>
                <a:gd name="connsiteX2" fmla="*/ 0 w 30082"/>
                <a:gd name="connsiteY2" fmla="*/ 1037 h 57860"/>
                <a:gd name="connsiteX3" fmla="*/ 9336 w 30082"/>
                <a:gd name="connsiteY3" fmla="*/ 1037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59 h 57860"/>
                <a:gd name="connsiteX8" fmla="*/ 9336 w 30082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7" y="9106"/>
                    <a:pt x="9336" y="16713"/>
                    <a:pt x="9336" y="30659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35" name="Freeform: Shape 1534">
              <a:extLst>
                <a:ext uri="{FF2B5EF4-FFF2-40B4-BE49-F238E27FC236}">
                  <a16:creationId xmlns:a16="http://schemas.microsoft.com/office/drawing/2014/main" id="{F29735F4-127A-F654-5077-7F7BE94D6D56}"/>
                </a:ext>
              </a:extLst>
            </p:cNvPr>
            <p:cNvSpPr/>
            <p:nvPr/>
          </p:nvSpPr>
          <p:spPr>
            <a:xfrm>
              <a:off x="1889465" y="8424383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1 h 75841"/>
                <a:gd name="connsiteX9" fmla="*/ 20401 w 33656"/>
                <a:gd name="connsiteY9" fmla="*/ 66967 h 75841"/>
                <a:gd name="connsiteX10" fmla="*/ 33656 w 33656"/>
                <a:gd name="connsiteY10" fmla="*/ 62817 h 75841"/>
                <a:gd name="connsiteX11" fmla="*/ 33656 w 33656"/>
                <a:gd name="connsiteY11" fmla="*/ 71923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40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7"/>
                    <a:pt x="20401" y="66967"/>
                  </a:cubicBezTo>
                  <a:cubicBezTo>
                    <a:pt x="24896" y="66967"/>
                    <a:pt x="29507" y="65699"/>
                    <a:pt x="33656" y="62817"/>
                  </a:cubicBezTo>
                  <a:lnTo>
                    <a:pt x="33656" y="71923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36" name="Freeform: Shape 1535">
              <a:extLst>
                <a:ext uri="{FF2B5EF4-FFF2-40B4-BE49-F238E27FC236}">
                  <a16:creationId xmlns:a16="http://schemas.microsoft.com/office/drawing/2014/main" id="{E1FC17DA-17BE-1E16-2F88-2C2132D14743}"/>
                </a:ext>
              </a:extLst>
            </p:cNvPr>
            <p:cNvSpPr/>
            <p:nvPr/>
          </p:nvSpPr>
          <p:spPr>
            <a:xfrm>
              <a:off x="1956892" y="8441557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1 w 58782"/>
                <a:gd name="connsiteY4" fmla="*/ 11756 h 58782"/>
                <a:gd name="connsiteX5" fmla="*/ 49331 w 58782"/>
                <a:gd name="connsiteY5" fmla="*/ 1037 h 58782"/>
                <a:gd name="connsiteX6" fmla="*/ 58783 w 58782"/>
                <a:gd name="connsiteY6" fmla="*/ 1037 h 58782"/>
                <a:gd name="connsiteX7" fmla="*/ 58783 w 58782"/>
                <a:gd name="connsiteY7" fmla="*/ 57861 h 58782"/>
                <a:gd name="connsiteX8" fmla="*/ 49331 w 58782"/>
                <a:gd name="connsiteY8" fmla="*/ 57861 h 58782"/>
                <a:gd name="connsiteX9" fmla="*/ 49331 w 58782"/>
                <a:gd name="connsiteY9" fmla="*/ 47257 h 58782"/>
                <a:gd name="connsiteX10" fmla="*/ 9682 w 58782"/>
                <a:gd name="connsiteY10" fmla="*/ 29622 h 58782"/>
                <a:gd name="connsiteX11" fmla="*/ 29391 w 58782"/>
                <a:gd name="connsiteY11" fmla="*/ 50023 h 58782"/>
                <a:gd name="connsiteX12" fmla="*/ 49331 w 58782"/>
                <a:gd name="connsiteY12" fmla="*/ 29622 h 58782"/>
                <a:gd name="connsiteX13" fmla="*/ 29391 w 58782"/>
                <a:gd name="connsiteY13" fmla="*/ 8875 h 58782"/>
                <a:gd name="connsiteX14" fmla="*/ 9682 w 58782"/>
                <a:gd name="connsiteY14" fmla="*/ 2962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6"/>
                  </a:cubicBezTo>
                  <a:lnTo>
                    <a:pt x="49331" y="1037"/>
                  </a:lnTo>
                  <a:lnTo>
                    <a:pt x="58783" y="1037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8"/>
                    <a:pt x="17981" y="50023"/>
                    <a:pt x="29391" y="50023"/>
                  </a:cubicBezTo>
                  <a:cubicBezTo>
                    <a:pt x="40802" y="50023"/>
                    <a:pt x="49331" y="41378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37" name="Freeform: Shape 1536">
              <a:extLst>
                <a:ext uri="{FF2B5EF4-FFF2-40B4-BE49-F238E27FC236}">
                  <a16:creationId xmlns:a16="http://schemas.microsoft.com/office/drawing/2014/main" id="{96A4FEF5-E235-C3F8-1B67-E1FE8EC188BB}"/>
                </a:ext>
              </a:extLst>
            </p:cNvPr>
            <p:cNvSpPr/>
            <p:nvPr/>
          </p:nvSpPr>
          <p:spPr>
            <a:xfrm>
              <a:off x="2057169" y="8441557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9 h 58782"/>
                <a:gd name="connsiteX4" fmla="*/ 807 w 40341"/>
                <a:gd name="connsiteY4" fmla="*/ 16136 h 58782"/>
                <a:gd name="connsiteX5" fmla="*/ 20401 w 40341"/>
                <a:gd name="connsiteY5" fmla="*/ 0 h 58782"/>
                <a:gd name="connsiteX6" fmla="*/ 37575 w 40341"/>
                <a:gd name="connsiteY6" fmla="*/ 5187 h 58782"/>
                <a:gd name="connsiteX7" fmla="*/ 37575 w 40341"/>
                <a:gd name="connsiteY7" fmla="*/ 14868 h 58782"/>
                <a:gd name="connsiteX8" fmla="*/ 20516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8 h 58782"/>
                <a:gd name="connsiteX12" fmla="*/ 40341 w 40341"/>
                <a:gd name="connsiteY12" fmla="*/ 41378 h 58782"/>
                <a:gd name="connsiteX13" fmla="*/ 19248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5"/>
                    <a:pt x="29276" y="37575"/>
                    <a:pt x="25012" y="35846"/>
                  </a:cubicBezTo>
                  <a:lnTo>
                    <a:pt x="11641" y="30429"/>
                  </a:lnTo>
                  <a:cubicBezTo>
                    <a:pt x="4611" y="27432"/>
                    <a:pt x="807" y="23398"/>
                    <a:pt x="807" y="16136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4"/>
                    <a:pt x="37575" y="5187"/>
                  </a:cubicBezTo>
                  <a:lnTo>
                    <a:pt x="37575" y="14868"/>
                  </a:lnTo>
                  <a:cubicBezTo>
                    <a:pt x="32388" y="10373"/>
                    <a:pt x="26164" y="7722"/>
                    <a:pt x="20516" y="7722"/>
                  </a:cubicBezTo>
                  <a:cubicBezTo>
                    <a:pt x="14408" y="7722"/>
                    <a:pt x="10143" y="10489"/>
                    <a:pt x="10143" y="15214"/>
                  </a:cubicBezTo>
                  <a:cubicBezTo>
                    <a:pt x="10143" y="18557"/>
                    <a:pt x="11757" y="20631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8"/>
                  </a:cubicBezTo>
                  <a:cubicBezTo>
                    <a:pt x="40341" y="52098"/>
                    <a:pt x="31697" y="58783"/>
                    <a:pt x="19248" y="58783"/>
                  </a:cubicBezTo>
                  <a:cubicBezTo>
                    <a:pt x="11757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38" name="Freeform: Shape 1537">
              <a:extLst>
                <a:ext uri="{FF2B5EF4-FFF2-40B4-BE49-F238E27FC236}">
                  <a16:creationId xmlns:a16="http://schemas.microsoft.com/office/drawing/2014/main" id="{480BE891-8465-6942-EB1E-49518D59E7FF}"/>
                </a:ext>
              </a:extLst>
            </p:cNvPr>
            <p:cNvSpPr/>
            <p:nvPr/>
          </p:nvSpPr>
          <p:spPr>
            <a:xfrm>
              <a:off x="2109958" y="8442595"/>
              <a:ext cx="50138" cy="57745"/>
            </a:xfrm>
            <a:custGeom>
              <a:avLst/>
              <a:gdLst>
                <a:gd name="connsiteX0" fmla="*/ 40802 w 50138"/>
                <a:gd name="connsiteY0" fmla="*/ 0 h 57745"/>
                <a:gd name="connsiteX1" fmla="*/ 50138 w 50138"/>
                <a:gd name="connsiteY1" fmla="*/ 0 h 57745"/>
                <a:gd name="connsiteX2" fmla="*/ 50138 w 50138"/>
                <a:gd name="connsiteY2" fmla="*/ 31812 h 57745"/>
                <a:gd name="connsiteX3" fmla="*/ 25127 w 50138"/>
                <a:gd name="connsiteY3" fmla="*/ 57746 h 57745"/>
                <a:gd name="connsiteX4" fmla="*/ 0 w 50138"/>
                <a:gd name="connsiteY4" fmla="*/ 31812 h 57745"/>
                <a:gd name="connsiteX5" fmla="*/ 0 w 50138"/>
                <a:gd name="connsiteY5" fmla="*/ 0 h 57745"/>
                <a:gd name="connsiteX6" fmla="*/ 9336 w 50138"/>
                <a:gd name="connsiteY6" fmla="*/ 0 h 57745"/>
                <a:gd name="connsiteX7" fmla="*/ 9336 w 50138"/>
                <a:gd name="connsiteY7" fmla="*/ 32734 h 57745"/>
                <a:gd name="connsiteX8" fmla="*/ 25127 w 50138"/>
                <a:gd name="connsiteY8" fmla="*/ 48986 h 57745"/>
                <a:gd name="connsiteX9" fmla="*/ 40802 w 50138"/>
                <a:gd name="connsiteY9" fmla="*/ 32734 h 57745"/>
                <a:gd name="connsiteX10" fmla="*/ 40802 w 50138"/>
                <a:gd name="connsiteY10" fmla="*/ 0 h 57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0138" h="57745">
                  <a:moveTo>
                    <a:pt x="40802" y="0"/>
                  </a:moveTo>
                  <a:lnTo>
                    <a:pt x="50138" y="0"/>
                  </a:lnTo>
                  <a:lnTo>
                    <a:pt x="50138" y="31812"/>
                  </a:lnTo>
                  <a:cubicBezTo>
                    <a:pt x="50138" y="47948"/>
                    <a:pt x="40341" y="57746"/>
                    <a:pt x="25127" y="57746"/>
                  </a:cubicBezTo>
                  <a:cubicBezTo>
                    <a:pt x="9912" y="57746"/>
                    <a:pt x="0" y="47948"/>
                    <a:pt x="0" y="31812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32734"/>
                  </a:lnTo>
                  <a:cubicBezTo>
                    <a:pt x="9336" y="43568"/>
                    <a:pt x="15791" y="48986"/>
                    <a:pt x="25127" y="48986"/>
                  </a:cubicBezTo>
                  <a:cubicBezTo>
                    <a:pt x="34463" y="48986"/>
                    <a:pt x="40802" y="43568"/>
                    <a:pt x="40802" y="32734"/>
                  </a:cubicBezTo>
                  <a:lnTo>
                    <a:pt x="40802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39" name="Freeform: Shape 1538">
              <a:extLst>
                <a:ext uri="{FF2B5EF4-FFF2-40B4-BE49-F238E27FC236}">
                  <a16:creationId xmlns:a16="http://schemas.microsoft.com/office/drawing/2014/main" id="{8BE0F54F-466A-DDB5-4C54-FA29F8AAE813}"/>
                </a:ext>
              </a:extLst>
            </p:cNvPr>
            <p:cNvSpPr/>
            <p:nvPr/>
          </p:nvSpPr>
          <p:spPr>
            <a:xfrm>
              <a:off x="2173467" y="8441557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9 h 58782"/>
                <a:gd name="connsiteX4" fmla="*/ 807 w 40341"/>
                <a:gd name="connsiteY4" fmla="*/ 16136 h 58782"/>
                <a:gd name="connsiteX5" fmla="*/ 20401 w 40341"/>
                <a:gd name="connsiteY5" fmla="*/ 0 h 58782"/>
                <a:gd name="connsiteX6" fmla="*/ 37575 w 40341"/>
                <a:gd name="connsiteY6" fmla="*/ 5187 h 58782"/>
                <a:gd name="connsiteX7" fmla="*/ 37575 w 40341"/>
                <a:gd name="connsiteY7" fmla="*/ 14868 h 58782"/>
                <a:gd name="connsiteX8" fmla="*/ 20516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8 h 58782"/>
                <a:gd name="connsiteX12" fmla="*/ 40341 w 40341"/>
                <a:gd name="connsiteY12" fmla="*/ 41378 h 58782"/>
                <a:gd name="connsiteX13" fmla="*/ 19248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5"/>
                    <a:pt x="29276" y="37575"/>
                    <a:pt x="25012" y="35846"/>
                  </a:cubicBezTo>
                  <a:lnTo>
                    <a:pt x="11641" y="30429"/>
                  </a:lnTo>
                  <a:cubicBezTo>
                    <a:pt x="4610" y="27432"/>
                    <a:pt x="807" y="23398"/>
                    <a:pt x="807" y="16136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4"/>
                    <a:pt x="37575" y="5187"/>
                  </a:cubicBezTo>
                  <a:lnTo>
                    <a:pt x="37575" y="14868"/>
                  </a:lnTo>
                  <a:cubicBezTo>
                    <a:pt x="32388" y="10373"/>
                    <a:pt x="26164" y="7722"/>
                    <a:pt x="20516" y="7722"/>
                  </a:cubicBezTo>
                  <a:cubicBezTo>
                    <a:pt x="14408" y="7722"/>
                    <a:pt x="10143" y="10489"/>
                    <a:pt x="10143" y="15214"/>
                  </a:cubicBezTo>
                  <a:cubicBezTo>
                    <a:pt x="10143" y="18557"/>
                    <a:pt x="11756" y="20631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8"/>
                  </a:cubicBezTo>
                  <a:cubicBezTo>
                    <a:pt x="40341" y="52098"/>
                    <a:pt x="31697" y="58783"/>
                    <a:pt x="19248" y="58783"/>
                  </a:cubicBezTo>
                  <a:cubicBezTo>
                    <a:pt x="11756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40" name="Freeform: Shape 1539">
              <a:extLst>
                <a:ext uri="{FF2B5EF4-FFF2-40B4-BE49-F238E27FC236}">
                  <a16:creationId xmlns:a16="http://schemas.microsoft.com/office/drawing/2014/main" id="{CA84AF29-BEEE-64E0-2A43-7E7550C16903}"/>
                </a:ext>
              </a:extLst>
            </p:cNvPr>
            <p:cNvSpPr/>
            <p:nvPr/>
          </p:nvSpPr>
          <p:spPr>
            <a:xfrm>
              <a:off x="2228100" y="8441557"/>
              <a:ext cx="58782" cy="86675"/>
            </a:xfrm>
            <a:custGeom>
              <a:avLst/>
              <a:gdLst>
                <a:gd name="connsiteX0" fmla="*/ 9336 w 58782"/>
                <a:gd name="connsiteY0" fmla="*/ 47026 h 86675"/>
                <a:gd name="connsiteX1" fmla="*/ 9336 w 58782"/>
                <a:gd name="connsiteY1" fmla="*/ 86676 h 86675"/>
                <a:gd name="connsiteX2" fmla="*/ 0 w 58782"/>
                <a:gd name="connsiteY2" fmla="*/ 86676 h 86675"/>
                <a:gd name="connsiteX3" fmla="*/ 0 w 58782"/>
                <a:gd name="connsiteY3" fmla="*/ 1037 h 86675"/>
                <a:gd name="connsiteX4" fmla="*/ 9336 w 58782"/>
                <a:gd name="connsiteY4" fmla="*/ 1037 h 86675"/>
                <a:gd name="connsiteX5" fmla="*/ 9336 w 58782"/>
                <a:gd name="connsiteY5" fmla="*/ 11872 h 86675"/>
                <a:gd name="connsiteX6" fmla="*/ 30198 w 58782"/>
                <a:gd name="connsiteY6" fmla="*/ 0 h 86675"/>
                <a:gd name="connsiteX7" fmla="*/ 58783 w 58782"/>
                <a:gd name="connsiteY7" fmla="*/ 29276 h 86675"/>
                <a:gd name="connsiteX8" fmla="*/ 30198 w 58782"/>
                <a:gd name="connsiteY8" fmla="*/ 58783 h 86675"/>
                <a:gd name="connsiteX9" fmla="*/ 9336 w 58782"/>
                <a:gd name="connsiteY9" fmla="*/ 47026 h 86675"/>
                <a:gd name="connsiteX10" fmla="*/ 29391 w 58782"/>
                <a:gd name="connsiteY10" fmla="*/ 8875 h 86675"/>
                <a:gd name="connsiteX11" fmla="*/ 9336 w 58782"/>
                <a:gd name="connsiteY11" fmla="*/ 29391 h 86675"/>
                <a:gd name="connsiteX12" fmla="*/ 29391 w 58782"/>
                <a:gd name="connsiteY12" fmla="*/ 50023 h 86675"/>
                <a:gd name="connsiteX13" fmla="*/ 49101 w 58782"/>
                <a:gd name="connsiteY13" fmla="*/ 29391 h 86675"/>
                <a:gd name="connsiteX14" fmla="*/ 29391 w 58782"/>
                <a:gd name="connsiteY14" fmla="*/ 8875 h 8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6675">
                  <a:moveTo>
                    <a:pt x="9336" y="47026"/>
                  </a:moveTo>
                  <a:lnTo>
                    <a:pt x="9336" y="86676"/>
                  </a:lnTo>
                  <a:lnTo>
                    <a:pt x="0" y="86676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872"/>
                  </a:lnTo>
                  <a:cubicBezTo>
                    <a:pt x="13601" y="4610"/>
                    <a:pt x="21093" y="0"/>
                    <a:pt x="30198" y="0"/>
                  </a:cubicBezTo>
                  <a:cubicBezTo>
                    <a:pt x="46681" y="0"/>
                    <a:pt x="58783" y="12333"/>
                    <a:pt x="58783" y="29276"/>
                  </a:cubicBezTo>
                  <a:cubicBezTo>
                    <a:pt x="58783" y="46219"/>
                    <a:pt x="46681" y="58783"/>
                    <a:pt x="30198" y="58783"/>
                  </a:cubicBezTo>
                  <a:cubicBezTo>
                    <a:pt x="21093" y="58783"/>
                    <a:pt x="13601" y="54288"/>
                    <a:pt x="9336" y="47026"/>
                  </a:cubicBezTo>
                  <a:close/>
                  <a:moveTo>
                    <a:pt x="29391" y="8875"/>
                  </a:moveTo>
                  <a:cubicBezTo>
                    <a:pt x="17750" y="8875"/>
                    <a:pt x="9336" y="17519"/>
                    <a:pt x="9336" y="29391"/>
                  </a:cubicBezTo>
                  <a:cubicBezTo>
                    <a:pt x="9336" y="41263"/>
                    <a:pt x="17750" y="50023"/>
                    <a:pt x="29391" y="50023"/>
                  </a:cubicBezTo>
                  <a:cubicBezTo>
                    <a:pt x="41033" y="50023"/>
                    <a:pt x="49101" y="41378"/>
                    <a:pt x="49101" y="29391"/>
                  </a:cubicBezTo>
                  <a:cubicBezTo>
                    <a:pt x="49101" y="17404"/>
                    <a:pt x="40802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41" name="Freeform: Shape 1540">
              <a:extLst>
                <a:ext uri="{FF2B5EF4-FFF2-40B4-BE49-F238E27FC236}">
                  <a16:creationId xmlns:a16="http://schemas.microsoft.com/office/drawing/2014/main" id="{2A7F1BBE-E843-0481-5B7B-B4BD09E3B1B6}"/>
                </a:ext>
              </a:extLst>
            </p:cNvPr>
            <p:cNvSpPr/>
            <p:nvPr/>
          </p:nvSpPr>
          <p:spPr>
            <a:xfrm>
              <a:off x="2297257" y="8441557"/>
              <a:ext cx="55094" cy="58782"/>
            </a:xfrm>
            <a:custGeom>
              <a:avLst/>
              <a:gdLst>
                <a:gd name="connsiteX0" fmla="*/ 0 w 55094"/>
                <a:gd name="connsiteY0" fmla="*/ 29968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8 h 58782"/>
                <a:gd name="connsiteX10" fmla="*/ 45182 w 55094"/>
                <a:gd name="connsiteY10" fmla="*/ 25472 h 58782"/>
                <a:gd name="connsiteX11" fmla="*/ 28124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8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42" name="Freeform: Shape 1541">
              <a:extLst>
                <a:ext uri="{FF2B5EF4-FFF2-40B4-BE49-F238E27FC236}">
                  <a16:creationId xmlns:a16="http://schemas.microsoft.com/office/drawing/2014/main" id="{F6C0530F-D271-2A8F-979C-08886AF044C7}"/>
                </a:ext>
              </a:extLst>
            </p:cNvPr>
            <p:cNvSpPr/>
            <p:nvPr/>
          </p:nvSpPr>
          <p:spPr>
            <a:xfrm>
              <a:off x="2362840" y="8441442"/>
              <a:ext cx="48524" cy="58782"/>
            </a:xfrm>
            <a:custGeom>
              <a:avLst/>
              <a:gdLst>
                <a:gd name="connsiteX0" fmla="*/ 30429 w 48524"/>
                <a:gd name="connsiteY0" fmla="*/ 50023 h 58782"/>
                <a:gd name="connsiteX1" fmla="*/ 48525 w 48524"/>
                <a:gd name="connsiteY1" fmla="*/ 43914 h 58782"/>
                <a:gd name="connsiteX2" fmla="*/ 48525 w 48524"/>
                <a:gd name="connsiteY2" fmla="*/ 53481 h 58782"/>
                <a:gd name="connsiteX3" fmla="*/ 29622 w 48524"/>
                <a:gd name="connsiteY3" fmla="*/ 58783 h 58782"/>
                <a:gd name="connsiteX4" fmla="*/ 0 w 48524"/>
                <a:gd name="connsiteY4" fmla="*/ 29391 h 58782"/>
                <a:gd name="connsiteX5" fmla="*/ 29737 w 48524"/>
                <a:gd name="connsiteY5" fmla="*/ 0 h 58782"/>
                <a:gd name="connsiteX6" fmla="*/ 47948 w 48524"/>
                <a:gd name="connsiteY6" fmla="*/ 5763 h 58782"/>
                <a:gd name="connsiteX7" fmla="*/ 47948 w 48524"/>
                <a:gd name="connsiteY7" fmla="*/ 16136 h 58782"/>
                <a:gd name="connsiteX8" fmla="*/ 30314 w 48524"/>
                <a:gd name="connsiteY8" fmla="*/ 8875 h 58782"/>
                <a:gd name="connsiteX9" fmla="*/ 9682 w 48524"/>
                <a:gd name="connsiteY9" fmla="*/ 29391 h 58782"/>
                <a:gd name="connsiteX10" fmla="*/ 30429 w 48524"/>
                <a:gd name="connsiteY10" fmla="*/ 5002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2">
                  <a:moveTo>
                    <a:pt x="30429" y="50023"/>
                  </a:moveTo>
                  <a:cubicBezTo>
                    <a:pt x="37344" y="50023"/>
                    <a:pt x="43568" y="48179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60"/>
                    <a:pt x="47948" y="5763"/>
                  </a:cubicBezTo>
                  <a:lnTo>
                    <a:pt x="47948" y="16136"/>
                  </a:lnTo>
                  <a:cubicBezTo>
                    <a:pt x="43453" y="11411"/>
                    <a:pt x="37344" y="8875"/>
                    <a:pt x="30314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43" name="Freeform: Shape 1542">
              <a:extLst>
                <a:ext uri="{FF2B5EF4-FFF2-40B4-BE49-F238E27FC236}">
                  <a16:creationId xmlns:a16="http://schemas.microsoft.com/office/drawing/2014/main" id="{96C8C697-0081-FC09-C42A-5E4B67C76B53}"/>
                </a:ext>
              </a:extLst>
            </p:cNvPr>
            <p:cNvSpPr/>
            <p:nvPr/>
          </p:nvSpPr>
          <p:spPr>
            <a:xfrm>
              <a:off x="2425426" y="8424383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1 h 75841"/>
                <a:gd name="connsiteX9" fmla="*/ 20401 w 33656"/>
                <a:gd name="connsiteY9" fmla="*/ 66967 h 75841"/>
                <a:gd name="connsiteX10" fmla="*/ 33656 w 33656"/>
                <a:gd name="connsiteY10" fmla="*/ 62817 h 75841"/>
                <a:gd name="connsiteX11" fmla="*/ 33656 w 33656"/>
                <a:gd name="connsiteY11" fmla="*/ 71923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40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7"/>
                    <a:pt x="20401" y="66967"/>
                  </a:cubicBezTo>
                  <a:cubicBezTo>
                    <a:pt x="24896" y="66967"/>
                    <a:pt x="29507" y="65699"/>
                    <a:pt x="33656" y="62817"/>
                  </a:cubicBezTo>
                  <a:lnTo>
                    <a:pt x="33656" y="71923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44" name="Freeform: Shape 1543">
              <a:extLst>
                <a:ext uri="{FF2B5EF4-FFF2-40B4-BE49-F238E27FC236}">
                  <a16:creationId xmlns:a16="http://schemas.microsoft.com/office/drawing/2014/main" id="{6EE637A3-03FB-F05D-D9C7-53CB77E2E6EA}"/>
                </a:ext>
              </a:extLst>
            </p:cNvPr>
            <p:cNvSpPr/>
            <p:nvPr/>
          </p:nvSpPr>
          <p:spPr>
            <a:xfrm>
              <a:off x="2466574" y="8441557"/>
              <a:ext cx="55094" cy="58782"/>
            </a:xfrm>
            <a:custGeom>
              <a:avLst/>
              <a:gdLst>
                <a:gd name="connsiteX0" fmla="*/ 0 w 55094"/>
                <a:gd name="connsiteY0" fmla="*/ 29968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8 h 58782"/>
                <a:gd name="connsiteX10" fmla="*/ 45182 w 55094"/>
                <a:gd name="connsiteY10" fmla="*/ 25472 h 58782"/>
                <a:gd name="connsiteX11" fmla="*/ 28124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8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45" name="Freeform: Shape 1544">
              <a:extLst>
                <a:ext uri="{FF2B5EF4-FFF2-40B4-BE49-F238E27FC236}">
                  <a16:creationId xmlns:a16="http://schemas.microsoft.com/office/drawing/2014/main" id="{115E2D7F-1EE0-D373-8544-C3BECB99E17B}"/>
                </a:ext>
              </a:extLst>
            </p:cNvPr>
            <p:cNvSpPr/>
            <p:nvPr/>
          </p:nvSpPr>
          <p:spPr>
            <a:xfrm>
              <a:off x="2532158" y="8412857"/>
              <a:ext cx="58782" cy="87367"/>
            </a:xfrm>
            <a:custGeom>
              <a:avLst/>
              <a:gdLst>
                <a:gd name="connsiteX0" fmla="*/ 49331 w 58782"/>
                <a:gd name="connsiteY0" fmla="*/ 75726 h 87367"/>
                <a:gd name="connsiteX1" fmla="*/ 28585 w 58782"/>
                <a:gd name="connsiteY1" fmla="*/ 87368 h 87367"/>
                <a:gd name="connsiteX2" fmla="*/ 0 w 58782"/>
                <a:gd name="connsiteY2" fmla="*/ 58322 h 87367"/>
                <a:gd name="connsiteX3" fmla="*/ 28585 w 58782"/>
                <a:gd name="connsiteY3" fmla="*/ 28585 h 87367"/>
                <a:gd name="connsiteX4" fmla="*/ 49331 w 58782"/>
                <a:gd name="connsiteY4" fmla="*/ 40457 h 87367"/>
                <a:gd name="connsiteX5" fmla="*/ 49331 w 58782"/>
                <a:gd name="connsiteY5" fmla="*/ 0 h 87367"/>
                <a:gd name="connsiteX6" fmla="*/ 58783 w 58782"/>
                <a:gd name="connsiteY6" fmla="*/ 0 h 87367"/>
                <a:gd name="connsiteX7" fmla="*/ 58783 w 58782"/>
                <a:gd name="connsiteY7" fmla="*/ 86445 h 87367"/>
                <a:gd name="connsiteX8" fmla="*/ 49331 w 58782"/>
                <a:gd name="connsiteY8" fmla="*/ 86445 h 87367"/>
                <a:gd name="connsiteX9" fmla="*/ 49331 w 58782"/>
                <a:gd name="connsiteY9" fmla="*/ 75726 h 87367"/>
                <a:gd name="connsiteX10" fmla="*/ 9682 w 58782"/>
                <a:gd name="connsiteY10" fmla="*/ 58207 h 87367"/>
                <a:gd name="connsiteX11" fmla="*/ 29391 w 58782"/>
                <a:gd name="connsiteY11" fmla="*/ 78608 h 87367"/>
                <a:gd name="connsiteX12" fmla="*/ 49331 w 58782"/>
                <a:gd name="connsiteY12" fmla="*/ 58207 h 87367"/>
                <a:gd name="connsiteX13" fmla="*/ 29391 w 58782"/>
                <a:gd name="connsiteY13" fmla="*/ 37460 h 87367"/>
                <a:gd name="connsiteX14" fmla="*/ 9682 w 58782"/>
                <a:gd name="connsiteY14" fmla="*/ 58207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49331" y="75726"/>
                  </a:moveTo>
                  <a:cubicBezTo>
                    <a:pt x="45067" y="82872"/>
                    <a:pt x="37690" y="87368"/>
                    <a:pt x="28585" y="87368"/>
                  </a:cubicBezTo>
                  <a:cubicBezTo>
                    <a:pt x="11872" y="87368"/>
                    <a:pt x="0" y="75150"/>
                    <a:pt x="0" y="58322"/>
                  </a:cubicBezTo>
                  <a:cubicBezTo>
                    <a:pt x="0" y="41494"/>
                    <a:pt x="11872" y="28585"/>
                    <a:pt x="28585" y="28585"/>
                  </a:cubicBezTo>
                  <a:cubicBezTo>
                    <a:pt x="37690" y="28585"/>
                    <a:pt x="45067" y="33080"/>
                    <a:pt x="49331" y="40457"/>
                  </a:cubicBezTo>
                  <a:lnTo>
                    <a:pt x="49331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1" y="86445"/>
                  </a:lnTo>
                  <a:lnTo>
                    <a:pt x="49331" y="75726"/>
                  </a:lnTo>
                  <a:close/>
                  <a:moveTo>
                    <a:pt x="9682" y="58207"/>
                  </a:moveTo>
                  <a:cubicBezTo>
                    <a:pt x="9682" y="69963"/>
                    <a:pt x="17981" y="78608"/>
                    <a:pt x="29391" y="78608"/>
                  </a:cubicBezTo>
                  <a:cubicBezTo>
                    <a:pt x="40802" y="78608"/>
                    <a:pt x="49331" y="69963"/>
                    <a:pt x="49331" y="58207"/>
                  </a:cubicBezTo>
                  <a:cubicBezTo>
                    <a:pt x="49331" y="46450"/>
                    <a:pt x="41033" y="37460"/>
                    <a:pt x="29391" y="37460"/>
                  </a:cubicBezTo>
                  <a:cubicBezTo>
                    <a:pt x="17750" y="37460"/>
                    <a:pt x="9682" y="46220"/>
                    <a:pt x="9682" y="58207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46" name="Freeform: Shape 1545">
              <a:extLst>
                <a:ext uri="{FF2B5EF4-FFF2-40B4-BE49-F238E27FC236}">
                  <a16:creationId xmlns:a16="http://schemas.microsoft.com/office/drawing/2014/main" id="{E9B74E0B-C005-2218-5768-7F6B3A757A84}"/>
                </a:ext>
              </a:extLst>
            </p:cNvPr>
            <p:cNvSpPr/>
            <p:nvPr/>
          </p:nvSpPr>
          <p:spPr>
            <a:xfrm>
              <a:off x="2632204" y="8441557"/>
              <a:ext cx="59128" cy="58782"/>
            </a:xfrm>
            <a:custGeom>
              <a:avLst/>
              <a:gdLst>
                <a:gd name="connsiteX0" fmla="*/ 0 w 59128"/>
                <a:gd name="connsiteY0" fmla="*/ 29276 h 58782"/>
                <a:gd name="connsiteX1" fmla="*/ 29853 w 59128"/>
                <a:gd name="connsiteY1" fmla="*/ 0 h 58782"/>
                <a:gd name="connsiteX2" fmla="*/ 59129 w 59128"/>
                <a:gd name="connsiteY2" fmla="*/ 29276 h 58782"/>
                <a:gd name="connsiteX3" fmla="*/ 29853 w 59128"/>
                <a:gd name="connsiteY3" fmla="*/ 58783 h 58782"/>
                <a:gd name="connsiteX4" fmla="*/ 0 w 59128"/>
                <a:gd name="connsiteY4" fmla="*/ 29276 h 58782"/>
                <a:gd name="connsiteX5" fmla="*/ 29737 w 59128"/>
                <a:gd name="connsiteY5" fmla="*/ 8875 h 58782"/>
                <a:gd name="connsiteX6" fmla="*/ 9682 w 59128"/>
                <a:gd name="connsiteY6" fmla="*/ 29391 h 58782"/>
                <a:gd name="connsiteX7" fmla="*/ 29737 w 59128"/>
                <a:gd name="connsiteY7" fmla="*/ 50023 h 58782"/>
                <a:gd name="connsiteX8" fmla="*/ 49447 w 59128"/>
                <a:gd name="connsiteY8" fmla="*/ 29391 h 58782"/>
                <a:gd name="connsiteX9" fmla="*/ 29737 w 59128"/>
                <a:gd name="connsiteY9" fmla="*/ 8875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2">
                  <a:moveTo>
                    <a:pt x="0" y="29276"/>
                  </a:moveTo>
                  <a:cubicBezTo>
                    <a:pt x="0" y="12333"/>
                    <a:pt x="12564" y="0"/>
                    <a:pt x="29853" y="0"/>
                  </a:cubicBezTo>
                  <a:cubicBezTo>
                    <a:pt x="47142" y="0"/>
                    <a:pt x="59129" y="12333"/>
                    <a:pt x="59129" y="29276"/>
                  </a:cubicBezTo>
                  <a:cubicBezTo>
                    <a:pt x="59129" y="46219"/>
                    <a:pt x="46911" y="58783"/>
                    <a:pt x="29853" y="58783"/>
                  </a:cubicBezTo>
                  <a:cubicBezTo>
                    <a:pt x="12794" y="58783"/>
                    <a:pt x="0" y="46450"/>
                    <a:pt x="0" y="29276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19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8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47" name="Freeform: Shape 1546">
              <a:extLst>
                <a:ext uri="{FF2B5EF4-FFF2-40B4-BE49-F238E27FC236}">
                  <a16:creationId xmlns:a16="http://schemas.microsoft.com/office/drawing/2014/main" id="{C9C35550-9649-CAE3-BA29-30DA842C13B2}"/>
                </a:ext>
              </a:extLst>
            </p:cNvPr>
            <p:cNvSpPr/>
            <p:nvPr/>
          </p:nvSpPr>
          <p:spPr>
            <a:xfrm>
              <a:off x="2706201" y="8441442"/>
              <a:ext cx="30082" cy="57860"/>
            </a:xfrm>
            <a:custGeom>
              <a:avLst/>
              <a:gdLst>
                <a:gd name="connsiteX0" fmla="*/ 9336 w 30082"/>
                <a:gd name="connsiteY0" fmla="*/ 57861 h 57860"/>
                <a:gd name="connsiteX1" fmla="*/ 0 w 30082"/>
                <a:gd name="connsiteY1" fmla="*/ 57861 h 57860"/>
                <a:gd name="connsiteX2" fmla="*/ 0 w 30082"/>
                <a:gd name="connsiteY2" fmla="*/ 1037 h 57860"/>
                <a:gd name="connsiteX3" fmla="*/ 9336 w 30082"/>
                <a:gd name="connsiteY3" fmla="*/ 1037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59 h 57860"/>
                <a:gd name="connsiteX8" fmla="*/ 9336 w 30082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8" y="9106"/>
                    <a:pt x="9336" y="16713"/>
                    <a:pt x="9336" y="30659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48" name="Freeform: Shape 1547">
              <a:extLst>
                <a:ext uri="{FF2B5EF4-FFF2-40B4-BE49-F238E27FC236}">
                  <a16:creationId xmlns:a16="http://schemas.microsoft.com/office/drawing/2014/main" id="{E3A2E511-2941-79F1-49BD-2BC97A984B8F}"/>
                </a:ext>
              </a:extLst>
            </p:cNvPr>
            <p:cNvSpPr/>
            <p:nvPr/>
          </p:nvSpPr>
          <p:spPr>
            <a:xfrm>
              <a:off x="2768557" y="8441557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1 w 58782"/>
                <a:gd name="connsiteY4" fmla="*/ 11756 h 58782"/>
                <a:gd name="connsiteX5" fmla="*/ 49331 w 58782"/>
                <a:gd name="connsiteY5" fmla="*/ 1037 h 58782"/>
                <a:gd name="connsiteX6" fmla="*/ 58783 w 58782"/>
                <a:gd name="connsiteY6" fmla="*/ 1037 h 58782"/>
                <a:gd name="connsiteX7" fmla="*/ 58783 w 58782"/>
                <a:gd name="connsiteY7" fmla="*/ 57861 h 58782"/>
                <a:gd name="connsiteX8" fmla="*/ 49331 w 58782"/>
                <a:gd name="connsiteY8" fmla="*/ 57861 h 58782"/>
                <a:gd name="connsiteX9" fmla="*/ 49331 w 58782"/>
                <a:gd name="connsiteY9" fmla="*/ 47257 h 58782"/>
                <a:gd name="connsiteX10" fmla="*/ 9682 w 58782"/>
                <a:gd name="connsiteY10" fmla="*/ 29622 h 58782"/>
                <a:gd name="connsiteX11" fmla="*/ 29391 w 58782"/>
                <a:gd name="connsiteY11" fmla="*/ 50023 h 58782"/>
                <a:gd name="connsiteX12" fmla="*/ 49331 w 58782"/>
                <a:gd name="connsiteY12" fmla="*/ 29622 h 58782"/>
                <a:gd name="connsiteX13" fmla="*/ 29391 w 58782"/>
                <a:gd name="connsiteY13" fmla="*/ 8875 h 58782"/>
                <a:gd name="connsiteX14" fmla="*/ 9682 w 58782"/>
                <a:gd name="connsiteY14" fmla="*/ 2962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6"/>
                  </a:cubicBezTo>
                  <a:lnTo>
                    <a:pt x="49331" y="1037"/>
                  </a:lnTo>
                  <a:lnTo>
                    <a:pt x="58783" y="1037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8"/>
                    <a:pt x="17981" y="50023"/>
                    <a:pt x="29391" y="50023"/>
                  </a:cubicBezTo>
                  <a:cubicBezTo>
                    <a:pt x="40802" y="50023"/>
                    <a:pt x="49331" y="41378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49" name="Freeform: Shape 1548">
              <a:extLst>
                <a:ext uri="{FF2B5EF4-FFF2-40B4-BE49-F238E27FC236}">
                  <a16:creationId xmlns:a16="http://schemas.microsoft.com/office/drawing/2014/main" id="{3A05A573-6C2C-A215-893D-23DAEC2D4ABA}"/>
                </a:ext>
              </a:extLst>
            </p:cNvPr>
            <p:cNvSpPr/>
            <p:nvPr/>
          </p:nvSpPr>
          <p:spPr>
            <a:xfrm>
              <a:off x="2842093" y="8441442"/>
              <a:ext cx="48524" cy="58782"/>
            </a:xfrm>
            <a:custGeom>
              <a:avLst/>
              <a:gdLst>
                <a:gd name="connsiteX0" fmla="*/ 30429 w 48524"/>
                <a:gd name="connsiteY0" fmla="*/ 50023 h 58782"/>
                <a:gd name="connsiteX1" fmla="*/ 48525 w 48524"/>
                <a:gd name="connsiteY1" fmla="*/ 43914 h 58782"/>
                <a:gd name="connsiteX2" fmla="*/ 48525 w 48524"/>
                <a:gd name="connsiteY2" fmla="*/ 53481 h 58782"/>
                <a:gd name="connsiteX3" fmla="*/ 29622 w 48524"/>
                <a:gd name="connsiteY3" fmla="*/ 58783 h 58782"/>
                <a:gd name="connsiteX4" fmla="*/ 0 w 48524"/>
                <a:gd name="connsiteY4" fmla="*/ 29391 h 58782"/>
                <a:gd name="connsiteX5" fmla="*/ 29737 w 48524"/>
                <a:gd name="connsiteY5" fmla="*/ 0 h 58782"/>
                <a:gd name="connsiteX6" fmla="*/ 47948 w 48524"/>
                <a:gd name="connsiteY6" fmla="*/ 5763 h 58782"/>
                <a:gd name="connsiteX7" fmla="*/ 47948 w 48524"/>
                <a:gd name="connsiteY7" fmla="*/ 16136 h 58782"/>
                <a:gd name="connsiteX8" fmla="*/ 30314 w 48524"/>
                <a:gd name="connsiteY8" fmla="*/ 8875 h 58782"/>
                <a:gd name="connsiteX9" fmla="*/ 9682 w 48524"/>
                <a:gd name="connsiteY9" fmla="*/ 29391 h 58782"/>
                <a:gd name="connsiteX10" fmla="*/ 30429 w 48524"/>
                <a:gd name="connsiteY10" fmla="*/ 5002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2">
                  <a:moveTo>
                    <a:pt x="30429" y="50023"/>
                  </a:moveTo>
                  <a:cubicBezTo>
                    <a:pt x="37344" y="50023"/>
                    <a:pt x="43568" y="48179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60"/>
                    <a:pt x="47948" y="5763"/>
                  </a:cubicBezTo>
                  <a:lnTo>
                    <a:pt x="47948" y="16136"/>
                  </a:lnTo>
                  <a:cubicBezTo>
                    <a:pt x="43453" y="11411"/>
                    <a:pt x="37344" y="8875"/>
                    <a:pt x="30314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50" name="Freeform: Shape 1549">
              <a:extLst>
                <a:ext uri="{FF2B5EF4-FFF2-40B4-BE49-F238E27FC236}">
                  <a16:creationId xmlns:a16="http://schemas.microsoft.com/office/drawing/2014/main" id="{61B53361-5F1B-8437-F062-54A91131C1D5}"/>
                </a:ext>
              </a:extLst>
            </p:cNvPr>
            <p:cNvSpPr/>
            <p:nvPr/>
          </p:nvSpPr>
          <p:spPr>
            <a:xfrm>
              <a:off x="2904679" y="8424383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1 h 75841"/>
                <a:gd name="connsiteX9" fmla="*/ 20401 w 33656"/>
                <a:gd name="connsiteY9" fmla="*/ 66967 h 75841"/>
                <a:gd name="connsiteX10" fmla="*/ 33656 w 33656"/>
                <a:gd name="connsiteY10" fmla="*/ 62817 h 75841"/>
                <a:gd name="connsiteX11" fmla="*/ 33656 w 33656"/>
                <a:gd name="connsiteY11" fmla="*/ 71923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40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7"/>
                    <a:pt x="20401" y="66967"/>
                  </a:cubicBezTo>
                  <a:cubicBezTo>
                    <a:pt x="24896" y="66967"/>
                    <a:pt x="29507" y="65699"/>
                    <a:pt x="33656" y="62817"/>
                  </a:cubicBezTo>
                  <a:lnTo>
                    <a:pt x="33656" y="71923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51" name="Freeform: Shape 1550">
              <a:extLst>
                <a:ext uri="{FF2B5EF4-FFF2-40B4-BE49-F238E27FC236}">
                  <a16:creationId xmlns:a16="http://schemas.microsoft.com/office/drawing/2014/main" id="{3E1DAAD2-FE6D-DAA6-6B23-ACE6AB32586A}"/>
                </a:ext>
              </a:extLst>
            </p:cNvPr>
            <p:cNvSpPr/>
            <p:nvPr/>
          </p:nvSpPr>
          <p:spPr>
            <a:xfrm>
              <a:off x="2948363" y="8442595"/>
              <a:ext cx="50138" cy="57745"/>
            </a:xfrm>
            <a:custGeom>
              <a:avLst/>
              <a:gdLst>
                <a:gd name="connsiteX0" fmla="*/ 40802 w 50138"/>
                <a:gd name="connsiteY0" fmla="*/ 0 h 57745"/>
                <a:gd name="connsiteX1" fmla="*/ 50138 w 50138"/>
                <a:gd name="connsiteY1" fmla="*/ 0 h 57745"/>
                <a:gd name="connsiteX2" fmla="*/ 50138 w 50138"/>
                <a:gd name="connsiteY2" fmla="*/ 31812 h 57745"/>
                <a:gd name="connsiteX3" fmla="*/ 25127 w 50138"/>
                <a:gd name="connsiteY3" fmla="*/ 57746 h 57745"/>
                <a:gd name="connsiteX4" fmla="*/ 0 w 50138"/>
                <a:gd name="connsiteY4" fmla="*/ 31812 h 57745"/>
                <a:gd name="connsiteX5" fmla="*/ 0 w 50138"/>
                <a:gd name="connsiteY5" fmla="*/ 0 h 57745"/>
                <a:gd name="connsiteX6" fmla="*/ 9336 w 50138"/>
                <a:gd name="connsiteY6" fmla="*/ 0 h 57745"/>
                <a:gd name="connsiteX7" fmla="*/ 9336 w 50138"/>
                <a:gd name="connsiteY7" fmla="*/ 32734 h 57745"/>
                <a:gd name="connsiteX8" fmla="*/ 25127 w 50138"/>
                <a:gd name="connsiteY8" fmla="*/ 48986 h 57745"/>
                <a:gd name="connsiteX9" fmla="*/ 40802 w 50138"/>
                <a:gd name="connsiteY9" fmla="*/ 32734 h 57745"/>
                <a:gd name="connsiteX10" fmla="*/ 40802 w 50138"/>
                <a:gd name="connsiteY10" fmla="*/ 0 h 57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0138" h="57745">
                  <a:moveTo>
                    <a:pt x="40802" y="0"/>
                  </a:moveTo>
                  <a:lnTo>
                    <a:pt x="50138" y="0"/>
                  </a:lnTo>
                  <a:lnTo>
                    <a:pt x="50138" y="31812"/>
                  </a:lnTo>
                  <a:cubicBezTo>
                    <a:pt x="50138" y="47948"/>
                    <a:pt x="40341" y="57746"/>
                    <a:pt x="25127" y="57746"/>
                  </a:cubicBezTo>
                  <a:cubicBezTo>
                    <a:pt x="9912" y="57746"/>
                    <a:pt x="0" y="47948"/>
                    <a:pt x="0" y="31812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32734"/>
                  </a:lnTo>
                  <a:cubicBezTo>
                    <a:pt x="9336" y="43568"/>
                    <a:pt x="15791" y="48986"/>
                    <a:pt x="25127" y="48986"/>
                  </a:cubicBezTo>
                  <a:cubicBezTo>
                    <a:pt x="34463" y="48986"/>
                    <a:pt x="40802" y="43568"/>
                    <a:pt x="40802" y="32734"/>
                  </a:cubicBezTo>
                  <a:lnTo>
                    <a:pt x="40802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52" name="Freeform: Shape 1551">
              <a:extLst>
                <a:ext uri="{FF2B5EF4-FFF2-40B4-BE49-F238E27FC236}">
                  <a16:creationId xmlns:a16="http://schemas.microsoft.com/office/drawing/2014/main" id="{23DEBA18-B096-E010-1C7D-55E1F09287E9}"/>
                </a:ext>
              </a:extLst>
            </p:cNvPr>
            <p:cNvSpPr/>
            <p:nvPr/>
          </p:nvSpPr>
          <p:spPr>
            <a:xfrm>
              <a:off x="3011641" y="8441557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4 w 58782"/>
                <a:gd name="connsiteY1" fmla="*/ 58783 h 58782"/>
                <a:gd name="connsiteX2" fmla="*/ 0 w 58782"/>
                <a:gd name="connsiteY2" fmla="*/ 29737 h 58782"/>
                <a:gd name="connsiteX3" fmla="*/ 28584 w 58782"/>
                <a:gd name="connsiteY3" fmla="*/ 0 h 58782"/>
                <a:gd name="connsiteX4" fmla="*/ 49331 w 58782"/>
                <a:gd name="connsiteY4" fmla="*/ 11756 h 58782"/>
                <a:gd name="connsiteX5" fmla="*/ 49331 w 58782"/>
                <a:gd name="connsiteY5" fmla="*/ 1037 h 58782"/>
                <a:gd name="connsiteX6" fmla="*/ 58783 w 58782"/>
                <a:gd name="connsiteY6" fmla="*/ 1037 h 58782"/>
                <a:gd name="connsiteX7" fmla="*/ 58783 w 58782"/>
                <a:gd name="connsiteY7" fmla="*/ 57861 h 58782"/>
                <a:gd name="connsiteX8" fmla="*/ 49331 w 58782"/>
                <a:gd name="connsiteY8" fmla="*/ 57861 h 58782"/>
                <a:gd name="connsiteX9" fmla="*/ 49331 w 58782"/>
                <a:gd name="connsiteY9" fmla="*/ 47257 h 58782"/>
                <a:gd name="connsiteX10" fmla="*/ 9682 w 58782"/>
                <a:gd name="connsiteY10" fmla="*/ 29622 h 58782"/>
                <a:gd name="connsiteX11" fmla="*/ 29391 w 58782"/>
                <a:gd name="connsiteY11" fmla="*/ 50023 h 58782"/>
                <a:gd name="connsiteX12" fmla="*/ 49331 w 58782"/>
                <a:gd name="connsiteY12" fmla="*/ 29622 h 58782"/>
                <a:gd name="connsiteX13" fmla="*/ 29391 w 58782"/>
                <a:gd name="connsiteY13" fmla="*/ 8875 h 58782"/>
                <a:gd name="connsiteX14" fmla="*/ 9682 w 58782"/>
                <a:gd name="connsiteY14" fmla="*/ 2962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4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4" y="0"/>
                  </a:cubicBezTo>
                  <a:cubicBezTo>
                    <a:pt x="37575" y="0"/>
                    <a:pt x="45067" y="4495"/>
                    <a:pt x="49331" y="11756"/>
                  </a:cubicBezTo>
                  <a:lnTo>
                    <a:pt x="49331" y="1037"/>
                  </a:lnTo>
                  <a:lnTo>
                    <a:pt x="58783" y="1037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8"/>
                    <a:pt x="17981" y="50023"/>
                    <a:pt x="29391" y="50023"/>
                  </a:cubicBezTo>
                  <a:cubicBezTo>
                    <a:pt x="40802" y="50023"/>
                    <a:pt x="49331" y="41378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53" name="Freeform: Shape 1552">
              <a:extLst>
                <a:ext uri="{FF2B5EF4-FFF2-40B4-BE49-F238E27FC236}">
                  <a16:creationId xmlns:a16="http://schemas.microsoft.com/office/drawing/2014/main" id="{9D58363A-FA17-12B5-AB40-C8AB00DB413A}"/>
                </a:ext>
              </a:extLst>
            </p:cNvPr>
            <p:cNvSpPr/>
            <p:nvPr/>
          </p:nvSpPr>
          <p:spPr>
            <a:xfrm>
              <a:off x="3089557" y="8412973"/>
              <a:ext cx="9336" cy="86445"/>
            </a:xfrm>
            <a:custGeom>
              <a:avLst/>
              <a:gdLst>
                <a:gd name="connsiteX0" fmla="*/ 0 w 9336"/>
                <a:gd name="connsiteY0" fmla="*/ 0 h 86445"/>
                <a:gd name="connsiteX1" fmla="*/ 9336 w 9336"/>
                <a:gd name="connsiteY1" fmla="*/ 0 h 86445"/>
                <a:gd name="connsiteX2" fmla="*/ 9336 w 9336"/>
                <a:gd name="connsiteY2" fmla="*/ 86445 h 86445"/>
                <a:gd name="connsiteX3" fmla="*/ 0 w 9336"/>
                <a:gd name="connsiteY3" fmla="*/ 86445 h 86445"/>
                <a:gd name="connsiteX4" fmla="*/ 0 w 9336"/>
                <a:gd name="connsiteY4" fmla="*/ 0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" h="86445">
                  <a:moveTo>
                    <a:pt x="0" y="0"/>
                  </a:moveTo>
                  <a:lnTo>
                    <a:pt x="9336" y="0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54" name="Freeform: Shape 1553">
              <a:extLst>
                <a:ext uri="{FF2B5EF4-FFF2-40B4-BE49-F238E27FC236}">
                  <a16:creationId xmlns:a16="http://schemas.microsoft.com/office/drawing/2014/main" id="{1E0C07CC-BBD4-EC4F-FD66-7E56E379C85E}"/>
                </a:ext>
              </a:extLst>
            </p:cNvPr>
            <p:cNvSpPr/>
            <p:nvPr/>
          </p:nvSpPr>
          <p:spPr>
            <a:xfrm>
              <a:off x="538958" y="8579755"/>
              <a:ext cx="86791" cy="57860"/>
            </a:xfrm>
            <a:custGeom>
              <a:avLst/>
              <a:gdLst>
                <a:gd name="connsiteX0" fmla="*/ 9336 w 86791"/>
                <a:gd name="connsiteY0" fmla="*/ 57861 h 57860"/>
                <a:gd name="connsiteX1" fmla="*/ 0 w 86791"/>
                <a:gd name="connsiteY1" fmla="*/ 57861 h 57860"/>
                <a:gd name="connsiteX2" fmla="*/ 0 w 86791"/>
                <a:gd name="connsiteY2" fmla="*/ 1037 h 57860"/>
                <a:gd name="connsiteX3" fmla="*/ 9336 w 86791"/>
                <a:gd name="connsiteY3" fmla="*/ 1037 h 57860"/>
                <a:gd name="connsiteX4" fmla="*/ 9336 w 86791"/>
                <a:gd name="connsiteY4" fmla="*/ 11296 h 57860"/>
                <a:gd name="connsiteX5" fmla="*/ 28008 w 86791"/>
                <a:gd name="connsiteY5" fmla="*/ 0 h 57860"/>
                <a:gd name="connsiteX6" fmla="*/ 45643 w 86791"/>
                <a:gd name="connsiteY6" fmla="*/ 12448 h 57860"/>
                <a:gd name="connsiteX7" fmla="*/ 65814 w 86791"/>
                <a:gd name="connsiteY7" fmla="*/ 0 h 57860"/>
                <a:gd name="connsiteX8" fmla="*/ 86791 w 86791"/>
                <a:gd name="connsiteY8" fmla="*/ 24435 h 57860"/>
                <a:gd name="connsiteX9" fmla="*/ 86791 w 86791"/>
                <a:gd name="connsiteY9" fmla="*/ 57861 h 57860"/>
                <a:gd name="connsiteX10" fmla="*/ 77455 w 86791"/>
                <a:gd name="connsiteY10" fmla="*/ 57861 h 57860"/>
                <a:gd name="connsiteX11" fmla="*/ 77455 w 86791"/>
                <a:gd name="connsiteY11" fmla="*/ 26049 h 57860"/>
                <a:gd name="connsiteX12" fmla="*/ 63970 w 86791"/>
                <a:gd name="connsiteY12" fmla="*/ 9106 h 57860"/>
                <a:gd name="connsiteX13" fmla="*/ 48064 w 86791"/>
                <a:gd name="connsiteY13" fmla="*/ 28585 h 57860"/>
                <a:gd name="connsiteX14" fmla="*/ 48064 w 86791"/>
                <a:gd name="connsiteY14" fmla="*/ 57861 h 57860"/>
                <a:gd name="connsiteX15" fmla="*/ 38728 w 86791"/>
                <a:gd name="connsiteY15" fmla="*/ 57861 h 57860"/>
                <a:gd name="connsiteX16" fmla="*/ 38728 w 86791"/>
                <a:gd name="connsiteY16" fmla="*/ 26049 h 57860"/>
                <a:gd name="connsiteX17" fmla="*/ 25242 w 86791"/>
                <a:gd name="connsiteY17" fmla="*/ 9106 h 57860"/>
                <a:gd name="connsiteX18" fmla="*/ 9336 w 86791"/>
                <a:gd name="connsiteY18" fmla="*/ 29391 h 57860"/>
                <a:gd name="connsiteX19" fmla="*/ 9336 w 86791"/>
                <a:gd name="connsiteY19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86791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296"/>
                  </a:lnTo>
                  <a:cubicBezTo>
                    <a:pt x="13140" y="4380"/>
                    <a:pt x="19825" y="0"/>
                    <a:pt x="28008" y="0"/>
                  </a:cubicBezTo>
                  <a:cubicBezTo>
                    <a:pt x="36883" y="0"/>
                    <a:pt x="42762" y="4841"/>
                    <a:pt x="45643" y="12448"/>
                  </a:cubicBezTo>
                  <a:cubicBezTo>
                    <a:pt x="49332" y="4956"/>
                    <a:pt x="56708" y="0"/>
                    <a:pt x="65814" y="0"/>
                  </a:cubicBezTo>
                  <a:cubicBezTo>
                    <a:pt x="79530" y="0"/>
                    <a:pt x="86791" y="10373"/>
                    <a:pt x="86791" y="24435"/>
                  </a:cubicBezTo>
                  <a:lnTo>
                    <a:pt x="86791" y="57861"/>
                  </a:lnTo>
                  <a:lnTo>
                    <a:pt x="77455" y="57861"/>
                  </a:lnTo>
                  <a:lnTo>
                    <a:pt x="77455" y="26049"/>
                  </a:lnTo>
                  <a:cubicBezTo>
                    <a:pt x="77455" y="14984"/>
                    <a:pt x="73075" y="9106"/>
                    <a:pt x="63970" y="9106"/>
                  </a:cubicBezTo>
                  <a:cubicBezTo>
                    <a:pt x="54403" y="9106"/>
                    <a:pt x="48064" y="17750"/>
                    <a:pt x="48064" y="28585"/>
                  </a:cubicBezTo>
                  <a:lnTo>
                    <a:pt x="48064" y="57861"/>
                  </a:lnTo>
                  <a:lnTo>
                    <a:pt x="38728" y="57861"/>
                  </a:lnTo>
                  <a:lnTo>
                    <a:pt x="38728" y="26049"/>
                  </a:lnTo>
                  <a:cubicBezTo>
                    <a:pt x="38728" y="14984"/>
                    <a:pt x="34348" y="9106"/>
                    <a:pt x="25242" y="9106"/>
                  </a:cubicBezTo>
                  <a:cubicBezTo>
                    <a:pt x="15675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55" name="Freeform: Shape 1554">
              <a:extLst>
                <a:ext uri="{FF2B5EF4-FFF2-40B4-BE49-F238E27FC236}">
                  <a16:creationId xmlns:a16="http://schemas.microsoft.com/office/drawing/2014/main" id="{09F0205D-5340-6904-97F3-85BD0344B361}"/>
                </a:ext>
              </a:extLst>
            </p:cNvPr>
            <p:cNvSpPr/>
            <p:nvPr/>
          </p:nvSpPr>
          <p:spPr>
            <a:xfrm>
              <a:off x="638888" y="8579870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1 w 58782"/>
                <a:gd name="connsiteY4" fmla="*/ 11756 h 58782"/>
                <a:gd name="connsiteX5" fmla="*/ 49331 w 58782"/>
                <a:gd name="connsiteY5" fmla="*/ 1037 h 58782"/>
                <a:gd name="connsiteX6" fmla="*/ 58783 w 58782"/>
                <a:gd name="connsiteY6" fmla="*/ 1037 h 58782"/>
                <a:gd name="connsiteX7" fmla="*/ 58783 w 58782"/>
                <a:gd name="connsiteY7" fmla="*/ 57861 h 58782"/>
                <a:gd name="connsiteX8" fmla="*/ 49331 w 58782"/>
                <a:gd name="connsiteY8" fmla="*/ 57861 h 58782"/>
                <a:gd name="connsiteX9" fmla="*/ 49331 w 58782"/>
                <a:gd name="connsiteY9" fmla="*/ 47257 h 58782"/>
                <a:gd name="connsiteX10" fmla="*/ 9682 w 58782"/>
                <a:gd name="connsiteY10" fmla="*/ 29622 h 58782"/>
                <a:gd name="connsiteX11" fmla="*/ 29391 w 58782"/>
                <a:gd name="connsiteY11" fmla="*/ 50023 h 58782"/>
                <a:gd name="connsiteX12" fmla="*/ 49331 w 58782"/>
                <a:gd name="connsiteY12" fmla="*/ 29622 h 58782"/>
                <a:gd name="connsiteX13" fmla="*/ 29391 w 58782"/>
                <a:gd name="connsiteY13" fmla="*/ 8875 h 58782"/>
                <a:gd name="connsiteX14" fmla="*/ 9682 w 58782"/>
                <a:gd name="connsiteY14" fmla="*/ 2962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6"/>
                  </a:cubicBezTo>
                  <a:lnTo>
                    <a:pt x="49331" y="1037"/>
                  </a:lnTo>
                  <a:lnTo>
                    <a:pt x="58783" y="1037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8"/>
                    <a:pt x="17981" y="50023"/>
                    <a:pt x="29391" y="50023"/>
                  </a:cubicBezTo>
                  <a:cubicBezTo>
                    <a:pt x="40802" y="50023"/>
                    <a:pt x="49331" y="41378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56" name="Freeform: Shape 1555">
              <a:extLst>
                <a:ext uri="{FF2B5EF4-FFF2-40B4-BE49-F238E27FC236}">
                  <a16:creationId xmlns:a16="http://schemas.microsoft.com/office/drawing/2014/main" id="{6A12381D-1979-FCA1-F3B2-36A5FE52B0C0}"/>
                </a:ext>
              </a:extLst>
            </p:cNvPr>
            <p:cNvSpPr/>
            <p:nvPr/>
          </p:nvSpPr>
          <p:spPr>
            <a:xfrm>
              <a:off x="716805" y="8551285"/>
              <a:ext cx="9336" cy="86445"/>
            </a:xfrm>
            <a:custGeom>
              <a:avLst/>
              <a:gdLst>
                <a:gd name="connsiteX0" fmla="*/ 0 w 9336"/>
                <a:gd name="connsiteY0" fmla="*/ 0 h 86445"/>
                <a:gd name="connsiteX1" fmla="*/ 9336 w 9336"/>
                <a:gd name="connsiteY1" fmla="*/ 0 h 86445"/>
                <a:gd name="connsiteX2" fmla="*/ 9336 w 9336"/>
                <a:gd name="connsiteY2" fmla="*/ 86445 h 86445"/>
                <a:gd name="connsiteX3" fmla="*/ 0 w 9336"/>
                <a:gd name="connsiteY3" fmla="*/ 86445 h 86445"/>
                <a:gd name="connsiteX4" fmla="*/ 0 w 9336"/>
                <a:gd name="connsiteY4" fmla="*/ 0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" h="86445">
                  <a:moveTo>
                    <a:pt x="0" y="0"/>
                  </a:moveTo>
                  <a:lnTo>
                    <a:pt x="9336" y="0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57" name="Freeform: Shape 1556">
              <a:extLst>
                <a:ext uri="{FF2B5EF4-FFF2-40B4-BE49-F238E27FC236}">
                  <a16:creationId xmlns:a16="http://schemas.microsoft.com/office/drawing/2014/main" id="{5DA8E13C-5124-9120-74F3-BC8EBD4E18BA}"/>
                </a:ext>
              </a:extLst>
            </p:cNvPr>
            <p:cNvSpPr/>
            <p:nvPr/>
          </p:nvSpPr>
          <p:spPr>
            <a:xfrm>
              <a:off x="736745" y="8578833"/>
              <a:ext cx="91286" cy="60742"/>
            </a:xfrm>
            <a:custGeom>
              <a:avLst/>
              <a:gdLst>
                <a:gd name="connsiteX0" fmla="*/ 66390 w 91286"/>
                <a:gd name="connsiteY0" fmla="*/ 60742 h 60742"/>
                <a:gd name="connsiteX1" fmla="*/ 46219 w 91286"/>
                <a:gd name="connsiteY1" fmla="*/ 18557 h 60742"/>
                <a:gd name="connsiteX2" fmla="*/ 25588 w 91286"/>
                <a:gd name="connsiteY2" fmla="*/ 60742 h 60742"/>
                <a:gd name="connsiteX3" fmla="*/ 0 w 91286"/>
                <a:gd name="connsiteY3" fmla="*/ 1959 h 60742"/>
                <a:gd name="connsiteX4" fmla="*/ 10719 w 91286"/>
                <a:gd name="connsiteY4" fmla="*/ 1959 h 60742"/>
                <a:gd name="connsiteX5" fmla="*/ 26625 w 91286"/>
                <a:gd name="connsiteY5" fmla="*/ 40226 h 60742"/>
                <a:gd name="connsiteX6" fmla="*/ 46104 w 91286"/>
                <a:gd name="connsiteY6" fmla="*/ 0 h 60742"/>
                <a:gd name="connsiteX7" fmla="*/ 65468 w 91286"/>
                <a:gd name="connsiteY7" fmla="*/ 40110 h 60742"/>
                <a:gd name="connsiteX8" fmla="*/ 81374 w 91286"/>
                <a:gd name="connsiteY8" fmla="*/ 1959 h 60742"/>
                <a:gd name="connsiteX9" fmla="*/ 91286 w 91286"/>
                <a:gd name="connsiteY9" fmla="*/ 1959 h 60742"/>
                <a:gd name="connsiteX10" fmla="*/ 66390 w 91286"/>
                <a:gd name="connsiteY10" fmla="*/ 60742 h 60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1286" h="60742">
                  <a:moveTo>
                    <a:pt x="66390" y="60742"/>
                  </a:moveTo>
                  <a:lnTo>
                    <a:pt x="46219" y="18557"/>
                  </a:lnTo>
                  <a:lnTo>
                    <a:pt x="25588" y="60742"/>
                  </a:lnTo>
                  <a:lnTo>
                    <a:pt x="0" y="1959"/>
                  </a:lnTo>
                  <a:lnTo>
                    <a:pt x="10719" y="1959"/>
                  </a:lnTo>
                  <a:lnTo>
                    <a:pt x="26625" y="40226"/>
                  </a:lnTo>
                  <a:lnTo>
                    <a:pt x="46104" y="0"/>
                  </a:lnTo>
                  <a:lnTo>
                    <a:pt x="65468" y="40110"/>
                  </a:lnTo>
                  <a:lnTo>
                    <a:pt x="81374" y="1959"/>
                  </a:lnTo>
                  <a:lnTo>
                    <a:pt x="91286" y="1959"/>
                  </a:lnTo>
                  <a:lnTo>
                    <a:pt x="66390" y="6074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58" name="Freeform: Shape 1557">
              <a:extLst>
                <a:ext uri="{FF2B5EF4-FFF2-40B4-BE49-F238E27FC236}">
                  <a16:creationId xmlns:a16="http://schemas.microsoft.com/office/drawing/2014/main" id="{A6CE1B36-3F4F-E892-09A7-A31C388FEA2F}"/>
                </a:ext>
              </a:extLst>
            </p:cNvPr>
            <p:cNvSpPr/>
            <p:nvPr/>
          </p:nvSpPr>
          <p:spPr>
            <a:xfrm>
              <a:off x="832296" y="8579870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1 w 58782"/>
                <a:gd name="connsiteY4" fmla="*/ 11756 h 58782"/>
                <a:gd name="connsiteX5" fmla="*/ 49331 w 58782"/>
                <a:gd name="connsiteY5" fmla="*/ 1037 h 58782"/>
                <a:gd name="connsiteX6" fmla="*/ 58783 w 58782"/>
                <a:gd name="connsiteY6" fmla="*/ 1037 h 58782"/>
                <a:gd name="connsiteX7" fmla="*/ 58783 w 58782"/>
                <a:gd name="connsiteY7" fmla="*/ 57861 h 58782"/>
                <a:gd name="connsiteX8" fmla="*/ 49331 w 58782"/>
                <a:gd name="connsiteY8" fmla="*/ 57861 h 58782"/>
                <a:gd name="connsiteX9" fmla="*/ 49331 w 58782"/>
                <a:gd name="connsiteY9" fmla="*/ 47257 h 58782"/>
                <a:gd name="connsiteX10" fmla="*/ 9682 w 58782"/>
                <a:gd name="connsiteY10" fmla="*/ 29622 h 58782"/>
                <a:gd name="connsiteX11" fmla="*/ 29391 w 58782"/>
                <a:gd name="connsiteY11" fmla="*/ 50023 h 58782"/>
                <a:gd name="connsiteX12" fmla="*/ 49331 w 58782"/>
                <a:gd name="connsiteY12" fmla="*/ 29622 h 58782"/>
                <a:gd name="connsiteX13" fmla="*/ 29391 w 58782"/>
                <a:gd name="connsiteY13" fmla="*/ 8875 h 58782"/>
                <a:gd name="connsiteX14" fmla="*/ 9682 w 58782"/>
                <a:gd name="connsiteY14" fmla="*/ 2962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6"/>
                  </a:cubicBezTo>
                  <a:lnTo>
                    <a:pt x="49331" y="1037"/>
                  </a:lnTo>
                  <a:lnTo>
                    <a:pt x="58783" y="1037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8"/>
                    <a:pt x="17981" y="50023"/>
                    <a:pt x="29391" y="50023"/>
                  </a:cubicBezTo>
                  <a:cubicBezTo>
                    <a:pt x="40802" y="50023"/>
                    <a:pt x="49331" y="41378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59" name="Freeform: Shape 1558">
              <a:extLst>
                <a:ext uri="{FF2B5EF4-FFF2-40B4-BE49-F238E27FC236}">
                  <a16:creationId xmlns:a16="http://schemas.microsoft.com/office/drawing/2014/main" id="{5455E3D4-64A2-1A76-E453-F88700B8CAB7}"/>
                </a:ext>
              </a:extLst>
            </p:cNvPr>
            <p:cNvSpPr/>
            <p:nvPr/>
          </p:nvSpPr>
          <p:spPr>
            <a:xfrm>
              <a:off x="910212" y="8579755"/>
              <a:ext cx="30082" cy="57860"/>
            </a:xfrm>
            <a:custGeom>
              <a:avLst/>
              <a:gdLst>
                <a:gd name="connsiteX0" fmla="*/ 9336 w 30082"/>
                <a:gd name="connsiteY0" fmla="*/ 57861 h 57860"/>
                <a:gd name="connsiteX1" fmla="*/ 0 w 30082"/>
                <a:gd name="connsiteY1" fmla="*/ 57861 h 57860"/>
                <a:gd name="connsiteX2" fmla="*/ 0 w 30082"/>
                <a:gd name="connsiteY2" fmla="*/ 1037 h 57860"/>
                <a:gd name="connsiteX3" fmla="*/ 9336 w 30082"/>
                <a:gd name="connsiteY3" fmla="*/ 1037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59 h 57860"/>
                <a:gd name="connsiteX8" fmla="*/ 9336 w 30082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7" y="9106"/>
                    <a:pt x="9336" y="16713"/>
                    <a:pt x="9336" y="30659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60" name="Freeform: Shape 1559">
              <a:extLst>
                <a:ext uri="{FF2B5EF4-FFF2-40B4-BE49-F238E27FC236}">
                  <a16:creationId xmlns:a16="http://schemas.microsoft.com/office/drawing/2014/main" id="{4203209D-7842-36D5-F738-7F121753FB02}"/>
                </a:ext>
              </a:extLst>
            </p:cNvPr>
            <p:cNvSpPr/>
            <p:nvPr/>
          </p:nvSpPr>
          <p:spPr>
            <a:xfrm>
              <a:off x="945597" y="8579870"/>
              <a:ext cx="55094" cy="58782"/>
            </a:xfrm>
            <a:custGeom>
              <a:avLst/>
              <a:gdLst>
                <a:gd name="connsiteX0" fmla="*/ 0 w 55094"/>
                <a:gd name="connsiteY0" fmla="*/ 29968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8 h 58782"/>
                <a:gd name="connsiteX10" fmla="*/ 45182 w 55094"/>
                <a:gd name="connsiteY10" fmla="*/ 25472 h 58782"/>
                <a:gd name="connsiteX11" fmla="*/ 28124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8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61" name="Freeform: Shape 1560">
              <a:extLst>
                <a:ext uri="{FF2B5EF4-FFF2-40B4-BE49-F238E27FC236}">
                  <a16:creationId xmlns:a16="http://schemas.microsoft.com/office/drawing/2014/main" id="{FA50AE8E-43AE-4B18-4400-072E1790BB6B}"/>
                </a:ext>
              </a:extLst>
            </p:cNvPr>
            <p:cNvSpPr/>
            <p:nvPr/>
          </p:nvSpPr>
          <p:spPr>
            <a:xfrm>
              <a:off x="1037805" y="8579870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1 w 58782"/>
                <a:gd name="connsiteY4" fmla="*/ 11756 h 58782"/>
                <a:gd name="connsiteX5" fmla="*/ 49331 w 58782"/>
                <a:gd name="connsiteY5" fmla="*/ 1037 h 58782"/>
                <a:gd name="connsiteX6" fmla="*/ 58783 w 58782"/>
                <a:gd name="connsiteY6" fmla="*/ 1037 h 58782"/>
                <a:gd name="connsiteX7" fmla="*/ 58783 w 58782"/>
                <a:gd name="connsiteY7" fmla="*/ 57861 h 58782"/>
                <a:gd name="connsiteX8" fmla="*/ 49331 w 58782"/>
                <a:gd name="connsiteY8" fmla="*/ 57861 h 58782"/>
                <a:gd name="connsiteX9" fmla="*/ 49331 w 58782"/>
                <a:gd name="connsiteY9" fmla="*/ 47257 h 58782"/>
                <a:gd name="connsiteX10" fmla="*/ 9682 w 58782"/>
                <a:gd name="connsiteY10" fmla="*/ 29622 h 58782"/>
                <a:gd name="connsiteX11" fmla="*/ 29391 w 58782"/>
                <a:gd name="connsiteY11" fmla="*/ 50023 h 58782"/>
                <a:gd name="connsiteX12" fmla="*/ 49331 w 58782"/>
                <a:gd name="connsiteY12" fmla="*/ 29622 h 58782"/>
                <a:gd name="connsiteX13" fmla="*/ 29391 w 58782"/>
                <a:gd name="connsiteY13" fmla="*/ 8875 h 58782"/>
                <a:gd name="connsiteX14" fmla="*/ 9682 w 58782"/>
                <a:gd name="connsiteY14" fmla="*/ 2962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6"/>
                  </a:cubicBezTo>
                  <a:lnTo>
                    <a:pt x="49331" y="1037"/>
                  </a:lnTo>
                  <a:lnTo>
                    <a:pt x="58783" y="1037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8"/>
                    <a:pt x="17981" y="50023"/>
                    <a:pt x="29391" y="50023"/>
                  </a:cubicBezTo>
                  <a:cubicBezTo>
                    <a:pt x="40802" y="50023"/>
                    <a:pt x="49331" y="41378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62" name="Freeform: Shape 1561">
              <a:extLst>
                <a:ext uri="{FF2B5EF4-FFF2-40B4-BE49-F238E27FC236}">
                  <a16:creationId xmlns:a16="http://schemas.microsoft.com/office/drawing/2014/main" id="{367B8D9B-A0A8-679B-DFE0-E2DF5C130905}"/>
                </a:ext>
              </a:extLst>
            </p:cNvPr>
            <p:cNvSpPr/>
            <p:nvPr/>
          </p:nvSpPr>
          <p:spPr>
            <a:xfrm>
              <a:off x="1114799" y="8562696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1 h 75841"/>
                <a:gd name="connsiteX9" fmla="*/ 20401 w 33656"/>
                <a:gd name="connsiteY9" fmla="*/ 66967 h 75841"/>
                <a:gd name="connsiteX10" fmla="*/ 33656 w 33656"/>
                <a:gd name="connsiteY10" fmla="*/ 62817 h 75841"/>
                <a:gd name="connsiteX11" fmla="*/ 33656 w 33656"/>
                <a:gd name="connsiteY11" fmla="*/ 71923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40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7"/>
                    <a:pt x="20401" y="66967"/>
                  </a:cubicBezTo>
                  <a:cubicBezTo>
                    <a:pt x="24896" y="66967"/>
                    <a:pt x="29507" y="65699"/>
                    <a:pt x="33656" y="62817"/>
                  </a:cubicBezTo>
                  <a:lnTo>
                    <a:pt x="33656" y="71923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63" name="Freeform: Shape 1562">
              <a:extLst>
                <a:ext uri="{FF2B5EF4-FFF2-40B4-BE49-F238E27FC236}">
                  <a16:creationId xmlns:a16="http://schemas.microsoft.com/office/drawing/2014/main" id="{F86577BE-F801-8ECD-A235-AC75A8E6BD25}"/>
                </a:ext>
              </a:extLst>
            </p:cNvPr>
            <p:cNvSpPr/>
            <p:nvPr/>
          </p:nvSpPr>
          <p:spPr>
            <a:xfrm>
              <a:off x="1159290" y="8562696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1 h 75841"/>
                <a:gd name="connsiteX9" fmla="*/ 20401 w 33656"/>
                <a:gd name="connsiteY9" fmla="*/ 66967 h 75841"/>
                <a:gd name="connsiteX10" fmla="*/ 33656 w 33656"/>
                <a:gd name="connsiteY10" fmla="*/ 62817 h 75841"/>
                <a:gd name="connsiteX11" fmla="*/ 33656 w 33656"/>
                <a:gd name="connsiteY11" fmla="*/ 71923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40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7"/>
                    <a:pt x="20401" y="66967"/>
                  </a:cubicBezTo>
                  <a:cubicBezTo>
                    <a:pt x="24896" y="66967"/>
                    <a:pt x="29507" y="65699"/>
                    <a:pt x="33656" y="62817"/>
                  </a:cubicBezTo>
                  <a:lnTo>
                    <a:pt x="33656" y="71923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64" name="Freeform: Shape 1563">
              <a:extLst>
                <a:ext uri="{FF2B5EF4-FFF2-40B4-BE49-F238E27FC236}">
                  <a16:creationId xmlns:a16="http://schemas.microsoft.com/office/drawing/2014/main" id="{785C0ED5-91F5-72DE-6AA7-1E7B795D5F48}"/>
                </a:ext>
              </a:extLst>
            </p:cNvPr>
            <p:cNvSpPr/>
            <p:nvPr/>
          </p:nvSpPr>
          <p:spPr>
            <a:xfrm>
              <a:off x="1200322" y="8579870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1 w 58782"/>
                <a:gd name="connsiteY4" fmla="*/ 11756 h 58782"/>
                <a:gd name="connsiteX5" fmla="*/ 49331 w 58782"/>
                <a:gd name="connsiteY5" fmla="*/ 1037 h 58782"/>
                <a:gd name="connsiteX6" fmla="*/ 58783 w 58782"/>
                <a:gd name="connsiteY6" fmla="*/ 1037 h 58782"/>
                <a:gd name="connsiteX7" fmla="*/ 58783 w 58782"/>
                <a:gd name="connsiteY7" fmla="*/ 57861 h 58782"/>
                <a:gd name="connsiteX8" fmla="*/ 49331 w 58782"/>
                <a:gd name="connsiteY8" fmla="*/ 57861 h 58782"/>
                <a:gd name="connsiteX9" fmla="*/ 49331 w 58782"/>
                <a:gd name="connsiteY9" fmla="*/ 47257 h 58782"/>
                <a:gd name="connsiteX10" fmla="*/ 9682 w 58782"/>
                <a:gd name="connsiteY10" fmla="*/ 29622 h 58782"/>
                <a:gd name="connsiteX11" fmla="*/ 29391 w 58782"/>
                <a:gd name="connsiteY11" fmla="*/ 50023 h 58782"/>
                <a:gd name="connsiteX12" fmla="*/ 49331 w 58782"/>
                <a:gd name="connsiteY12" fmla="*/ 29622 h 58782"/>
                <a:gd name="connsiteX13" fmla="*/ 29391 w 58782"/>
                <a:gd name="connsiteY13" fmla="*/ 8875 h 58782"/>
                <a:gd name="connsiteX14" fmla="*/ 9682 w 58782"/>
                <a:gd name="connsiteY14" fmla="*/ 2962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6"/>
                  </a:cubicBezTo>
                  <a:lnTo>
                    <a:pt x="49331" y="1037"/>
                  </a:lnTo>
                  <a:lnTo>
                    <a:pt x="58783" y="1037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8"/>
                    <a:pt x="17981" y="50023"/>
                    <a:pt x="29391" y="50023"/>
                  </a:cubicBezTo>
                  <a:cubicBezTo>
                    <a:pt x="40802" y="50023"/>
                    <a:pt x="49331" y="41378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65" name="Freeform: Shape 1564">
              <a:extLst>
                <a:ext uri="{FF2B5EF4-FFF2-40B4-BE49-F238E27FC236}">
                  <a16:creationId xmlns:a16="http://schemas.microsoft.com/office/drawing/2014/main" id="{878C77FA-64E6-5B2C-F9CD-21FEE47093CB}"/>
                </a:ext>
              </a:extLst>
            </p:cNvPr>
            <p:cNvSpPr/>
            <p:nvPr/>
          </p:nvSpPr>
          <p:spPr>
            <a:xfrm>
              <a:off x="1273859" y="8579755"/>
              <a:ext cx="48524" cy="58782"/>
            </a:xfrm>
            <a:custGeom>
              <a:avLst/>
              <a:gdLst>
                <a:gd name="connsiteX0" fmla="*/ 30429 w 48524"/>
                <a:gd name="connsiteY0" fmla="*/ 50023 h 58782"/>
                <a:gd name="connsiteX1" fmla="*/ 48525 w 48524"/>
                <a:gd name="connsiteY1" fmla="*/ 43914 h 58782"/>
                <a:gd name="connsiteX2" fmla="*/ 48525 w 48524"/>
                <a:gd name="connsiteY2" fmla="*/ 53481 h 58782"/>
                <a:gd name="connsiteX3" fmla="*/ 29622 w 48524"/>
                <a:gd name="connsiteY3" fmla="*/ 58783 h 58782"/>
                <a:gd name="connsiteX4" fmla="*/ 0 w 48524"/>
                <a:gd name="connsiteY4" fmla="*/ 29391 h 58782"/>
                <a:gd name="connsiteX5" fmla="*/ 29737 w 48524"/>
                <a:gd name="connsiteY5" fmla="*/ 0 h 58782"/>
                <a:gd name="connsiteX6" fmla="*/ 47948 w 48524"/>
                <a:gd name="connsiteY6" fmla="*/ 5763 h 58782"/>
                <a:gd name="connsiteX7" fmla="*/ 47948 w 48524"/>
                <a:gd name="connsiteY7" fmla="*/ 16136 h 58782"/>
                <a:gd name="connsiteX8" fmla="*/ 30314 w 48524"/>
                <a:gd name="connsiteY8" fmla="*/ 8875 h 58782"/>
                <a:gd name="connsiteX9" fmla="*/ 9682 w 48524"/>
                <a:gd name="connsiteY9" fmla="*/ 29391 h 58782"/>
                <a:gd name="connsiteX10" fmla="*/ 30429 w 48524"/>
                <a:gd name="connsiteY10" fmla="*/ 5002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2">
                  <a:moveTo>
                    <a:pt x="30429" y="50023"/>
                  </a:moveTo>
                  <a:cubicBezTo>
                    <a:pt x="37344" y="50023"/>
                    <a:pt x="43569" y="48179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60"/>
                    <a:pt x="47948" y="5763"/>
                  </a:cubicBezTo>
                  <a:lnTo>
                    <a:pt x="47948" y="16136"/>
                  </a:lnTo>
                  <a:cubicBezTo>
                    <a:pt x="43453" y="11411"/>
                    <a:pt x="37344" y="8875"/>
                    <a:pt x="30314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66" name="Freeform: Shape 1565">
              <a:extLst>
                <a:ext uri="{FF2B5EF4-FFF2-40B4-BE49-F238E27FC236}">
                  <a16:creationId xmlns:a16="http://schemas.microsoft.com/office/drawing/2014/main" id="{D9881CEC-9C2C-AD4D-D22B-81BDF0AF0B3D}"/>
                </a:ext>
              </a:extLst>
            </p:cNvPr>
            <p:cNvSpPr/>
            <p:nvPr/>
          </p:nvSpPr>
          <p:spPr>
            <a:xfrm>
              <a:off x="1337367" y="8551285"/>
              <a:ext cx="49792" cy="86445"/>
            </a:xfrm>
            <a:custGeom>
              <a:avLst/>
              <a:gdLst>
                <a:gd name="connsiteX0" fmla="*/ 18211 w 49792"/>
                <a:gd name="connsiteY0" fmla="*/ 58898 h 86445"/>
                <a:gd name="connsiteX1" fmla="*/ 9336 w 49792"/>
                <a:gd name="connsiteY1" fmla="*/ 68004 h 86445"/>
                <a:gd name="connsiteX2" fmla="*/ 9336 w 49792"/>
                <a:gd name="connsiteY2" fmla="*/ 86445 h 86445"/>
                <a:gd name="connsiteX3" fmla="*/ 0 w 49792"/>
                <a:gd name="connsiteY3" fmla="*/ 86445 h 86445"/>
                <a:gd name="connsiteX4" fmla="*/ 0 w 49792"/>
                <a:gd name="connsiteY4" fmla="*/ 0 h 86445"/>
                <a:gd name="connsiteX5" fmla="*/ 9336 w 49792"/>
                <a:gd name="connsiteY5" fmla="*/ 0 h 86445"/>
                <a:gd name="connsiteX6" fmla="*/ 9336 w 49792"/>
                <a:gd name="connsiteY6" fmla="*/ 56132 h 86445"/>
                <a:gd name="connsiteX7" fmla="*/ 35385 w 49792"/>
                <a:gd name="connsiteY7" fmla="*/ 29622 h 86445"/>
                <a:gd name="connsiteX8" fmla="*/ 46565 w 49792"/>
                <a:gd name="connsiteY8" fmla="*/ 29622 h 86445"/>
                <a:gd name="connsiteX9" fmla="*/ 24666 w 49792"/>
                <a:gd name="connsiteY9" fmla="*/ 51983 h 86445"/>
                <a:gd name="connsiteX10" fmla="*/ 49793 w 49792"/>
                <a:gd name="connsiteY10" fmla="*/ 86445 h 86445"/>
                <a:gd name="connsiteX11" fmla="*/ 38266 w 49792"/>
                <a:gd name="connsiteY11" fmla="*/ 86445 h 86445"/>
                <a:gd name="connsiteX12" fmla="*/ 18211 w 49792"/>
                <a:gd name="connsiteY12" fmla="*/ 58898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9792" h="86445">
                  <a:moveTo>
                    <a:pt x="18211" y="58898"/>
                  </a:moveTo>
                  <a:lnTo>
                    <a:pt x="9336" y="68004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56132"/>
                  </a:lnTo>
                  <a:lnTo>
                    <a:pt x="35385" y="29622"/>
                  </a:lnTo>
                  <a:lnTo>
                    <a:pt x="46565" y="29622"/>
                  </a:lnTo>
                  <a:lnTo>
                    <a:pt x="24666" y="51983"/>
                  </a:lnTo>
                  <a:lnTo>
                    <a:pt x="49793" y="86445"/>
                  </a:lnTo>
                  <a:lnTo>
                    <a:pt x="38266" y="86445"/>
                  </a:lnTo>
                  <a:lnTo>
                    <a:pt x="18211" y="58898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67" name="Freeform: Shape 1566">
              <a:extLst>
                <a:ext uri="{FF2B5EF4-FFF2-40B4-BE49-F238E27FC236}">
                  <a16:creationId xmlns:a16="http://schemas.microsoft.com/office/drawing/2014/main" id="{F6909D82-E4F4-C021-1020-515E81A2320F}"/>
                </a:ext>
              </a:extLst>
            </p:cNvPr>
            <p:cNvSpPr/>
            <p:nvPr/>
          </p:nvSpPr>
          <p:spPr>
            <a:xfrm>
              <a:off x="1423928" y="8579870"/>
              <a:ext cx="58782" cy="86675"/>
            </a:xfrm>
            <a:custGeom>
              <a:avLst/>
              <a:gdLst>
                <a:gd name="connsiteX0" fmla="*/ 9336 w 58782"/>
                <a:gd name="connsiteY0" fmla="*/ 47026 h 86675"/>
                <a:gd name="connsiteX1" fmla="*/ 9336 w 58782"/>
                <a:gd name="connsiteY1" fmla="*/ 86676 h 86675"/>
                <a:gd name="connsiteX2" fmla="*/ 0 w 58782"/>
                <a:gd name="connsiteY2" fmla="*/ 86676 h 86675"/>
                <a:gd name="connsiteX3" fmla="*/ 0 w 58782"/>
                <a:gd name="connsiteY3" fmla="*/ 1037 h 86675"/>
                <a:gd name="connsiteX4" fmla="*/ 9336 w 58782"/>
                <a:gd name="connsiteY4" fmla="*/ 1037 h 86675"/>
                <a:gd name="connsiteX5" fmla="*/ 9336 w 58782"/>
                <a:gd name="connsiteY5" fmla="*/ 11872 h 86675"/>
                <a:gd name="connsiteX6" fmla="*/ 30198 w 58782"/>
                <a:gd name="connsiteY6" fmla="*/ 0 h 86675"/>
                <a:gd name="connsiteX7" fmla="*/ 58783 w 58782"/>
                <a:gd name="connsiteY7" fmla="*/ 29276 h 86675"/>
                <a:gd name="connsiteX8" fmla="*/ 30198 w 58782"/>
                <a:gd name="connsiteY8" fmla="*/ 58783 h 86675"/>
                <a:gd name="connsiteX9" fmla="*/ 9336 w 58782"/>
                <a:gd name="connsiteY9" fmla="*/ 47026 h 86675"/>
                <a:gd name="connsiteX10" fmla="*/ 29391 w 58782"/>
                <a:gd name="connsiteY10" fmla="*/ 8875 h 86675"/>
                <a:gd name="connsiteX11" fmla="*/ 9336 w 58782"/>
                <a:gd name="connsiteY11" fmla="*/ 29391 h 86675"/>
                <a:gd name="connsiteX12" fmla="*/ 29391 w 58782"/>
                <a:gd name="connsiteY12" fmla="*/ 50023 h 86675"/>
                <a:gd name="connsiteX13" fmla="*/ 49101 w 58782"/>
                <a:gd name="connsiteY13" fmla="*/ 29391 h 86675"/>
                <a:gd name="connsiteX14" fmla="*/ 29391 w 58782"/>
                <a:gd name="connsiteY14" fmla="*/ 8875 h 8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6675">
                  <a:moveTo>
                    <a:pt x="9336" y="47026"/>
                  </a:moveTo>
                  <a:lnTo>
                    <a:pt x="9336" y="86676"/>
                  </a:lnTo>
                  <a:lnTo>
                    <a:pt x="0" y="86676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872"/>
                  </a:lnTo>
                  <a:cubicBezTo>
                    <a:pt x="13601" y="4610"/>
                    <a:pt x="21093" y="0"/>
                    <a:pt x="30198" y="0"/>
                  </a:cubicBezTo>
                  <a:cubicBezTo>
                    <a:pt x="46680" y="0"/>
                    <a:pt x="58783" y="12333"/>
                    <a:pt x="58783" y="29276"/>
                  </a:cubicBezTo>
                  <a:cubicBezTo>
                    <a:pt x="58783" y="46219"/>
                    <a:pt x="46680" y="58783"/>
                    <a:pt x="30198" y="58783"/>
                  </a:cubicBezTo>
                  <a:cubicBezTo>
                    <a:pt x="21093" y="58783"/>
                    <a:pt x="13601" y="54288"/>
                    <a:pt x="9336" y="47026"/>
                  </a:cubicBezTo>
                  <a:close/>
                  <a:moveTo>
                    <a:pt x="29391" y="8875"/>
                  </a:moveTo>
                  <a:cubicBezTo>
                    <a:pt x="17750" y="8875"/>
                    <a:pt x="9336" y="17519"/>
                    <a:pt x="9336" y="29391"/>
                  </a:cubicBezTo>
                  <a:cubicBezTo>
                    <a:pt x="9336" y="41263"/>
                    <a:pt x="17750" y="50023"/>
                    <a:pt x="29391" y="50023"/>
                  </a:cubicBezTo>
                  <a:cubicBezTo>
                    <a:pt x="41033" y="50023"/>
                    <a:pt x="49101" y="41378"/>
                    <a:pt x="49101" y="29391"/>
                  </a:cubicBezTo>
                  <a:cubicBezTo>
                    <a:pt x="49101" y="17404"/>
                    <a:pt x="40802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68" name="Freeform: Shape 1567">
              <a:extLst>
                <a:ext uri="{FF2B5EF4-FFF2-40B4-BE49-F238E27FC236}">
                  <a16:creationId xmlns:a16="http://schemas.microsoft.com/office/drawing/2014/main" id="{2A0D8131-D1E9-7827-D96F-459767B050DF}"/>
                </a:ext>
              </a:extLst>
            </p:cNvPr>
            <p:cNvSpPr/>
            <p:nvPr/>
          </p:nvSpPr>
          <p:spPr>
            <a:xfrm>
              <a:off x="1497464" y="8579755"/>
              <a:ext cx="30082" cy="57860"/>
            </a:xfrm>
            <a:custGeom>
              <a:avLst/>
              <a:gdLst>
                <a:gd name="connsiteX0" fmla="*/ 9336 w 30082"/>
                <a:gd name="connsiteY0" fmla="*/ 57861 h 57860"/>
                <a:gd name="connsiteX1" fmla="*/ 0 w 30082"/>
                <a:gd name="connsiteY1" fmla="*/ 57861 h 57860"/>
                <a:gd name="connsiteX2" fmla="*/ 0 w 30082"/>
                <a:gd name="connsiteY2" fmla="*/ 1037 h 57860"/>
                <a:gd name="connsiteX3" fmla="*/ 9336 w 30082"/>
                <a:gd name="connsiteY3" fmla="*/ 1037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59 h 57860"/>
                <a:gd name="connsiteX8" fmla="*/ 9336 w 30082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8" y="9106"/>
                    <a:pt x="9336" y="16713"/>
                    <a:pt x="9336" y="30659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69" name="Freeform: Shape 1568">
              <a:extLst>
                <a:ext uri="{FF2B5EF4-FFF2-40B4-BE49-F238E27FC236}">
                  <a16:creationId xmlns:a16="http://schemas.microsoft.com/office/drawing/2014/main" id="{558C05B9-FF0C-37BC-1DEB-50E992956349}"/>
                </a:ext>
              </a:extLst>
            </p:cNvPr>
            <p:cNvSpPr/>
            <p:nvPr/>
          </p:nvSpPr>
          <p:spPr>
            <a:xfrm>
              <a:off x="1532849" y="8579870"/>
              <a:ext cx="59128" cy="58782"/>
            </a:xfrm>
            <a:custGeom>
              <a:avLst/>
              <a:gdLst>
                <a:gd name="connsiteX0" fmla="*/ 0 w 59128"/>
                <a:gd name="connsiteY0" fmla="*/ 29276 h 58782"/>
                <a:gd name="connsiteX1" fmla="*/ 29852 w 59128"/>
                <a:gd name="connsiteY1" fmla="*/ 0 h 58782"/>
                <a:gd name="connsiteX2" fmla="*/ 59129 w 59128"/>
                <a:gd name="connsiteY2" fmla="*/ 29276 h 58782"/>
                <a:gd name="connsiteX3" fmla="*/ 29852 w 59128"/>
                <a:gd name="connsiteY3" fmla="*/ 58783 h 58782"/>
                <a:gd name="connsiteX4" fmla="*/ 0 w 59128"/>
                <a:gd name="connsiteY4" fmla="*/ 29276 h 58782"/>
                <a:gd name="connsiteX5" fmla="*/ 29737 w 59128"/>
                <a:gd name="connsiteY5" fmla="*/ 8875 h 58782"/>
                <a:gd name="connsiteX6" fmla="*/ 9682 w 59128"/>
                <a:gd name="connsiteY6" fmla="*/ 29391 h 58782"/>
                <a:gd name="connsiteX7" fmla="*/ 29737 w 59128"/>
                <a:gd name="connsiteY7" fmla="*/ 50023 h 58782"/>
                <a:gd name="connsiteX8" fmla="*/ 49447 w 59128"/>
                <a:gd name="connsiteY8" fmla="*/ 29391 h 58782"/>
                <a:gd name="connsiteX9" fmla="*/ 29737 w 59128"/>
                <a:gd name="connsiteY9" fmla="*/ 8875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2">
                  <a:moveTo>
                    <a:pt x="0" y="29276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9" y="12333"/>
                    <a:pt x="59129" y="29276"/>
                  </a:cubicBezTo>
                  <a:cubicBezTo>
                    <a:pt x="59129" y="46219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6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19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8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70" name="Freeform: Shape 1569">
              <a:extLst>
                <a:ext uri="{FF2B5EF4-FFF2-40B4-BE49-F238E27FC236}">
                  <a16:creationId xmlns:a16="http://schemas.microsoft.com/office/drawing/2014/main" id="{6539165D-484C-CF67-328B-6C9019BF9644}"/>
                </a:ext>
              </a:extLst>
            </p:cNvPr>
            <p:cNvSpPr/>
            <p:nvPr/>
          </p:nvSpPr>
          <p:spPr>
            <a:xfrm>
              <a:off x="1606846" y="8579755"/>
              <a:ext cx="86791" cy="57860"/>
            </a:xfrm>
            <a:custGeom>
              <a:avLst/>
              <a:gdLst>
                <a:gd name="connsiteX0" fmla="*/ 9336 w 86791"/>
                <a:gd name="connsiteY0" fmla="*/ 57861 h 57860"/>
                <a:gd name="connsiteX1" fmla="*/ 0 w 86791"/>
                <a:gd name="connsiteY1" fmla="*/ 57861 h 57860"/>
                <a:gd name="connsiteX2" fmla="*/ 0 w 86791"/>
                <a:gd name="connsiteY2" fmla="*/ 1037 h 57860"/>
                <a:gd name="connsiteX3" fmla="*/ 9336 w 86791"/>
                <a:gd name="connsiteY3" fmla="*/ 1037 h 57860"/>
                <a:gd name="connsiteX4" fmla="*/ 9336 w 86791"/>
                <a:gd name="connsiteY4" fmla="*/ 11296 h 57860"/>
                <a:gd name="connsiteX5" fmla="*/ 28008 w 86791"/>
                <a:gd name="connsiteY5" fmla="*/ 0 h 57860"/>
                <a:gd name="connsiteX6" fmla="*/ 45643 w 86791"/>
                <a:gd name="connsiteY6" fmla="*/ 12448 h 57860"/>
                <a:gd name="connsiteX7" fmla="*/ 65814 w 86791"/>
                <a:gd name="connsiteY7" fmla="*/ 0 h 57860"/>
                <a:gd name="connsiteX8" fmla="*/ 86791 w 86791"/>
                <a:gd name="connsiteY8" fmla="*/ 24435 h 57860"/>
                <a:gd name="connsiteX9" fmla="*/ 86791 w 86791"/>
                <a:gd name="connsiteY9" fmla="*/ 57861 h 57860"/>
                <a:gd name="connsiteX10" fmla="*/ 77455 w 86791"/>
                <a:gd name="connsiteY10" fmla="*/ 57861 h 57860"/>
                <a:gd name="connsiteX11" fmla="*/ 77455 w 86791"/>
                <a:gd name="connsiteY11" fmla="*/ 26049 h 57860"/>
                <a:gd name="connsiteX12" fmla="*/ 63970 w 86791"/>
                <a:gd name="connsiteY12" fmla="*/ 9106 h 57860"/>
                <a:gd name="connsiteX13" fmla="*/ 48064 w 86791"/>
                <a:gd name="connsiteY13" fmla="*/ 28585 h 57860"/>
                <a:gd name="connsiteX14" fmla="*/ 48064 w 86791"/>
                <a:gd name="connsiteY14" fmla="*/ 57861 h 57860"/>
                <a:gd name="connsiteX15" fmla="*/ 38728 w 86791"/>
                <a:gd name="connsiteY15" fmla="*/ 57861 h 57860"/>
                <a:gd name="connsiteX16" fmla="*/ 38728 w 86791"/>
                <a:gd name="connsiteY16" fmla="*/ 26049 h 57860"/>
                <a:gd name="connsiteX17" fmla="*/ 25242 w 86791"/>
                <a:gd name="connsiteY17" fmla="*/ 9106 h 57860"/>
                <a:gd name="connsiteX18" fmla="*/ 9336 w 86791"/>
                <a:gd name="connsiteY18" fmla="*/ 29391 h 57860"/>
                <a:gd name="connsiteX19" fmla="*/ 9336 w 86791"/>
                <a:gd name="connsiteY19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86791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296"/>
                  </a:lnTo>
                  <a:cubicBezTo>
                    <a:pt x="13140" y="4380"/>
                    <a:pt x="19825" y="0"/>
                    <a:pt x="28008" y="0"/>
                  </a:cubicBezTo>
                  <a:cubicBezTo>
                    <a:pt x="36883" y="0"/>
                    <a:pt x="42762" y="4841"/>
                    <a:pt x="45643" y="12448"/>
                  </a:cubicBezTo>
                  <a:cubicBezTo>
                    <a:pt x="49331" y="4956"/>
                    <a:pt x="56708" y="0"/>
                    <a:pt x="65814" y="0"/>
                  </a:cubicBezTo>
                  <a:cubicBezTo>
                    <a:pt x="79530" y="0"/>
                    <a:pt x="86791" y="10373"/>
                    <a:pt x="86791" y="24435"/>
                  </a:cubicBezTo>
                  <a:lnTo>
                    <a:pt x="86791" y="57861"/>
                  </a:lnTo>
                  <a:lnTo>
                    <a:pt x="77455" y="57861"/>
                  </a:lnTo>
                  <a:lnTo>
                    <a:pt x="77455" y="26049"/>
                  </a:lnTo>
                  <a:cubicBezTo>
                    <a:pt x="77455" y="14984"/>
                    <a:pt x="73075" y="9106"/>
                    <a:pt x="63970" y="9106"/>
                  </a:cubicBezTo>
                  <a:cubicBezTo>
                    <a:pt x="54403" y="9106"/>
                    <a:pt x="48064" y="17750"/>
                    <a:pt x="48064" y="28585"/>
                  </a:cubicBezTo>
                  <a:lnTo>
                    <a:pt x="48064" y="57861"/>
                  </a:lnTo>
                  <a:lnTo>
                    <a:pt x="38728" y="57861"/>
                  </a:lnTo>
                  <a:lnTo>
                    <a:pt x="38728" y="26049"/>
                  </a:lnTo>
                  <a:cubicBezTo>
                    <a:pt x="38728" y="14984"/>
                    <a:pt x="34348" y="9106"/>
                    <a:pt x="25242" y="9106"/>
                  </a:cubicBezTo>
                  <a:cubicBezTo>
                    <a:pt x="15675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71" name="Freeform: Shape 1570">
              <a:extLst>
                <a:ext uri="{FF2B5EF4-FFF2-40B4-BE49-F238E27FC236}">
                  <a16:creationId xmlns:a16="http://schemas.microsoft.com/office/drawing/2014/main" id="{3272F6BD-3B37-B0C2-3818-6A8B5D17202D}"/>
                </a:ext>
              </a:extLst>
            </p:cNvPr>
            <p:cNvSpPr/>
            <p:nvPr/>
          </p:nvSpPr>
          <p:spPr>
            <a:xfrm>
              <a:off x="1711618" y="8579870"/>
              <a:ext cx="58782" cy="86675"/>
            </a:xfrm>
            <a:custGeom>
              <a:avLst/>
              <a:gdLst>
                <a:gd name="connsiteX0" fmla="*/ 9336 w 58782"/>
                <a:gd name="connsiteY0" fmla="*/ 47026 h 86675"/>
                <a:gd name="connsiteX1" fmla="*/ 9336 w 58782"/>
                <a:gd name="connsiteY1" fmla="*/ 86676 h 86675"/>
                <a:gd name="connsiteX2" fmla="*/ 0 w 58782"/>
                <a:gd name="connsiteY2" fmla="*/ 86676 h 86675"/>
                <a:gd name="connsiteX3" fmla="*/ 0 w 58782"/>
                <a:gd name="connsiteY3" fmla="*/ 1037 h 86675"/>
                <a:gd name="connsiteX4" fmla="*/ 9336 w 58782"/>
                <a:gd name="connsiteY4" fmla="*/ 1037 h 86675"/>
                <a:gd name="connsiteX5" fmla="*/ 9336 w 58782"/>
                <a:gd name="connsiteY5" fmla="*/ 11872 h 86675"/>
                <a:gd name="connsiteX6" fmla="*/ 30198 w 58782"/>
                <a:gd name="connsiteY6" fmla="*/ 0 h 86675"/>
                <a:gd name="connsiteX7" fmla="*/ 58783 w 58782"/>
                <a:gd name="connsiteY7" fmla="*/ 29276 h 86675"/>
                <a:gd name="connsiteX8" fmla="*/ 30198 w 58782"/>
                <a:gd name="connsiteY8" fmla="*/ 58783 h 86675"/>
                <a:gd name="connsiteX9" fmla="*/ 9336 w 58782"/>
                <a:gd name="connsiteY9" fmla="*/ 47026 h 86675"/>
                <a:gd name="connsiteX10" fmla="*/ 29391 w 58782"/>
                <a:gd name="connsiteY10" fmla="*/ 8875 h 86675"/>
                <a:gd name="connsiteX11" fmla="*/ 9336 w 58782"/>
                <a:gd name="connsiteY11" fmla="*/ 29391 h 86675"/>
                <a:gd name="connsiteX12" fmla="*/ 29391 w 58782"/>
                <a:gd name="connsiteY12" fmla="*/ 50023 h 86675"/>
                <a:gd name="connsiteX13" fmla="*/ 49101 w 58782"/>
                <a:gd name="connsiteY13" fmla="*/ 29391 h 86675"/>
                <a:gd name="connsiteX14" fmla="*/ 29391 w 58782"/>
                <a:gd name="connsiteY14" fmla="*/ 8875 h 8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6675">
                  <a:moveTo>
                    <a:pt x="9336" y="47026"/>
                  </a:moveTo>
                  <a:lnTo>
                    <a:pt x="9336" y="86676"/>
                  </a:lnTo>
                  <a:lnTo>
                    <a:pt x="0" y="86676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872"/>
                  </a:lnTo>
                  <a:cubicBezTo>
                    <a:pt x="13601" y="4610"/>
                    <a:pt x="21093" y="0"/>
                    <a:pt x="30198" y="0"/>
                  </a:cubicBezTo>
                  <a:cubicBezTo>
                    <a:pt x="46681" y="0"/>
                    <a:pt x="58783" y="12333"/>
                    <a:pt x="58783" y="29276"/>
                  </a:cubicBezTo>
                  <a:cubicBezTo>
                    <a:pt x="58783" y="46219"/>
                    <a:pt x="46681" y="58783"/>
                    <a:pt x="30198" y="58783"/>
                  </a:cubicBezTo>
                  <a:cubicBezTo>
                    <a:pt x="21093" y="58783"/>
                    <a:pt x="13601" y="54288"/>
                    <a:pt x="9336" y="47026"/>
                  </a:cubicBezTo>
                  <a:close/>
                  <a:moveTo>
                    <a:pt x="29391" y="8875"/>
                  </a:moveTo>
                  <a:cubicBezTo>
                    <a:pt x="17750" y="8875"/>
                    <a:pt x="9336" y="17519"/>
                    <a:pt x="9336" y="29391"/>
                  </a:cubicBezTo>
                  <a:cubicBezTo>
                    <a:pt x="9336" y="41263"/>
                    <a:pt x="17750" y="50023"/>
                    <a:pt x="29391" y="50023"/>
                  </a:cubicBezTo>
                  <a:cubicBezTo>
                    <a:pt x="41033" y="50023"/>
                    <a:pt x="49101" y="41378"/>
                    <a:pt x="49101" y="29391"/>
                  </a:cubicBezTo>
                  <a:cubicBezTo>
                    <a:pt x="49101" y="17404"/>
                    <a:pt x="40802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72" name="Freeform: Shape 1571">
              <a:extLst>
                <a:ext uri="{FF2B5EF4-FFF2-40B4-BE49-F238E27FC236}">
                  <a16:creationId xmlns:a16="http://schemas.microsoft.com/office/drawing/2014/main" id="{37A78267-C62C-599F-AD99-CD26E5D9C5AA}"/>
                </a:ext>
              </a:extLst>
            </p:cNvPr>
            <p:cNvSpPr/>
            <p:nvPr/>
          </p:nvSpPr>
          <p:spPr>
            <a:xfrm>
              <a:off x="1782619" y="8562696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1 h 75841"/>
                <a:gd name="connsiteX9" fmla="*/ 20401 w 33656"/>
                <a:gd name="connsiteY9" fmla="*/ 66967 h 75841"/>
                <a:gd name="connsiteX10" fmla="*/ 33656 w 33656"/>
                <a:gd name="connsiteY10" fmla="*/ 62817 h 75841"/>
                <a:gd name="connsiteX11" fmla="*/ 33656 w 33656"/>
                <a:gd name="connsiteY11" fmla="*/ 71923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40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7"/>
                    <a:pt x="20401" y="66967"/>
                  </a:cubicBezTo>
                  <a:cubicBezTo>
                    <a:pt x="24896" y="66967"/>
                    <a:pt x="29507" y="65699"/>
                    <a:pt x="33656" y="62817"/>
                  </a:cubicBezTo>
                  <a:lnTo>
                    <a:pt x="33656" y="71923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73" name="Freeform: Shape 1572">
              <a:extLst>
                <a:ext uri="{FF2B5EF4-FFF2-40B4-BE49-F238E27FC236}">
                  <a16:creationId xmlns:a16="http://schemas.microsoft.com/office/drawing/2014/main" id="{AEB0DA30-8164-82C3-B14C-62629C40177C}"/>
                </a:ext>
              </a:extLst>
            </p:cNvPr>
            <p:cNvSpPr/>
            <p:nvPr/>
          </p:nvSpPr>
          <p:spPr>
            <a:xfrm>
              <a:off x="1828031" y="8551285"/>
              <a:ext cx="9336" cy="86445"/>
            </a:xfrm>
            <a:custGeom>
              <a:avLst/>
              <a:gdLst>
                <a:gd name="connsiteX0" fmla="*/ 0 w 9336"/>
                <a:gd name="connsiteY0" fmla="*/ 0 h 86445"/>
                <a:gd name="connsiteX1" fmla="*/ 9336 w 9336"/>
                <a:gd name="connsiteY1" fmla="*/ 0 h 86445"/>
                <a:gd name="connsiteX2" fmla="*/ 9336 w 9336"/>
                <a:gd name="connsiteY2" fmla="*/ 86445 h 86445"/>
                <a:gd name="connsiteX3" fmla="*/ 0 w 9336"/>
                <a:gd name="connsiteY3" fmla="*/ 86445 h 86445"/>
                <a:gd name="connsiteX4" fmla="*/ 0 w 9336"/>
                <a:gd name="connsiteY4" fmla="*/ 0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" h="86445">
                  <a:moveTo>
                    <a:pt x="0" y="0"/>
                  </a:moveTo>
                  <a:lnTo>
                    <a:pt x="9336" y="0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74" name="Freeform: Shape 1573">
              <a:extLst>
                <a:ext uri="{FF2B5EF4-FFF2-40B4-BE49-F238E27FC236}">
                  <a16:creationId xmlns:a16="http://schemas.microsoft.com/office/drawing/2014/main" id="{4E86871C-2B48-BF7B-D1EF-5FA472A1F939}"/>
                </a:ext>
              </a:extLst>
            </p:cNvPr>
            <p:cNvSpPr/>
            <p:nvPr/>
          </p:nvSpPr>
          <p:spPr>
            <a:xfrm>
              <a:off x="1847741" y="8580792"/>
              <a:ext cx="57515" cy="85638"/>
            </a:xfrm>
            <a:custGeom>
              <a:avLst/>
              <a:gdLst>
                <a:gd name="connsiteX0" fmla="*/ 16252 w 57515"/>
                <a:gd name="connsiteY0" fmla="*/ 85638 h 85638"/>
                <a:gd name="connsiteX1" fmla="*/ 6339 w 57515"/>
                <a:gd name="connsiteY1" fmla="*/ 85638 h 85638"/>
                <a:gd name="connsiteX2" fmla="*/ 24551 w 57515"/>
                <a:gd name="connsiteY2" fmla="*/ 47718 h 85638"/>
                <a:gd name="connsiteX3" fmla="*/ 0 w 57515"/>
                <a:gd name="connsiteY3" fmla="*/ 0 h 85638"/>
                <a:gd name="connsiteX4" fmla="*/ 11065 w 57515"/>
                <a:gd name="connsiteY4" fmla="*/ 0 h 85638"/>
                <a:gd name="connsiteX5" fmla="*/ 29622 w 57515"/>
                <a:gd name="connsiteY5" fmla="*/ 37114 h 85638"/>
                <a:gd name="connsiteX6" fmla="*/ 47603 w 57515"/>
                <a:gd name="connsiteY6" fmla="*/ 0 h 85638"/>
                <a:gd name="connsiteX7" fmla="*/ 57515 w 57515"/>
                <a:gd name="connsiteY7" fmla="*/ 0 h 85638"/>
                <a:gd name="connsiteX8" fmla="*/ 16252 w 57515"/>
                <a:gd name="connsiteY8" fmla="*/ 85638 h 8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515" h="85638">
                  <a:moveTo>
                    <a:pt x="16252" y="85638"/>
                  </a:moveTo>
                  <a:lnTo>
                    <a:pt x="6339" y="85638"/>
                  </a:lnTo>
                  <a:lnTo>
                    <a:pt x="24551" y="47718"/>
                  </a:lnTo>
                  <a:lnTo>
                    <a:pt x="0" y="0"/>
                  </a:lnTo>
                  <a:lnTo>
                    <a:pt x="11065" y="0"/>
                  </a:lnTo>
                  <a:lnTo>
                    <a:pt x="29622" y="37114"/>
                  </a:lnTo>
                  <a:lnTo>
                    <a:pt x="47603" y="0"/>
                  </a:lnTo>
                  <a:lnTo>
                    <a:pt x="57515" y="0"/>
                  </a:lnTo>
                  <a:lnTo>
                    <a:pt x="16252" y="85638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75" name="Freeform: Shape 1574">
              <a:extLst>
                <a:ext uri="{FF2B5EF4-FFF2-40B4-BE49-F238E27FC236}">
                  <a16:creationId xmlns:a16="http://schemas.microsoft.com/office/drawing/2014/main" id="{4F15E77A-A909-1FF2-5256-E75F1017A68D}"/>
                </a:ext>
              </a:extLst>
            </p:cNvPr>
            <p:cNvSpPr/>
            <p:nvPr/>
          </p:nvSpPr>
          <p:spPr>
            <a:xfrm>
              <a:off x="1942139" y="8551170"/>
              <a:ext cx="58782" cy="87367"/>
            </a:xfrm>
            <a:custGeom>
              <a:avLst/>
              <a:gdLst>
                <a:gd name="connsiteX0" fmla="*/ 30198 w 58782"/>
                <a:gd name="connsiteY0" fmla="*/ 87368 h 87367"/>
                <a:gd name="connsiteX1" fmla="*/ 9336 w 58782"/>
                <a:gd name="connsiteY1" fmla="*/ 75611 h 87367"/>
                <a:gd name="connsiteX2" fmla="*/ 9336 w 58782"/>
                <a:gd name="connsiteY2" fmla="*/ 86445 h 87367"/>
                <a:gd name="connsiteX3" fmla="*/ 0 w 58782"/>
                <a:gd name="connsiteY3" fmla="*/ 86445 h 87367"/>
                <a:gd name="connsiteX4" fmla="*/ 0 w 58782"/>
                <a:gd name="connsiteY4" fmla="*/ 0 h 87367"/>
                <a:gd name="connsiteX5" fmla="*/ 9336 w 58782"/>
                <a:gd name="connsiteY5" fmla="*/ 0 h 87367"/>
                <a:gd name="connsiteX6" fmla="*/ 9336 w 58782"/>
                <a:gd name="connsiteY6" fmla="*/ 40341 h 87367"/>
                <a:gd name="connsiteX7" fmla="*/ 30198 w 58782"/>
                <a:gd name="connsiteY7" fmla="*/ 28585 h 87367"/>
                <a:gd name="connsiteX8" fmla="*/ 58783 w 58782"/>
                <a:gd name="connsiteY8" fmla="*/ 57861 h 87367"/>
                <a:gd name="connsiteX9" fmla="*/ 30198 w 58782"/>
                <a:gd name="connsiteY9" fmla="*/ 87368 h 87367"/>
                <a:gd name="connsiteX10" fmla="*/ 49101 w 58782"/>
                <a:gd name="connsiteY10" fmla="*/ 57976 h 87367"/>
                <a:gd name="connsiteX11" fmla="*/ 29391 w 58782"/>
                <a:gd name="connsiteY11" fmla="*/ 37460 h 87367"/>
                <a:gd name="connsiteX12" fmla="*/ 9336 w 58782"/>
                <a:gd name="connsiteY12" fmla="*/ 57976 h 87367"/>
                <a:gd name="connsiteX13" fmla="*/ 29391 w 58782"/>
                <a:gd name="connsiteY13" fmla="*/ 78608 h 87367"/>
                <a:gd name="connsiteX14" fmla="*/ 49101 w 58782"/>
                <a:gd name="connsiteY14" fmla="*/ 57976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30198" y="87368"/>
                  </a:moveTo>
                  <a:cubicBezTo>
                    <a:pt x="21093" y="87368"/>
                    <a:pt x="13601" y="82872"/>
                    <a:pt x="9336" y="75611"/>
                  </a:cubicBez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341"/>
                  </a:lnTo>
                  <a:cubicBezTo>
                    <a:pt x="13601" y="33080"/>
                    <a:pt x="21093" y="28585"/>
                    <a:pt x="30198" y="28585"/>
                  </a:cubicBezTo>
                  <a:cubicBezTo>
                    <a:pt x="46796" y="28585"/>
                    <a:pt x="58783" y="40918"/>
                    <a:pt x="58783" y="57861"/>
                  </a:cubicBezTo>
                  <a:cubicBezTo>
                    <a:pt x="58783" y="74804"/>
                    <a:pt x="46796" y="87368"/>
                    <a:pt x="30198" y="87368"/>
                  </a:cubicBezTo>
                  <a:close/>
                  <a:moveTo>
                    <a:pt x="49101" y="57976"/>
                  </a:moveTo>
                  <a:cubicBezTo>
                    <a:pt x="49101" y="46104"/>
                    <a:pt x="40802" y="37460"/>
                    <a:pt x="29391" y="37460"/>
                  </a:cubicBezTo>
                  <a:cubicBezTo>
                    <a:pt x="17981" y="37460"/>
                    <a:pt x="9336" y="46104"/>
                    <a:pt x="9336" y="57976"/>
                  </a:cubicBezTo>
                  <a:cubicBezTo>
                    <a:pt x="9336" y="69848"/>
                    <a:pt x="17750" y="78608"/>
                    <a:pt x="29391" y="78608"/>
                  </a:cubicBezTo>
                  <a:cubicBezTo>
                    <a:pt x="41033" y="78608"/>
                    <a:pt x="49101" y="69963"/>
                    <a:pt x="49101" y="579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76" name="Freeform: Shape 1575">
              <a:extLst>
                <a:ext uri="{FF2B5EF4-FFF2-40B4-BE49-F238E27FC236}">
                  <a16:creationId xmlns:a16="http://schemas.microsoft.com/office/drawing/2014/main" id="{EE367633-FCC9-D6D7-653B-BD671250148C}"/>
                </a:ext>
              </a:extLst>
            </p:cNvPr>
            <p:cNvSpPr/>
            <p:nvPr/>
          </p:nvSpPr>
          <p:spPr>
            <a:xfrm>
              <a:off x="2011295" y="8579870"/>
              <a:ext cx="55094" cy="58782"/>
            </a:xfrm>
            <a:custGeom>
              <a:avLst/>
              <a:gdLst>
                <a:gd name="connsiteX0" fmla="*/ 0 w 55094"/>
                <a:gd name="connsiteY0" fmla="*/ 29968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8 h 58782"/>
                <a:gd name="connsiteX10" fmla="*/ 45182 w 55094"/>
                <a:gd name="connsiteY10" fmla="*/ 25472 h 58782"/>
                <a:gd name="connsiteX11" fmla="*/ 28124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8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77" name="Freeform: Shape 1576">
              <a:extLst>
                <a:ext uri="{FF2B5EF4-FFF2-40B4-BE49-F238E27FC236}">
                  <a16:creationId xmlns:a16="http://schemas.microsoft.com/office/drawing/2014/main" id="{A3DEE8C6-0B92-6A0A-ED98-9236E9974911}"/>
                </a:ext>
              </a:extLst>
            </p:cNvPr>
            <p:cNvSpPr/>
            <p:nvPr/>
          </p:nvSpPr>
          <p:spPr>
            <a:xfrm>
              <a:off x="2076994" y="8579755"/>
              <a:ext cx="48524" cy="58782"/>
            </a:xfrm>
            <a:custGeom>
              <a:avLst/>
              <a:gdLst>
                <a:gd name="connsiteX0" fmla="*/ 30429 w 48524"/>
                <a:gd name="connsiteY0" fmla="*/ 50023 h 58782"/>
                <a:gd name="connsiteX1" fmla="*/ 48525 w 48524"/>
                <a:gd name="connsiteY1" fmla="*/ 43914 h 58782"/>
                <a:gd name="connsiteX2" fmla="*/ 48525 w 48524"/>
                <a:gd name="connsiteY2" fmla="*/ 53481 h 58782"/>
                <a:gd name="connsiteX3" fmla="*/ 29622 w 48524"/>
                <a:gd name="connsiteY3" fmla="*/ 58783 h 58782"/>
                <a:gd name="connsiteX4" fmla="*/ 0 w 48524"/>
                <a:gd name="connsiteY4" fmla="*/ 29391 h 58782"/>
                <a:gd name="connsiteX5" fmla="*/ 29737 w 48524"/>
                <a:gd name="connsiteY5" fmla="*/ 0 h 58782"/>
                <a:gd name="connsiteX6" fmla="*/ 47948 w 48524"/>
                <a:gd name="connsiteY6" fmla="*/ 5763 h 58782"/>
                <a:gd name="connsiteX7" fmla="*/ 47948 w 48524"/>
                <a:gd name="connsiteY7" fmla="*/ 16136 h 58782"/>
                <a:gd name="connsiteX8" fmla="*/ 30314 w 48524"/>
                <a:gd name="connsiteY8" fmla="*/ 8875 h 58782"/>
                <a:gd name="connsiteX9" fmla="*/ 9682 w 48524"/>
                <a:gd name="connsiteY9" fmla="*/ 29391 h 58782"/>
                <a:gd name="connsiteX10" fmla="*/ 30429 w 48524"/>
                <a:gd name="connsiteY10" fmla="*/ 5002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2">
                  <a:moveTo>
                    <a:pt x="30429" y="50023"/>
                  </a:moveTo>
                  <a:cubicBezTo>
                    <a:pt x="37344" y="50023"/>
                    <a:pt x="43568" y="48179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60"/>
                    <a:pt x="47948" y="5763"/>
                  </a:cubicBezTo>
                  <a:lnTo>
                    <a:pt x="47948" y="16136"/>
                  </a:lnTo>
                  <a:cubicBezTo>
                    <a:pt x="43453" y="11411"/>
                    <a:pt x="37344" y="8875"/>
                    <a:pt x="30314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78" name="Freeform: Shape 1577">
              <a:extLst>
                <a:ext uri="{FF2B5EF4-FFF2-40B4-BE49-F238E27FC236}">
                  <a16:creationId xmlns:a16="http://schemas.microsoft.com/office/drawing/2014/main" id="{120E25ED-64C5-3EAA-F57F-2F1157B4F051}"/>
                </a:ext>
              </a:extLst>
            </p:cNvPr>
            <p:cNvSpPr/>
            <p:nvPr/>
          </p:nvSpPr>
          <p:spPr>
            <a:xfrm>
              <a:off x="2136122" y="8579870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1 w 58782"/>
                <a:gd name="connsiteY4" fmla="*/ 11756 h 58782"/>
                <a:gd name="connsiteX5" fmla="*/ 49331 w 58782"/>
                <a:gd name="connsiteY5" fmla="*/ 1037 h 58782"/>
                <a:gd name="connsiteX6" fmla="*/ 58783 w 58782"/>
                <a:gd name="connsiteY6" fmla="*/ 1037 h 58782"/>
                <a:gd name="connsiteX7" fmla="*/ 58783 w 58782"/>
                <a:gd name="connsiteY7" fmla="*/ 57861 h 58782"/>
                <a:gd name="connsiteX8" fmla="*/ 49331 w 58782"/>
                <a:gd name="connsiteY8" fmla="*/ 57861 h 58782"/>
                <a:gd name="connsiteX9" fmla="*/ 49331 w 58782"/>
                <a:gd name="connsiteY9" fmla="*/ 47257 h 58782"/>
                <a:gd name="connsiteX10" fmla="*/ 9682 w 58782"/>
                <a:gd name="connsiteY10" fmla="*/ 29622 h 58782"/>
                <a:gd name="connsiteX11" fmla="*/ 29391 w 58782"/>
                <a:gd name="connsiteY11" fmla="*/ 50023 h 58782"/>
                <a:gd name="connsiteX12" fmla="*/ 49331 w 58782"/>
                <a:gd name="connsiteY12" fmla="*/ 29622 h 58782"/>
                <a:gd name="connsiteX13" fmla="*/ 29391 w 58782"/>
                <a:gd name="connsiteY13" fmla="*/ 8875 h 58782"/>
                <a:gd name="connsiteX14" fmla="*/ 9682 w 58782"/>
                <a:gd name="connsiteY14" fmla="*/ 2962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6"/>
                  </a:cubicBezTo>
                  <a:lnTo>
                    <a:pt x="49331" y="1037"/>
                  </a:lnTo>
                  <a:lnTo>
                    <a:pt x="58783" y="1037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8"/>
                    <a:pt x="17981" y="50023"/>
                    <a:pt x="29391" y="50023"/>
                  </a:cubicBezTo>
                  <a:cubicBezTo>
                    <a:pt x="40802" y="50023"/>
                    <a:pt x="49331" y="41378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79" name="Freeform: Shape 1578">
              <a:extLst>
                <a:ext uri="{FF2B5EF4-FFF2-40B4-BE49-F238E27FC236}">
                  <a16:creationId xmlns:a16="http://schemas.microsoft.com/office/drawing/2014/main" id="{B6B3DB31-1B2A-E3CA-5E66-25DD6250BD2E}"/>
                </a:ext>
              </a:extLst>
            </p:cNvPr>
            <p:cNvSpPr/>
            <p:nvPr/>
          </p:nvSpPr>
          <p:spPr>
            <a:xfrm>
              <a:off x="2212310" y="8580907"/>
              <a:ext cx="50138" cy="57745"/>
            </a:xfrm>
            <a:custGeom>
              <a:avLst/>
              <a:gdLst>
                <a:gd name="connsiteX0" fmla="*/ 40802 w 50138"/>
                <a:gd name="connsiteY0" fmla="*/ 0 h 57745"/>
                <a:gd name="connsiteX1" fmla="*/ 50138 w 50138"/>
                <a:gd name="connsiteY1" fmla="*/ 0 h 57745"/>
                <a:gd name="connsiteX2" fmla="*/ 50138 w 50138"/>
                <a:gd name="connsiteY2" fmla="*/ 31812 h 57745"/>
                <a:gd name="connsiteX3" fmla="*/ 25127 w 50138"/>
                <a:gd name="connsiteY3" fmla="*/ 57746 h 57745"/>
                <a:gd name="connsiteX4" fmla="*/ 0 w 50138"/>
                <a:gd name="connsiteY4" fmla="*/ 31812 h 57745"/>
                <a:gd name="connsiteX5" fmla="*/ 0 w 50138"/>
                <a:gd name="connsiteY5" fmla="*/ 0 h 57745"/>
                <a:gd name="connsiteX6" fmla="*/ 9336 w 50138"/>
                <a:gd name="connsiteY6" fmla="*/ 0 h 57745"/>
                <a:gd name="connsiteX7" fmla="*/ 9336 w 50138"/>
                <a:gd name="connsiteY7" fmla="*/ 32734 h 57745"/>
                <a:gd name="connsiteX8" fmla="*/ 25127 w 50138"/>
                <a:gd name="connsiteY8" fmla="*/ 48986 h 57745"/>
                <a:gd name="connsiteX9" fmla="*/ 40802 w 50138"/>
                <a:gd name="connsiteY9" fmla="*/ 32734 h 57745"/>
                <a:gd name="connsiteX10" fmla="*/ 40802 w 50138"/>
                <a:gd name="connsiteY10" fmla="*/ 0 h 57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0138" h="57745">
                  <a:moveTo>
                    <a:pt x="40802" y="0"/>
                  </a:moveTo>
                  <a:lnTo>
                    <a:pt x="50138" y="0"/>
                  </a:lnTo>
                  <a:lnTo>
                    <a:pt x="50138" y="31812"/>
                  </a:lnTo>
                  <a:cubicBezTo>
                    <a:pt x="50138" y="47948"/>
                    <a:pt x="40341" y="57746"/>
                    <a:pt x="25127" y="57746"/>
                  </a:cubicBezTo>
                  <a:cubicBezTo>
                    <a:pt x="9912" y="57746"/>
                    <a:pt x="0" y="47948"/>
                    <a:pt x="0" y="31812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32734"/>
                  </a:lnTo>
                  <a:cubicBezTo>
                    <a:pt x="9336" y="43568"/>
                    <a:pt x="15791" y="48986"/>
                    <a:pt x="25127" y="48986"/>
                  </a:cubicBezTo>
                  <a:cubicBezTo>
                    <a:pt x="34463" y="48986"/>
                    <a:pt x="40802" y="43568"/>
                    <a:pt x="40802" y="32734"/>
                  </a:cubicBezTo>
                  <a:lnTo>
                    <a:pt x="40802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80" name="Freeform: Shape 1579">
              <a:extLst>
                <a:ext uri="{FF2B5EF4-FFF2-40B4-BE49-F238E27FC236}">
                  <a16:creationId xmlns:a16="http://schemas.microsoft.com/office/drawing/2014/main" id="{D10E71B9-17D2-9E12-9C88-7315BD822093}"/>
                </a:ext>
              </a:extLst>
            </p:cNvPr>
            <p:cNvSpPr/>
            <p:nvPr/>
          </p:nvSpPr>
          <p:spPr>
            <a:xfrm>
              <a:off x="2275703" y="8579870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9 h 58782"/>
                <a:gd name="connsiteX4" fmla="*/ 807 w 40341"/>
                <a:gd name="connsiteY4" fmla="*/ 16136 h 58782"/>
                <a:gd name="connsiteX5" fmla="*/ 20401 w 40341"/>
                <a:gd name="connsiteY5" fmla="*/ 0 h 58782"/>
                <a:gd name="connsiteX6" fmla="*/ 37575 w 40341"/>
                <a:gd name="connsiteY6" fmla="*/ 5187 h 58782"/>
                <a:gd name="connsiteX7" fmla="*/ 37575 w 40341"/>
                <a:gd name="connsiteY7" fmla="*/ 14868 h 58782"/>
                <a:gd name="connsiteX8" fmla="*/ 20516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8 h 58782"/>
                <a:gd name="connsiteX12" fmla="*/ 40341 w 40341"/>
                <a:gd name="connsiteY12" fmla="*/ 41378 h 58782"/>
                <a:gd name="connsiteX13" fmla="*/ 19248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5"/>
                    <a:pt x="29276" y="37575"/>
                    <a:pt x="25012" y="35846"/>
                  </a:cubicBezTo>
                  <a:lnTo>
                    <a:pt x="11641" y="30429"/>
                  </a:lnTo>
                  <a:cubicBezTo>
                    <a:pt x="4610" y="27432"/>
                    <a:pt x="807" y="23398"/>
                    <a:pt x="807" y="16136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4"/>
                    <a:pt x="37575" y="5187"/>
                  </a:cubicBezTo>
                  <a:lnTo>
                    <a:pt x="37575" y="14868"/>
                  </a:lnTo>
                  <a:cubicBezTo>
                    <a:pt x="32388" y="10373"/>
                    <a:pt x="26164" y="7722"/>
                    <a:pt x="20516" y="7722"/>
                  </a:cubicBezTo>
                  <a:cubicBezTo>
                    <a:pt x="14408" y="7722"/>
                    <a:pt x="10143" y="10489"/>
                    <a:pt x="10143" y="15214"/>
                  </a:cubicBezTo>
                  <a:cubicBezTo>
                    <a:pt x="10143" y="18557"/>
                    <a:pt x="11757" y="20631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8"/>
                  </a:cubicBezTo>
                  <a:cubicBezTo>
                    <a:pt x="40341" y="52098"/>
                    <a:pt x="31697" y="58783"/>
                    <a:pt x="19248" y="58783"/>
                  </a:cubicBezTo>
                  <a:cubicBezTo>
                    <a:pt x="11757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81" name="Freeform: Shape 1580">
              <a:extLst>
                <a:ext uri="{FF2B5EF4-FFF2-40B4-BE49-F238E27FC236}">
                  <a16:creationId xmlns:a16="http://schemas.microsoft.com/office/drawing/2014/main" id="{311B277F-599E-D75A-A183-F20D783D0E82}"/>
                </a:ext>
              </a:extLst>
            </p:cNvPr>
            <p:cNvSpPr/>
            <p:nvPr/>
          </p:nvSpPr>
          <p:spPr>
            <a:xfrm>
              <a:off x="2325957" y="8579870"/>
              <a:ext cx="55094" cy="58782"/>
            </a:xfrm>
            <a:custGeom>
              <a:avLst/>
              <a:gdLst>
                <a:gd name="connsiteX0" fmla="*/ 0 w 55094"/>
                <a:gd name="connsiteY0" fmla="*/ 29968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8 h 58782"/>
                <a:gd name="connsiteX10" fmla="*/ 45182 w 55094"/>
                <a:gd name="connsiteY10" fmla="*/ 25472 h 58782"/>
                <a:gd name="connsiteX11" fmla="*/ 28124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8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82" name="Freeform: Shape 1581">
              <a:extLst>
                <a:ext uri="{FF2B5EF4-FFF2-40B4-BE49-F238E27FC236}">
                  <a16:creationId xmlns:a16="http://schemas.microsoft.com/office/drawing/2014/main" id="{A16F8A9F-34A6-B4B5-6BC4-A8DB2543D9E2}"/>
                </a:ext>
              </a:extLst>
            </p:cNvPr>
            <p:cNvSpPr/>
            <p:nvPr/>
          </p:nvSpPr>
          <p:spPr>
            <a:xfrm>
              <a:off x="2418165" y="8579870"/>
              <a:ext cx="55094" cy="58782"/>
            </a:xfrm>
            <a:custGeom>
              <a:avLst/>
              <a:gdLst>
                <a:gd name="connsiteX0" fmla="*/ 0 w 55094"/>
                <a:gd name="connsiteY0" fmla="*/ 29968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8 h 58782"/>
                <a:gd name="connsiteX10" fmla="*/ 45182 w 55094"/>
                <a:gd name="connsiteY10" fmla="*/ 25472 h 58782"/>
                <a:gd name="connsiteX11" fmla="*/ 28124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8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83" name="Freeform: Shape 1582">
              <a:extLst>
                <a:ext uri="{FF2B5EF4-FFF2-40B4-BE49-F238E27FC236}">
                  <a16:creationId xmlns:a16="http://schemas.microsoft.com/office/drawing/2014/main" id="{7BD14AA3-BC6C-4427-C700-B48DCC8D8B0C}"/>
                </a:ext>
              </a:extLst>
            </p:cNvPr>
            <p:cNvSpPr/>
            <p:nvPr/>
          </p:nvSpPr>
          <p:spPr>
            <a:xfrm>
              <a:off x="2479368" y="8580792"/>
              <a:ext cx="57860" cy="58782"/>
            </a:xfrm>
            <a:custGeom>
              <a:avLst/>
              <a:gdLst>
                <a:gd name="connsiteX0" fmla="*/ 29046 w 57860"/>
                <a:gd name="connsiteY0" fmla="*/ 58783 h 58782"/>
                <a:gd name="connsiteX1" fmla="*/ 0 w 57860"/>
                <a:gd name="connsiteY1" fmla="*/ 0 h 58782"/>
                <a:gd name="connsiteX2" fmla="*/ 10950 w 57860"/>
                <a:gd name="connsiteY2" fmla="*/ 0 h 58782"/>
                <a:gd name="connsiteX3" fmla="*/ 29507 w 57860"/>
                <a:gd name="connsiteY3" fmla="*/ 39073 h 58782"/>
                <a:gd name="connsiteX4" fmla="*/ 47833 w 57860"/>
                <a:gd name="connsiteY4" fmla="*/ 0 h 58782"/>
                <a:gd name="connsiteX5" fmla="*/ 57861 w 57860"/>
                <a:gd name="connsiteY5" fmla="*/ 0 h 58782"/>
                <a:gd name="connsiteX6" fmla="*/ 29046 w 57860"/>
                <a:gd name="connsiteY6" fmla="*/ 5878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7860" h="58782">
                  <a:moveTo>
                    <a:pt x="29046" y="58783"/>
                  </a:moveTo>
                  <a:lnTo>
                    <a:pt x="0" y="0"/>
                  </a:lnTo>
                  <a:lnTo>
                    <a:pt x="10950" y="0"/>
                  </a:lnTo>
                  <a:lnTo>
                    <a:pt x="29507" y="39073"/>
                  </a:lnTo>
                  <a:lnTo>
                    <a:pt x="47833" y="0"/>
                  </a:lnTo>
                  <a:lnTo>
                    <a:pt x="57861" y="0"/>
                  </a:lnTo>
                  <a:lnTo>
                    <a:pt x="29046" y="5878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84" name="Freeform: Shape 1583">
              <a:extLst>
                <a:ext uri="{FF2B5EF4-FFF2-40B4-BE49-F238E27FC236}">
                  <a16:creationId xmlns:a16="http://schemas.microsoft.com/office/drawing/2014/main" id="{22A0139A-37D0-6170-C25F-FC753CF90F53}"/>
                </a:ext>
              </a:extLst>
            </p:cNvPr>
            <p:cNvSpPr/>
            <p:nvPr/>
          </p:nvSpPr>
          <p:spPr>
            <a:xfrm>
              <a:off x="2543338" y="8579870"/>
              <a:ext cx="55094" cy="58782"/>
            </a:xfrm>
            <a:custGeom>
              <a:avLst/>
              <a:gdLst>
                <a:gd name="connsiteX0" fmla="*/ 0 w 55094"/>
                <a:gd name="connsiteY0" fmla="*/ 29968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8 h 58782"/>
                <a:gd name="connsiteX10" fmla="*/ 45182 w 55094"/>
                <a:gd name="connsiteY10" fmla="*/ 25472 h 58782"/>
                <a:gd name="connsiteX11" fmla="*/ 28124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8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85" name="Freeform: Shape 1584">
              <a:extLst>
                <a:ext uri="{FF2B5EF4-FFF2-40B4-BE49-F238E27FC236}">
                  <a16:creationId xmlns:a16="http://schemas.microsoft.com/office/drawing/2014/main" id="{1A95FA0E-2EA7-873A-3033-F60111F3406F}"/>
                </a:ext>
              </a:extLst>
            </p:cNvPr>
            <p:cNvSpPr/>
            <p:nvPr/>
          </p:nvSpPr>
          <p:spPr>
            <a:xfrm>
              <a:off x="2613416" y="8579755"/>
              <a:ext cx="30082" cy="57860"/>
            </a:xfrm>
            <a:custGeom>
              <a:avLst/>
              <a:gdLst>
                <a:gd name="connsiteX0" fmla="*/ 9336 w 30082"/>
                <a:gd name="connsiteY0" fmla="*/ 57861 h 57860"/>
                <a:gd name="connsiteX1" fmla="*/ 0 w 30082"/>
                <a:gd name="connsiteY1" fmla="*/ 57861 h 57860"/>
                <a:gd name="connsiteX2" fmla="*/ 0 w 30082"/>
                <a:gd name="connsiteY2" fmla="*/ 1037 h 57860"/>
                <a:gd name="connsiteX3" fmla="*/ 9336 w 30082"/>
                <a:gd name="connsiteY3" fmla="*/ 1037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59 h 57860"/>
                <a:gd name="connsiteX8" fmla="*/ 9336 w 30082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7" y="9106"/>
                    <a:pt x="9336" y="16713"/>
                    <a:pt x="9336" y="30659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86" name="Freeform: Shape 1585">
              <a:extLst>
                <a:ext uri="{FF2B5EF4-FFF2-40B4-BE49-F238E27FC236}">
                  <a16:creationId xmlns:a16="http://schemas.microsoft.com/office/drawing/2014/main" id="{338867D6-B24B-B810-A253-BC74B3AED092}"/>
                </a:ext>
              </a:extLst>
            </p:cNvPr>
            <p:cNvSpPr/>
            <p:nvPr/>
          </p:nvSpPr>
          <p:spPr>
            <a:xfrm>
              <a:off x="2650184" y="8580792"/>
              <a:ext cx="57515" cy="85638"/>
            </a:xfrm>
            <a:custGeom>
              <a:avLst/>
              <a:gdLst>
                <a:gd name="connsiteX0" fmla="*/ 16252 w 57515"/>
                <a:gd name="connsiteY0" fmla="*/ 85638 h 85638"/>
                <a:gd name="connsiteX1" fmla="*/ 6339 w 57515"/>
                <a:gd name="connsiteY1" fmla="*/ 85638 h 85638"/>
                <a:gd name="connsiteX2" fmla="*/ 24551 w 57515"/>
                <a:gd name="connsiteY2" fmla="*/ 47718 h 85638"/>
                <a:gd name="connsiteX3" fmla="*/ 0 w 57515"/>
                <a:gd name="connsiteY3" fmla="*/ 0 h 85638"/>
                <a:gd name="connsiteX4" fmla="*/ 11065 w 57515"/>
                <a:gd name="connsiteY4" fmla="*/ 0 h 85638"/>
                <a:gd name="connsiteX5" fmla="*/ 29622 w 57515"/>
                <a:gd name="connsiteY5" fmla="*/ 37114 h 85638"/>
                <a:gd name="connsiteX6" fmla="*/ 47603 w 57515"/>
                <a:gd name="connsiteY6" fmla="*/ 0 h 85638"/>
                <a:gd name="connsiteX7" fmla="*/ 57515 w 57515"/>
                <a:gd name="connsiteY7" fmla="*/ 0 h 85638"/>
                <a:gd name="connsiteX8" fmla="*/ 16252 w 57515"/>
                <a:gd name="connsiteY8" fmla="*/ 85638 h 8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515" h="85638">
                  <a:moveTo>
                    <a:pt x="16252" y="85638"/>
                  </a:moveTo>
                  <a:lnTo>
                    <a:pt x="6339" y="85638"/>
                  </a:lnTo>
                  <a:lnTo>
                    <a:pt x="24551" y="47718"/>
                  </a:lnTo>
                  <a:lnTo>
                    <a:pt x="0" y="0"/>
                  </a:lnTo>
                  <a:lnTo>
                    <a:pt x="11065" y="0"/>
                  </a:lnTo>
                  <a:lnTo>
                    <a:pt x="29622" y="37114"/>
                  </a:lnTo>
                  <a:lnTo>
                    <a:pt x="47603" y="0"/>
                  </a:lnTo>
                  <a:lnTo>
                    <a:pt x="57515" y="0"/>
                  </a:lnTo>
                  <a:lnTo>
                    <a:pt x="16252" y="85638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87" name="Freeform: Shape 1586">
              <a:extLst>
                <a:ext uri="{FF2B5EF4-FFF2-40B4-BE49-F238E27FC236}">
                  <a16:creationId xmlns:a16="http://schemas.microsoft.com/office/drawing/2014/main" id="{DBC8E354-1D2A-F0A0-F14F-3CAA9C1D90EF}"/>
                </a:ext>
              </a:extLst>
            </p:cNvPr>
            <p:cNvSpPr/>
            <p:nvPr/>
          </p:nvSpPr>
          <p:spPr>
            <a:xfrm>
              <a:off x="2740318" y="8579870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9 h 58782"/>
                <a:gd name="connsiteX4" fmla="*/ 807 w 40341"/>
                <a:gd name="connsiteY4" fmla="*/ 16136 h 58782"/>
                <a:gd name="connsiteX5" fmla="*/ 20401 w 40341"/>
                <a:gd name="connsiteY5" fmla="*/ 0 h 58782"/>
                <a:gd name="connsiteX6" fmla="*/ 37575 w 40341"/>
                <a:gd name="connsiteY6" fmla="*/ 5187 h 58782"/>
                <a:gd name="connsiteX7" fmla="*/ 37575 w 40341"/>
                <a:gd name="connsiteY7" fmla="*/ 14868 h 58782"/>
                <a:gd name="connsiteX8" fmla="*/ 20516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8 h 58782"/>
                <a:gd name="connsiteX12" fmla="*/ 40341 w 40341"/>
                <a:gd name="connsiteY12" fmla="*/ 41378 h 58782"/>
                <a:gd name="connsiteX13" fmla="*/ 19248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5"/>
                    <a:pt x="29276" y="37575"/>
                    <a:pt x="25012" y="35846"/>
                  </a:cubicBezTo>
                  <a:lnTo>
                    <a:pt x="11641" y="30429"/>
                  </a:lnTo>
                  <a:cubicBezTo>
                    <a:pt x="4610" y="27432"/>
                    <a:pt x="807" y="23398"/>
                    <a:pt x="807" y="16136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4"/>
                    <a:pt x="37575" y="5187"/>
                  </a:cubicBezTo>
                  <a:lnTo>
                    <a:pt x="37575" y="14868"/>
                  </a:lnTo>
                  <a:cubicBezTo>
                    <a:pt x="32388" y="10373"/>
                    <a:pt x="26164" y="7722"/>
                    <a:pt x="20516" y="7722"/>
                  </a:cubicBezTo>
                  <a:cubicBezTo>
                    <a:pt x="14408" y="7722"/>
                    <a:pt x="10143" y="10489"/>
                    <a:pt x="10143" y="15214"/>
                  </a:cubicBezTo>
                  <a:cubicBezTo>
                    <a:pt x="10143" y="18557"/>
                    <a:pt x="11757" y="20631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8"/>
                  </a:cubicBezTo>
                  <a:cubicBezTo>
                    <a:pt x="40341" y="52098"/>
                    <a:pt x="31697" y="58783"/>
                    <a:pt x="19248" y="58783"/>
                  </a:cubicBezTo>
                  <a:cubicBezTo>
                    <a:pt x="11757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88" name="Freeform: Shape 1587">
              <a:extLst>
                <a:ext uri="{FF2B5EF4-FFF2-40B4-BE49-F238E27FC236}">
                  <a16:creationId xmlns:a16="http://schemas.microsoft.com/office/drawing/2014/main" id="{098008CD-A198-69FC-BC90-BEE16E3750D4}"/>
                </a:ext>
              </a:extLst>
            </p:cNvPr>
            <p:cNvSpPr/>
            <p:nvPr/>
          </p:nvSpPr>
          <p:spPr>
            <a:xfrm>
              <a:off x="2790687" y="8579870"/>
              <a:ext cx="55094" cy="58782"/>
            </a:xfrm>
            <a:custGeom>
              <a:avLst/>
              <a:gdLst>
                <a:gd name="connsiteX0" fmla="*/ 0 w 55094"/>
                <a:gd name="connsiteY0" fmla="*/ 29968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8 h 58782"/>
                <a:gd name="connsiteX10" fmla="*/ 45182 w 55094"/>
                <a:gd name="connsiteY10" fmla="*/ 25472 h 58782"/>
                <a:gd name="connsiteX11" fmla="*/ 28124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8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89" name="Freeform: Shape 1588">
              <a:extLst>
                <a:ext uri="{FF2B5EF4-FFF2-40B4-BE49-F238E27FC236}">
                  <a16:creationId xmlns:a16="http://schemas.microsoft.com/office/drawing/2014/main" id="{C5092D27-FD92-3226-B07B-39BC6DBA6326}"/>
                </a:ext>
              </a:extLst>
            </p:cNvPr>
            <p:cNvSpPr/>
            <p:nvPr/>
          </p:nvSpPr>
          <p:spPr>
            <a:xfrm>
              <a:off x="2856270" y="8579755"/>
              <a:ext cx="48524" cy="58782"/>
            </a:xfrm>
            <a:custGeom>
              <a:avLst/>
              <a:gdLst>
                <a:gd name="connsiteX0" fmla="*/ 30429 w 48524"/>
                <a:gd name="connsiteY0" fmla="*/ 50023 h 58782"/>
                <a:gd name="connsiteX1" fmla="*/ 48525 w 48524"/>
                <a:gd name="connsiteY1" fmla="*/ 43914 h 58782"/>
                <a:gd name="connsiteX2" fmla="*/ 48525 w 48524"/>
                <a:gd name="connsiteY2" fmla="*/ 53481 h 58782"/>
                <a:gd name="connsiteX3" fmla="*/ 29622 w 48524"/>
                <a:gd name="connsiteY3" fmla="*/ 58783 h 58782"/>
                <a:gd name="connsiteX4" fmla="*/ 0 w 48524"/>
                <a:gd name="connsiteY4" fmla="*/ 29391 h 58782"/>
                <a:gd name="connsiteX5" fmla="*/ 29737 w 48524"/>
                <a:gd name="connsiteY5" fmla="*/ 0 h 58782"/>
                <a:gd name="connsiteX6" fmla="*/ 47948 w 48524"/>
                <a:gd name="connsiteY6" fmla="*/ 5763 h 58782"/>
                <a:gd name="connsiteX7" fmla="*/ 47948 w 48524"/>
                <a:gd name="connsiteY7" fmla="*/ 16136 h 58782"/>
                <a:gd name="connsiteX8" fmla="*/ 30314 w 48524"/>
                <a:gd name="connsiteY8" fmla="*/ 8875 h 58782"/>
                <a:gd name="connsiteX9" fmla="*/ 9682 w 48524"/>
                <a:gd name="connsiteY9" fmla="*/ 29391 h 58782"/>
                <a:gd name="connsiteX10" fmla="*/ 30429 w 48524"/>
                <a:gd name="connsiteY10" fmla="*/ 5002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2">
                  <a:moveTo>
                    <a:pt x="30429" y="50023"/>
                  </a:moveTo>
                  <a:cubicBezTo>
                    <a:pt x="37344" y="50023"/>
                    <a:pt x="43568" y="48179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60"/>
                    <a:pt x="47948" y="5763"/>
                  </a:cubicBezTo>
                  <a:lnTo>
                    <a:pt x="47948" y="16136"/>
                  </a:lnTo>
                  <a:cubicBezTo>
                    <a:pt x="43453" y="11411"/>
                    <a:pt x="37344" y="8875"/>
                    <a:pt x="30314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90" name="Freeform: Shape 1589">
              <a:extLst>
                <a:ext uri="{FF2B5EF4-FFF2-40B4-BE49-F238E27FC236}">
                  <a16:creationId xmlns:a16="http://schemas.microsoft.com/office/drawing/2014/main" id="{74B66754-4D8D-1F61-1656-6F8076D8DD18}"/>
                </a:ext>
              </a:extLst>
            </p:cNvPr>
            <p:cNvSpPr/>
            <p:nvPr/>
          </p:nvSpPr>
          <p:spPr>
            <a:xfrm>
              <a:off x="2915514" y="8579870"/>
              <a:ext cx="59128" cy="58782"/>
            </a:xfrm>
            <a:custGeom>
              <a:avLst/>
              <a:gdLst>
                <a:gd name="connsiteX0" fmla="*/ 0 w 59128"/>
                <a:gd name="connsiteY0" fmla="*/ 29276 h 58782"/>
                <a:gd name="connsiteX1" fmla="*/ 29852 w 59128"/>
                <a:gd name="connsiteY1" fmla="*/ 0 h 58782"/>
                <a:gd name="connsiteX2" fmla="*/ 59129 w 59128"/>
                <a:gd name="connsiteY2" fmla="*/ 29276 h 58782"/>
                <a:gd name="connsiteX3" fmla="*/ 29852 w 59128"/>
                <a:gd name="connsiteY3" fmla="*/ 58783 h 58782"/>
                <a:gd name="connsiteX4" fmla="*/ 0 w 59128"/>
                <a:gd name="connsiteY4" fmla="*/ 29276 h 58782"/>
                <a:gd name="connsiteX5" fmla="*/ 29737 w 59128"/>
                <a:gd name="connsiteY5" fmla="*/ 8875 h 58782"/>
                <a:gd name="connsiteX6" fmla="*/ 9682 w 59128"/>
                <a:gd name="connsiteY6" fmla="*/ 29391 h 58782"/>
                <a:gd name="connsiteX7" fmla="*/ 29737 w 59128"/>
                <a:gd name="connsiteY7" fmla="*/ 50023 h 58782"/>
                <a:gd name="connsiteX8" fmla="*/ 49447 w 59128"/>
                <a:gd name="connsiteY8" fmla="*/ 29391 h 58782"/>
                <a:gd name="connsiteX9" fmla="*/ 29737 w 59128"/>
                <a:gd name="connsiteY9" fmla="*/ 8875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2">
                  <a:moveTo>
                    <a:pt x="0" y="29276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9" y="12333"/>
                    <a:pt x="59129" y="29276"/>
                  </a:cubicBezTo>
                  <a:cubicBezTo>
                    <a:pt x="59129" y="46219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6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19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8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91" name="Freeform: Shape 1590">
              <a:extLst>
                <a:ext uri="{FF2B5EF4-FFF2-40B4-BE49-F238E27FC236}">
                  <a16:creationId xmlns:a16="http://schemas.microsoft.com/office/drawing/2014/main" id="{19359408-7C77-7E72-E67D-22EE66FF298F}"/>
                </a:ext>
              </a:extLst>
            </p:cNvPr>
            <p:cNvSpPr/>
            <p:nvPr/>
          </p:nvSpPr>
          <p:spPr>
            <a:xfrm>
              <a:off x="2989396" y="8579755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7 h 57860"/>
                <a:gd name="connsiteX3" fmla="*/ 9336 w 50945"/>
                <a:gd name="connsiteY3" fmla="*/ 1037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1 w 50945"/>
                <a:gd name="connsiteY10" fmla="*/ 9106 h 57860"/>
                <a:gd name="connsiteX11" fmla="*/ 9336 w 50945"/>
                <a:gd name="connsiteY11" fmla="*/ 29391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641"/>
                  </a:lnTo>
                  <a:cubicBezTo>
                    <a:pt x="13370" y="4610"/>
                    <a:pt x="20286" y="0"/>
                    <a:pt x="29046" y="0"/>
                  </a:cubicBezTo>
                  <a:cubicBezTo>
                    <a:pt x="43453" y="0"/>
                    <a:pt x="50945" y="10373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1" y="9106"/>
                  </a:cubicBezTo>
                  <a:cubicBezTo>
                    <a:pt x="16252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92" name="Freeform: Shape 1591">
              <a:extLst>
                <a:ext uri="{FF2B5EF4-FFF2-40B4-BE49-F238E27FC236}">
                  <a16:creationId xmlns:a16="http://schemas.microsoft.com/office/drawing/2014/main" id="{7406D452-A0B6-9B0B-3C0C-08C4C483850E}"/>
                </a:ext>
              </a:extLst>
            </p:cNvPr>
            <p:cNvSpPr/>
            <p:nvPr/>
          </p:nvSpPr>
          <p:spPr>
            <a:xfrm>
              <a:off x="3053481" y="8551170"/>
              <a:ext cx="58782" cy="87367"/>
            </a:xfrm>
            <a:custGeom>
              <a:avLst/>
              <a:gdLst>
                <a:gd name="connsiteX0" fmla="*/ 49331 w 58782"/>
                <a:gd name="connsiteY0" fmla="*/ 75726 h 87367"/>
                <a:gd name="connsiteX1" fmla="*/ 28584 w 58782"/>
                <a:gd name="connsiteY1" fmla="*/ 87368 h 87367"/>
                <a:gd name="connsiteX2" fmla="*/ 0 w 58782"/>
                <a:gd name="connsiteY2" fmla="*/ 58322 h 87367"/>
                <a:gd name="connsiteX3" fmla="*/ 28584 w 58782"/>
                <a:gd name="connsiteY3" fmla="*/ 28585 h 87367"/>
                <a:gd name="connsiteX4" fmla="*/ 49331 w 58782"/>
                <a:gd name="connsiteY4" fmla="*/ 40457 h 87367"/>
                <a:gd name="connsiteX5" fmla="*/ 49331 w 58782"/>
                <a:gd name="connsiteY5" fmla="*/ 0 h 87367"/>
                <a:gd name="connsiteX6" fmla="*/ 58783 w 58782"/>
                <a:gd name="connsiteY6" fmla="*/ 0 h 87367"/>
                <a:gd name="connsiteX7" fmla="*/ 58783 w 58782"/>
                <a:gd name="connsiteY7" fmla="*/ 86445 h 87367"/>
                <a:gd name="connsiteX8" fmla="*/ 49331 w 58782"/>
                <a:gd name="connsiteY8" fmla="*/ 86445 h 87367"/>
                <a:gd name="connsiteX9" fmla="*/ 49331 w 58782"/>
                <a:gd name="connsiteY9" fmla="*/ 75726 h 87367"/>
                <a:gd name="connsiteX10" fmla="*/ 9682 w 58782"/>
                <a:gd name="connsiteY10" fmla="*/ 58207 h 87367"/>
                <a:gd name="connsiteX11" fmla="*/ 29391 w 58782"/>
                <a:gd name="connsiteY11" fmla="*/ 78608 h 87367"/>
                <a:gd name="connsiteX12" fmla="*/ 49331 w 58782"/>
                <a:gd name="connsiteY12" fmla="*/ 58207 h 87367"/>
                <a:gd name="connsiteX13" fmla="*/ 29391 w 58782"/>
                <a:gd name="connsiteY13" fmla="*/ 37460 h 87367"/>
                <a:gd name="connsiteX14" fmla="*/ 9682 w 58782"/>
                <a:gd name="connsiteY14" fmla="*/ 58207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49331" y="75726"/>
                  </a:moveTo>
                  <a:cubicBezTo>
                    <a:pt x="45067" y="82872"/>
                    <a:pt x="37690" y="87368"/>
                    <a:pt x="28584" y="87368"/>
                  </a:cubicBezTo>
                  <a:cubicBezTo>
                    <a:pt x="11872" y="87368"/>
                    <a:pt x="0" y="75150"/>
                    <a:pt x="0" y="58322"/>
                  </a:cubicBezTo>
                  <a:cubicBezTo>
                    <a:pt x="0" y="41494"/>
                    <a:pt x="11872" y="28585"/>
                    <a:pt x="28584" y="28585"/>
                  </a:cubicBezTo>
                  <a:cubicBezTo>
                    <a:pt x="37690" y="28585"/>
                    <a:pt x="45067" y="33080"/>
                    <a:pt x="49331" y="40457"/>
                  </a:cubicBezTo>
                  <a:lnTo>
                    <a:pt x="49331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1" y="86445"/>
                  </a:lnTo>
                  <a:lnTo>
                    <a:pt x="49331" y="75726"/>
                  </a:lnTo>
                  <a:close/>
                  <a:moveTo>
                    <a:pt x="9682" y="58207"/>
                  </a:moveTo>
                  <a:cubicBezTo>
                    <a:pt x="9682" y="69963"/>
                    <a:pt x="17981" y="78608"/>
                    <a:pt x="29391" y="78608"/>
                  </a:cubicBezTo>
                  <a:cubicBezTo>
                    <a:pt x="40802" y="78608"/>
                    <a:pt x="49331" y="69963"/>
                    <a:pt x="49331" y="58207"/>
                  </a:cubicBezTo>
                  <a:cubicBezTo>
                    <a:pt x="49331" y="46450"/>
                    <a:pt x="41033" y="37460"/>
                    <a:pt x="29391" y="37460"/>
                  </a:cubicBezTo>
                  <a:cubicBezTo>
                    <a:pt x="17750" y="37460"/>
                    <a:pt x="9682" y="46220"/>
                    <a:pt x="9682" y="58207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93" name="Freeform: Shape 1592">
              <a:extLst>
                <a:ext uri="{FF2B5EF4-FFF2-40B4-BE49-F238E27FC236}">
                  <a16:creationId xmlns:a16="http://schemas.microsoft.com/office/drawing/2014/main" id="{9EA196C4-3A19-8F92-C7FB-0C1019462CA9}"/>
                </a:ext>
              </a:extLst>
            </p:cNvPr>
            <p:cNvSpPr/>
            <p:nvPr/>
          </p:nvSpPr>
          <p:spPr>
            <a:xfrm>
              <a:off x="3153527" y="8579755"/>
              <a:ext cx="48524" cy="58782"/>
            </a:xfrm>
            <a:custGeom>
              <a:avLst/>
              <a:gdLst>
                <a:gd name="connsiteX0" fmla="*/ 30429 w 48524"/>
                <a:gd name="connsiteY0" fmla="*/ 50023 h 58782"/>
                <a:gd name="connsiteX1" fmla="*/ 48525 w 48524"/>
                <a:gd name="connsiteY1" fmla="*/ 43914 h 58782"/>
                <a:gd name="connsiteX2" fmla="*/ 48525 w 48524"/>
                <a:gd name="connsiteY2" fmla="*/ 53481 h 58782"/>
                <a:gd name="connsiteX3" fmla="*/ 29622 w 48524"/>
                <a:gd name="connsiteY3" fmla="*/ 58783 h 58782"/>
                <a:gd name="connsiteX4" fmla="*/ 0 w 48524"/>
                <a:gd name="connsiteY4" fmla="*/ 29391 h 58782"/>
                <a:gd name="connsiteX5" fmla="*/ 29737 w 48524"/>
                <a:gd name="connsiteY5" fmla="*/ 0 h 58782"/>
                <a:gd name="connsiteX6" fmla="*/ 47948 w 48524"/>
                <a:gd name="connsiteY6" fmla="*/ 5763 h 58782"/>
                <a:gd name="connsiteX7" fmla="*/ 47948 w 48524"/>
                <a:gd name="connsiteY7" fmla="*/ 16136 h 58782"/>
                <a:gd name="connsiteX8" fmla="*/ 30314 w 48524"/>
                <a:gd name="connsiteY8" fmla="*/ 8875 h 58782"/>
                <a:gd name="connsiteX9" fmla="*/ 9682 w 48524"/>
                <a:gd name="connsiteY9" fmla="*/ 29391 h 58782"/>
                <a:gd name="connsiteX10" fmla="*/ 30429 w 48524"/>
                <a:gd name="connsiteY10" fmla="*/ 5002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2">
                  <a:moveTo>
                    <a:pt x="30429" y="50023"/>
                  </a:moveTo>
                  <a:cubicBezTo>
                    <a:pt x="37344" y="50023"/>
                    <a:pt x="43568" y="48179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60"/>
                    <a:pt x="47948" y="5763"/>
                  </a:cubicBezTo>
                  <a:lnTo>
                    <a:pt x="47948" y="16136"/>
                  </a:lnTo>
                  <a:cubicBezTo>
                    <a:pt x="43453" y="11411"/>
                    <a:pt x="37344" y="8875"/>
                    <a:pt x="30314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94" name="Freeform: Shape 1593">
              <a:extLst>
                <a:ext uri="{FF2B5EF4-FFF2-40B4-BE49-F238E27FC236}">
                  <a16:creationId xmlns:a16="http://schemas.microsoft.com/office/drawing/2014/main" id="{C987186C-00B5-538F-E775-EED80B191BCA}"/>
                </a:ext>
              </a:extLst>
            </p:cNvPr>
            <p:cNvSpPr/>
            <p:nvPr/>
          </p:nvSpPr>
          <p:spPr>
            <a:xfrm>
              <a:off x="3212771" y="8579870"/>
              <a:ext cx="59128" cy="58782"/>
            </a:xfrm>
            <a:custGeom>
              <a:avLst/>
              <a:gdLst>
                <a:gd name="connsiteX0" fmla="*/ 0 w 59128"/>
                <a:gd name="connsiteY0" fmla="*/ 29276 h 58782"/>
                <a:gd name="connsiteX1" fmla="*/ 29852 w 59128"/>
                <a:gd name="connsiteY1" fmla="*/ 0 h 58782"/>
                <a:gd name="connsiteX2" fmla="*/ 59129 w 59128"/>
                <a:gd name="connsiteY2" fmla="*/ 29276 h 58782"/>
                <a:gd name="connsiteX3" fmla="*/ 29852 w 59128"/>
                <a:gd name="connsiteY3" fmla="*/ 58783 h 58782"/>
                <a:gd name="connsiteX4" fmla="*/ 0 w 59128"/>
                <a:gd name="connsiteY4" fmla="*/ 29276 h 58782"/>
                <a:gd name="connsiteX5" fmla="*/ 29737 w 59128"/>
                <a:gd name="connsiteY5" fmla="*/ 8875 h 58782"/>
                <a:gd name="connsiteX6" fmla="*/ 9682 w 59128"/>
                <a:gd name="connsiteY6" fmla="*/ 29391 h 58782"/>
                <a:gd name="connsiteX7" fmla="*/ 29737 w 59128"/>
                <a:gd name="connsiteY7" fmla="*/ 50023 h 58782"/>
                <a:gd name="connsiteX8" fmla="*/ 49447 w 59128"/>
                <a:gd name="connsiteY8" fmla="*/ 29391 h 58782"/>
                <a:gd name="connsiteX9" fmla="*/ 29737 w 59128"/>
                <a:gd name="connsiteY9" fmla="*/ 8875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2">
                  <a:moveTo>
                    <a:pt x="0" y="29276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9" y="12333"/>
                    <a:pt x="59129" y="29276"/>
                  </a:cubicBezTo>
                  <a:cubicBezTo>
                    <a:pt x="59129" y="46219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6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19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8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95" name="Freeform: Shape 1594">
              <a:extLst>
                <a:ext uri="{FF2B5EF4-FFF2-40B4-BE49-F238E27FC236}">
                  <a16:creationId xmlns:a16="http://schemas.microsoft.com/office/drawing/2014/main" id="{048C2D18-EF75-ADFA-C264-14BA6A052D6B}"/>
                </a:ext>
              </a:extLst>
            </p:cNvPr>
            <p:cNvSpPr/>
            <p:nvPr/>
          </p:nvSpPr>
          <p:spPr>
            <a:xfrm>
              <a:off x="3284463" y="8580907"/>
              <a:ext cx="50138" cy="57745"/>
            </a:xfrm>
            <a:custGeom>
              <a:avLst/>
              <a:gdLst>
                <a:gd name="connsiteX0" fmla="*/ 40802 w 50138"/>
                <a:gd name="connsiteY0" fmla="*/ 0 h 57745"/>
                <a:gd name="connsiteX1" fmla="*/ 50138 w 50138"/>
                <a:gd name="connsiteY1" fmla="*/ 0 h 57745"/>
                <a:gd name="connsiteX2" fmla="*/ 50138 w 50138"/>
                <a:gd name="connsiteY2" fmla="*/ 31812 h 57745"/>
                <a:gd name="connsiteX3" fmla="*/ 25127 w 50138"/>
                <a:gd name="connsiteY3" fmla="*/ 57746 h 57745"/>
                <a:gd name="connsiteX4" fmla="*/ 0 w 50138"/>
                <a:gd name="connsiteY4" fmla="*/ 31812 h 57745"/>
                <a:gd name="connsiteX5" fmla="*/ 0 w 50138"/>
                <a:gd name="connsiteY5" fmla="*/ 0 h 57745"/>
                <a:gd name="connsiteX6" fmla="*/ 9336 w 50138"/>
                <a:gd name="connsiteY6" fmla="*/ 0 h 57745"/>
                <a:gd name="connsiteX7" fmla="*/ 9336 w 50138"/>
                <a:gd name="connsiteY7" fmla="*/ 32734 h 57745"/>
                <a:gd name="connsiteX8" fmla="*/ 25127 w 50138"/>
                <a:gd name="connsiteY8" fmla="*/ 48986 h 57745"/>
                <a:gd name="connsiteX9" fmla="*/ 40802 w 50138"/>
                <a:gd name="connsiteY9" fmla="*/ 32734 h 57745"/>
                <a:gd name="connsiteX10" fmla="*/ 40802 w 50138"/>
                <a:gd name="connsiteY10" fmla="*/ 0 h 57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0138" h="57745">
                  <a:moveTo>
                    <a:pt x="40802" y="0"/>
                  </a:moveTo>
                  <a:lnTo>
                    <a:pt x="50138" y="0"/>
                  </a:lnTo>
                  <a:lnTo>
                    <a:pt x="50138" y="31812"/>
                  </a:lnTo>
                  <a:cubicBezTo>
                    <a:pt x="50138" y="47948"/>
                    <a:pt x="40341" y="57746"/>
                    <a:pt x="25127" y="57746"/>
                  </a:cubicBezTo>
                  <a:cubicBezTo>
                    <a:pt x="9913" y="57746"/>
                    <a:pt x="0" y="47948"/>
                    <a:pt x="0" y="31812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32734"/>
                  </a:lnTo>
                  <a:cubicBezTo>
                    <a:pt x="9336" y="43568"/>
                    <a:pt x="15791" y="48986"/>
                    <a:pt x="25127" y="48986"/>
                  </a:cubicBezTo>
                  <a:cubicBezTo>
                    <a:pt x="34463" y="48986"/>
                    <a:pt x="40802" y="43568"/>
                    <a:pt x="40802" y="32734"/>
                  </a:cubicBezTo>
                  <a:lnTo>
                    <a:pt x="40802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96" name="Freeform: Shape 1595">
              <a:extLst>
                <a:ext uri="{FF2B5EF4-FFF2-40B4-BE49-F238E27FC236}">
                  <a16:creationId xmlns:a16="http://schemas.microsoft.com/office/drawing/2014/main" id="{83FDC360-5824-98AA-D7AA-9525568DAF56}"/>
                </a:ext>
              </a:extLst>
            </p:cNvPr>
            <p:cNvSpPr/>
            <p:nvPr/>
          </p:nvSpPr>
          <p:spPr>
            <a:xfrm>
              <a:off x="3352121" y="8579755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7 h 57860"/>
                <a:gd name="connsiteX3" fmla="*/ 9336 w 50945"/>
                <a:gd name="connsiteY3" fmla="*/ 1037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1 w 50945"/>
                <a:gd name="connsiteY10" fmla="*/ 9106 h 57860"/>
                <a:gd name="connsiteX11" fmla="*/ 9336 w 50945"/>
                <a:gd name="connsiteY11" fmla="*/ 29391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641"/>
                  </a:lnTo>
                  <a:cubicBezTo>
                    <a:pt x="13370" y="4610"/>
                    <a:pt x="20286" y="0"/>
                    <a:pt x="29046" y="0"/>
                  </a:cubicBezTo>
                  <a:cubicBezTo>
                    <a:pt x="43453" y="0"/>
                    <a:pt x="50945" y="10373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1" y="9106"/>
                  </a:cubicBezTo>
                  <a:cubicBezTo>
                    <a:pt x="16252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97" name="Freeform: Shape 1596">
              <a:extLst>
                <a:ext uri="{FF2B5EF4-FFF2-40B4-BE49-F238E27FC236}">
                  <a16:creationId xmlns:a16="http://schemas.microsoft.com/office/drawing/2014/main" id="{E80CD84F-B05C-77A5-E72C-9D2E8358D58B}"/>
                </a:ext>
              </a:extLst>
            </p:cNvPr>
            <p:cNvSpPr/>
            <p:nvPr/>
          </p:nvSpPr>
          <p:spPr>
            <a:xfrm>
              <a:off x="3417473" y="8562696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1 h 75841"/>
                <a:gd name="connsiteX9" fmla="*/ 20401 w 33656"/>
                <a:gd name="connsiteY9" fmla="*/ 66967 h 75841"/>
                <a:gd name="connsiteX10" fmla="*/ 33656 w 33656"/>
                <a:gd name="connsiteY10" fmla="*/ 62817 h 75841"/>
                <a:gd name="connsiteX11" fmla="*/ 33656 w 33656"/>
                <a:gd name="connsiteY11" fmla="*/ 71923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40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7"/>
                    <a:pt x="20401" y="66967"/>
                  </a:cubicBezTo>
                  <a:cubicBezTo>
                    <a:pt x="24896" y="66967"/>
                    <a:pt x="29507" y="65699"/>
                    <a:pt x="33656" y="62817"/>
                  </a:cubicBezTo>
                  <a:lnTo>
                    <a:pt x="33656" y="71923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98" name="Freeform: Shape 1597">
              <a:extLst>
                <a:ext uri="{FF2B5EF4-FFF2-40B4-BE49-F238E27FC236}">
                  <a16:creationId xmlns:a16="http://schemas.microsoft.com/office/drawing/2014/main" id="{B789160C-72DE-7BDE-A748-D082934476AA}"/>
                </a:ext>
              </a:extLst>
            </p:cNvPr>
            <p:cNvSpPr/>
            <p:nvPr/>
          </p:nvSpPr>
          <p:spPr>
            <a:xfrm>
              <a:off x="3458622" y="8579870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1 w 40341"/>
                <a:gd name="connsiteY2" fmla="*/ 35846 h 58782"/>
                <a:gd name="connsiteX3" fmla="*/ 11641 w 40341"/>
                <a:gd name="connsiteY3" fmla="*/ 30429 h 58782"/>
                <a:gd name="connsiteX4" fmla="*/ 807 w 40341"/>
                <a:gd name="connsiteY4" fmla="*/ 16136 h 58782"/>
                <a:gd name="connsiteX5" fmla="*/ 20401 w 40341"/>
                <a:gd name="connsiteY5" fmla="*/ 0 h 58782"/>
                <a:gd name="connsiteX6" fmla="*/ 37575 w 40341"/>
                <a:gd name="connsiteY6" fmla="*/ 5187 h 58782"/>
                <a:gd name="connsiteX7" fmla="*/ 37575 w 40341"/>
                <a:gd name="connsiteY7" fmla="*/ 14868 h 58782"/>
                <a:gd name="connsiteX8" fmla="*/ 20516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8 h 58782"/>
                <a:gd name="connsiteX12" fmla="*/ 40341 w 40341"/>
                <a:gd name="connsiteY12" fmla="*/ 41378 h 58782"/>
                <a:gd name="connsiteX13" fmla="*/ 19248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5"/>
                    <a:pt x="29276" y="37575"/>
                    <a:pt x="25011" y="35846"/>
                  </a:cubicBezTo>
                  <a:lnTo>
                    <a:pt x="11641" y="30429"/>
                  </a:lnTo>
                  <a:cubicBezTo>
                    <a:pt x="4610" y="27432"/>
                    <a:pt x="807" y="23398"/>
                    <a:pt x="807" y="16136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4"/>
                    <a:pt x="37575" y="5187"/>
                  </a:cubicBezTo>
                  <a:lnTo>
                    <a:pt x="37575" y="14868"/>
                  </a:lnTo>
                  <a:cubicBezTo>
                    <a:pt x="32388" y="10373"/>
                    <a:pt x="26164" y="7722"/>
                    <a:pt x="20516" y="7722"/>
                  </a:cubicBezTo>
                  <a:cubicBezTo>
                    <a:pt x="14408" y="7722"/>
                    <a:pt x="10143" y="10489"/>
                    <a:pt x="10143" y="15214"/>
                  </a:cubicBezTo>
                  <a:cubicBezTo>
                    <a:pt x="10143" y="18557"/>
                    <a:pt x="11756" y="20631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8"/>
                  </a:cubicBezTo>
                  <a:cubicBezTo>
                    <a:pt x="40341" y="52098"/>
                    <a:pt x="31697" y="58783"/>
                    <a:pt x="19248" y="58783"/>
                  </a:cubicBezTo>
                  <a:cubicBezTo>
                    <a:pt x="11756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599" name="Freeform: Shape 1598">
              <a:extLst>
                <a:ext uri="{FF2B5EF4-FFF2-40B4-BE49-F238E27FC236}">
                  <a16:creationId xmlns:a16="http://schemas.microsoft.com/office/drawing/2014/main" id="{B3E8386C-C002-E8BE-82E5-24CD58E9FA93}"/>
                </a:ext>
              </a:extLst>
            </p:cNvPr>
            <p:cNvSpPr/>
            <p:nvPr/>
          </p:nvSpPr>
          <p:spPr>
            <a:xfrm>
              <a:off x="536883" y="8696168"/>
              <a:ext cx="16828" cy="79875"/>
            </a:xfrm>
            <a:custGeom>
              <a:avLst/>
              <a:gdLst>
                <a:gd name="connsiteX0" fmla="*/ 0 w 16828"/>
                <a:gd name="connsiteY0" fmla="*/ 6224 h 79875"/>
                <a:gd name="connsiteX1" fmla="*/ 5994 w 16828"/>
                <a:gd name="connsiteY1" fmla="*/ 0 h 79875"/>
                <a:gd name="connsiteX2" fmla="*/ 10028 w 16828"/>
                <a:gd name="connsiteY2" fmla="*/ 1268 h 79875"/>
                <a:gd name="connsiteX3" fmla="*/ 16828 w 16828"/>
                <a:gd name="connsiteY3" fmla="*/ 6109 h 79875"/>
                <a:gd name="connsiteX4" fmla="*/ 10028 w 16828"/>
                <a:gd name="connsiteY4" fmla="*/ 10835 h 79875"/>
                <a:gd name="connsiteX5" fmla="*/ 5994 w 16828"/>
                <a:gd name="connsiteY5" fmla="*/ 12218 h 79875"/>
                <a:gd name="connsiteX6" fmla="*/ 0 w 16828"/>
                <a:gd name="connsiteY6" fmla="*/ 6224 h 79875"/>
                <a:gd name="connsiteX7" fmla="*/ 1959 w 16828"/>
                <a:gd name="connsiteY7" fmla="*/ 23052 h 79875"/>
                <a:gd name="connsiteX8" fmla="*/ 11411 w 16828"/>
                <a:gd name="connsiteY8" fmla="*/ 23052 h 79875"/>
                <a:gd name="connsiteX9" fmla="*/ 11411 w 16828"/>
                <a:gd name="connsiteY9" fmla="*/ 79875 h 79875"/>
                <a:gd name="connsiteX10" fmla="*/ 1959 w 16828"/>
                <a:gd name="connsiteY10" fmla="*/ 79875 h 79875"/>
                <a:gd name="connsiteX11" fmla="*/ 1959 w 16828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8" h="79875">
                  <a:moveTo>
                    <a:pt x="0" y="6224"/>
                  </a:moveTo>
                  <a:cubicBezTo>
                    <a:pt x="0" y="2766"/>
                    <a:pt x="2651" y="0"/>
                    <a:pt x="5994" y="0"/>
                  </a:cubicBezTo>
                  <a:cubicBezTo>
                    <a:pt x="7492" y="0"/>
                    <a:pt x="8760" y="346"/>
                    <a:pt x="10028" y="1268"/>
                  </a:cubicBezTo>
                  <a:lnTo>
                    <a:pt x="16828" y="6109"/>
                  </a:lnTo>
                  <a:lnTo>
                    <a:pt x="10028" y="10835"/>
                  </a:lnTo>
                  <a:cubicBezTo>
                    <a:pt x="8760" y="11756"/>
                    <a:pt x="7492" y="12218"/>
                    <a:pt x="5994" y="12218"/>
                  </a:cubicBezTo>
                  <a:cubicBezTo>
                    <a:pt x="2651" y="12218"/>
                    <a:pt x="0" y="9566"/>
                    <a:pt x="0" y="6224"/>
                  </a:cubicBezTo>
                  <a:close/>
                  <a:moveTo>
                    <a:pt x="1959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59" y="79875"/>
                  </a:lnTo>
                  <a:lnTo>
                    <a:pt x="1959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00" name="Freeform: Shape 1599">
              <a:extLst>
                <a:ext uri="{FF2B5EF4-FFF2-40B4-BE49-F238E27FC236}">
                  <a16:creationId xmlns:a16="http://schemas.microsoft.com/office/drawing/2014/main" id="{DEF5FA3C-55A7-F7F3-8345-26A88A4D529B}"/>
                </a:ext>
              </a:extLst>
            </p:cNvPr>
            <p:cNvSpPr/>
            <p:nvPr/>
          </p:nvSpPr>
          <p:spPr>
            <a:xfrm>
              <a:off x="567312" y="8718067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7 h 57860"/>
                <a:gd name="connsiteX3" fmla="*/ 9336 w 50945"/>
                <a:gd name="connsiteY3" fmla="*/ 1037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0 w 50945"/>
                <a:gd name="connsiteY10" fmla="*/ 9106 h 57860"/>
                <a:gd name="connsiteX11" fmla="*/ 9336 w 50945"/>
                <a:gd name="connsiteY11" fmla="*/ 29391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641"/>
                  </a:lnTo>
                  <a:cubicBezTo>
                    <a:pt x="13370" y="4610"/>
                    <a:pt x="20286" y="0"/>
                    <a:pt x="29046" y="0"/>
                  </a:cubicBezTo>
                  <a:cubicBezTo>
                    <a:pt x="43453" y="0"/>
                    <a:pt x="50945" y="10373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0" y="9106"/>
                  </a:cubicBezTo>
                  <a:cubicBezTo>
                    <a:pt x="16252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01" name="Freeform: Shape 1600">
              <a:extLst>
                <a:ext uri="{FF2B5EF4-FFF2-40B4-BE49-F238E27FC236}">
                  <a16:creationId xmlns:a16="http://schemas.microsoft.com/office/drawing/2014/main" id="{E865A951-AA23-5589-F039-193CE7DE6E19}"/>
                </a:ext>
              </a:extLst>
            </p:cNvPr>
            <p:cNvSpPr/>
            <p:nvPr/>
          </p:nvSpPr>
          <p:spPr>
            <a:xfrm>
              <a:off x="662747" y="8718183"/>
              <a:ext cx="58782" cy="86675"/>
            </a:xfrm>
            <a:custGeom>
              <a:avLst/>
              <a:gdLst>
                <a:gd name="connsiteX0" fmla="*/ 9336 w 58782"/>
                <a:gd name="connsiteY0" fmla="*/ 47026 h 86675"/>
                <a:gd name="connsiteX1" fmla="*/ 9336 w 58782"/>
                <a:gd name="connsiteY1" fmla="*/ 86676 h 86675"/>
                <a:gd name="connsiteX2" fmla="*/ 0 w 58782"/>
                <a:gd name="connsiteY2" fmla="*/ 86676 h 86675"/>
                <a:gd name="connsiteX3" fmla="*/ 0 w 58782"/>
                <a:gd name="connsiteY3" fmla="*/ 1037 h 86675"/>
                <a:gd name="connsiteX4" fmla="*/ 9336 w 58782"/>
                <a:gd name="connsiteY4" fmla="*/ 1037 h 86675"/>
                <a:gd name="connsiteX5" fmla="*/ 9336 w 58782"/>
                <a:gd name="connsiteY5" fmla="*/ 11872 h 86675"/>
                <a:gd name="connsiteX6" fmla="*/ 30198 w 58782"/>
                <a:gd name="connsiteY6" fmla="*/ 0 h 86675"/>
                <a:gd name="connsiteX7" fmla="*/ 58783 w 58782"/>
                <a:gd name="connsiteY7" fmla="*/ 29276 h 86675"/>
                <a:gd name="connsiteX8" fmla="*/ 30198 w 58782"/>
                <a:gd name="connsiteY8" fmla="*/ 58783 h 86675"/>
                <a:gd name="connsiteX9" fmla="*/ 9336 w 58782"/>
                <a:gd name="connsiteY9" fmla="*/ 47026 h 86675"/>
                <a:gd name="connsiteX10" fmla="*/ 29391 w 58782"/>
                <a:gd name="connsiteY10" fmla="*/ 8875 h 86675"/>
                <a:gd name="connsiteX11" fmla="*/ 9336 w 58782"/>
                <a:gd name="connsiteY11" fmla="*/ 29391 h 86675"/>
                <a:gd name="connsiteX12" fmla="*/ 29391 w 58782"/>
                <a:gd name="connsiteY12" fmla="*/ 50023 h 86675"/>
                <a:gd name="connsiteX13" fmla="*/ 49101 w 58782"/>
                <a:gd name="connsiteY13" fmla="*/ 29391 h 86675"/>
                <a:gd name="connsiteX14" fmla="*/ 29391 w 58782"/>
                <a:gd name="connsiteY14" fmla="*/ 8875 h 8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6675">
                  <a:moveTo>
                    <a:pt x="9336" y="47026"/>
                  </a:moveTo>
                  <a:lnTo>
                    <a:pt x="9336" y="86676"/>
                  </a:lnTo>
                  <a:lnTo>
                    <a:pt x="0" y="86676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872"/>
                  </a:lnTo>
                  <a:cubicBezTo>
                    <a:pt x="13601" y="4610"/>
                    <a:pt x="21093" y="0"/>
                    <a:pt x="30198" y="0"/>
                  </a:cubicBezTo>
                  <a:cubicBezTo>
                    <a:pt x="46680" y="0"/>
                    <a:pt x="58783" y="12333"/>
                    <a:pt x="58783" y="29276"/>
                  </a:cubicBezTo>
                  <a:cubicBezTo>
                    <a:pt x="58783" y="46219"/>
                    <a:pt x="46680" y="58783"/>
                    <a:pt x="30198" y="58783"/>
                  </a:cubicBezTo>
                  <a:cubicBezTo>
                    <a:pt x="21093" y="58783"/>
                    <a:pt x="13601" y="54288"/>
                    <a:pt x="9336" y="47026"/>
                  </a:cubicBezTo>
                  <a:close/>
                  <a:moveTo>
                    <a:pt x="29391" y="8875"/>
                  </a:moveTo>
                  <a:cubicBezTo>
                    <a:pt x="17750" y="8875"/>
                    <a:pt x="9336" y="17519"/>
                    <a:pt x="9336" y="29391"/>
                  </a:cubicBezTo>
                  <a:cubicBezTo>
                    <a:pt x="9336" y="41263"/>
                    <a:pt x="17750" y="50023"/>
                    <a:pt x="29391" y="50023"/>
                  </a:cubicBezTo>
                  <a:cubicBezTo>
                    <a:pt x="41033" y="50023"/>
                    <a:pt x="49101" y="41378"/>
                    <a:pt x="49101" y="29391"/>
                  </a:cubicBezTo>
                  <a:cubicBezTo>
                    <a:pt x="49101" y="17404"/>
                    <a:pt x="40802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02" name="Freeform: Shape 1601">
              <a:extLst>
                <a:ext uri="{FF2B5EF4-FFF2-40B4-BE49-F238E27FC236}">
                  <a16:creationId xmlns:a16="http://schemas.microsoft.com/office/drawing/2014/main" id="{BCB5A04F-4657-7B25-1C60-93E936F81CEA}"/>
                </a:ext>
              </a:extLst>
            </p:cNvPr>
            <p:cNvSpPr/>
            <p:nvPr/>
          </p:nvSpPr>
          <p:spPr>
            <a:xfrm>
              <a:off x="736284" y="8718067"/>
              <a:ext cx="30082" cy="57860"/>
            </a:xfrm>
            <a:custGeom>
              <a:avLst/>
              <a:gdLst>
                <a:gd name="connsiteX0" fmla="*/ 9336 w 30082"/>
                <a:gd name="connsiteY0" fmla="*/ 57861 h 57860"/>
                <a:gd name="connsiteX1" fmla="*/ 0 w 30082"/>
                <a:gd name="connsiteY1" fmla="*/ 57861 h 57860"/>
                <a:gd name="connsiteX2" fmla="*/ 0 w 30082"/>
                <a:gd name="connsiteY2" fmla="*/ 1037 h 57860"/>
                <a:gd name="connsiteX3" fmla="*/ 9336 w 30082"/>
                <a:gd name="connsiteY3" fmla="*/ 1037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59 h 57860"/>
                <a:gd name="connsiteX8" fmla="*/ 9336 w 30082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7" y="9106"/>
                    <a:pt x="9336" y="16713"/>
                    <a:pt x="9336" y="30659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03" name="Freeform: Shape 1602">
              <a:extLst>
                <a:ext uri="{FF2B5EF4-FFF2-40B4-BE49-F238E27FC236}">
                  <a16:creationId xmlns:a16="http://schemas.microsoft.com/office/drawing/2014/main" id="{B677C7A1-8539-F1A3-2C46-FA858D6C5E42}"/>
                </a:ext>
              </a:extLst>
            </p:cNvPr>
            <p:cNvSpPr/>
            <p:nvPr/>
          </p:nvSpPr>
          <p:spPr>
            <a:xfrm>
              <a:off x="771669" y="8718183"/>
              <a:ext cx="55094" cy="58782"/>
            </a:xfrm>
            <a:custGeom>
              <a:avLst/>
              <a:gdLst>
                <a:gd name="connsiteX0" fmla="*/ 0 w 55094"/>
                <a:gd name="connsiteY0" fmla="*/ 29968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8 h 58782"/>
                <a:gd name="connsiteX10" fmla="*/ 45182 w 55094"/>
                <a:gd name="connsiteY10" fmla="*/ 25472 h 58782"/>
                <a:gd name="connsiteX11" fmla="*/ 28124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8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04" name="Freeform: Shape 1603">
              <a:extLst>
                <a:ext uri="{FF2B5EF4-FFF2-40B4-BE49-F238E27FC236}">
                  <a16:creationId xmlns:a16="http://schemas.microsoft.com/office/drawing/2014/main" id="{F938DE72-5ED3-3C02-5DAB-C0A50EB77BFD}"/>
                </a:ext>
              </a:extLst>
            </p:cNvPr>
            <p:cNvSpPr/>
            <p:nvPr/>
          </p:nvSpPr>
          <p:spPr>
            <a:xfrm>
              <a:off x="832987" y="8719104"/>
              <a:ext cx="57860" cy="58782"/>
            </a:xfrm>
            <a:custGeom>
              <a:avLst/>
              <a:gdLst>
                <a:gd name="connsiteX0" fmla="*/ 29046 w 57860"/>
                <a:gd name="connsiteY0" fmla="*/ 58783 h 58782"/>
                <a:gd name="connsiteX1" fmla="*/ 0 w 57860"/>
                <a:gd name="connsiteY1" fmla="*/ 0 h 58782"/>
                <a:gd name="connsiteX2" fmla="*/ 10950 w 57860"/>
                <a:gd name="connsiteY2" fmla="*/ 0 h 58782"/>
                <a:gd name="connsiteX3" fmla="*/ 29507 w 57860"/>
                <a:gd name="connsiteY3" fmla="*/ 39073 h 58782"/>
                <a:gd name="connsiteX4" fmla="*/ 47833 w 57860"/>
                <a:gd name="connsiteY4" fmla="*/ 0 h 58782"/>
                <a:gd name="connsiteX5" fmla="*/ 57861 w 57860"/>
                <a:gd name="connsiteY5" fmla="*/ 0 h 58782"/>
                <a:gd name="connsiteX6" fmla="*/ 29046 w 57860"/>
                <a:gd name="connsiteY6" fmla="*/ 5878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7860" h="58782">
                  <a:moveTo>
                    <a:pt x="29046" y="58783"/>
                  </a:moveTo>
                  <a:lnTo>
                    <a:pt x="0" y="0"/>
                  </a:lnTo>
                  <a:lnTo>
                    <a:pt x="10950" y="0"/>
                  </a:lnTo>
                  <a:lnTo>
                    <a:pt x="29507" y="39073"/>
                  </a:lnTo>
                  <a:lnTo>
                    <a:pt x="47833" y="0"/>
                  </a:lnTo>
                  <a:lnTo>
                    <a:pt x="57861" y="0"/>
                  </a:lnTo>
                  <a:lnTo>
                    <a:pt x="29046" y="5878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05" name="Freeform: Shape 1604">
              <a:extLst>
                <a:ext uri="{FF2B5EF4-FFF2-40B4-BE49-F238E27FC236}">
                  <a16:creationId xmlns:a16="http://schemas.microsoft.com/office/drawing/2014/main" id="{285A28E1-AF92-C89E-5A1F-45D3F731E5AA}"/>
                </a:ext>
              </a:extLst>
            </p:cNvPr>
            <p:cNvSpPr/>
            <p:nvPr/>
          </p:nvSpPr>
          <p:spPr>
            <a:xfrm>
              <a:off x="896841" y="8718183"/>
              <a:ext cx="55094" cy="58782"/>
            </a:xfrm>
            <a:custGeom>
              <a:avLst/>
              <a:gdLst>
                <a:gd name="connsiteX0" fmla="*/ 0 w 55094"/>
                <a:gd name="connsiteY0" fmla="*/ 29968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8 h 58782"/>
                <a:gd name="connsiteX10" fmla="*/ 45182 w 55094"/>
                <a:gd name="connsiteY10" fmla="*/ 25472 h 58782"/>
                <a:gd name="connsiteX11" fmla="*/ 28124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8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06" name="Freeform: Shape 1605">
              <a:extLst>
                <a:ext uri="{FF2B5EF4-FFF2-40B4-BE49-F238E27FC236}">
                  <a16:creationId xmlns:a16="http://schemas.microsoft.com/office/drawing/2014/main" id="{B65FDF97-590A-A9F8-A9B3-14670307384D}"/>
                </a:ext>
              </a:extLst>
            </p:cNvPr>
            <p:cNvSpPr/>
            <p:nvPr/>
          </p:nvSpPr>
          <p:spPr>
            <a:xfrm>
              <a:off x="966920" y="8718067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7 h 57860"/>
                <a:gd name="connsiteX3" fmla="*/ 9336 w 50945"/>
                <a:gd name="connsiteY3" fmla="*/ 1037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0 w 50945"/>
                <a:gd name="connsiteY10" fmla="*/ 9106 h 57860"/>
                <a:gd name="connsiteX11" fmla="*/ 9336 w 50945"/>
                <a:gd name="connsiteY11" fmla="*/ 29391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641"/>
                  </a:lnTo>
                  <a:cubicBezTo>
                    <a:pt x="13370" y="4610"/>
                    <a:pt x="20286" y="0"/>
                    <a:pt x="29046" y="0"/>
                  </a:cubicBezTo>
                  <a:cubicBezTo>
                    <a:pt x="43453" y="0"/>
                    <a:pt x="50945" y="10373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0" y="9106"/>
                  </a:cubicBezTo>
                  <a:cubicBezTo>
                    <a:pt x="16252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07" name="Freeform: Shape 1606">
              <a:extLst>
                <a:ext uri="{FF2B5EF4-FFF2-40B4-BE49-F238E27FC236}">
                  <a16:creationId xmlns:a16="http://schemas.microsoft.com/office/drawing/2014/main" id="{9AEFA7A1-E0E9-809A-8EAF-D84A7C416B16}"/>
                </a:ext>
              </a:extLst>
            </p:cNvPr>
            <p:cNvSpPr/>
            <p:nvPr/>
          </p:nvSpPr>
          <p:spPr>
            <a:xfrm>
              <a:off x="1032273" y="8701009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1 h 75841"/>
                <a:gd name="connsiteX9" fmla="*/ 20401 w 33656"/>
                <a:gd name="connsiteY9" fmla="*/ 66967 h 75841"/>
                <a:gd name="connsiteX10" fmla="*/ 33656 w 33656"/>
                <a:gd name="connsiteY10" fmla="*/ 62817 h 75841"/>
                <a:gd name="connsiteX11" fmla="*/ 33656 w 33656"/>
                <a:gd name="connsiteY11" fmla="*/ 71923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40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7"/>
                    <a:pt x="20401" y="66967"/>
                  </a:cubicBezTo>
                  <a:cubicBezTo>
                    <a:pt x="24896" y="66967"/>
                    <a:pt x="29507" y="65699"/>
                    <a:pt x="33656" y="62817"/>
                  </a:cubicBezTo>
                  <a:lnTo>
                    <a:pt x="33656" y="71923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08" name="Freeform: Shape 1607">
              <a:extLst>
                <a:ext uri="{FF2B5EF4-FFF2-40B4-BE49-F238E27FC236}">
                  <a16:creationId xmlns:a16="http://schemas.microsoft.com/office/drawing/2014/main" id="{3B91136F-42DB-7714-93FD-CDA42AE83E70}"/>
                </a:ext>
              </a:extLst>
            </p:cNvPr>
            <p:cNvSpPr/>
            <p:nvPr/>
          </p:nvSpPr>
          <p:spPr>
            <a:xfrm>
              <a:off x="1075611" y="8696168"/>
              <a:ext cx="16828" cy="79875"/>
            </a:xfrm>
            <a:custGeom>
              <a:avLst/>
              <a:gdLst>
                <a:gd name="connsiteX0" fmla="*/ 0 w 16828"/>
                <a:gd name="connsiteY0" fmla="*/ 6224 h 79875"/>
                <a:gd name="connsiteX1" fmla="*/ 5994 w 16828"/>
                <a:gd name="connsiteY1" fmla="*/ 0 h 79875"/>
                <a:gd name="connsiteX2" fmla="*/ 10028 w 16828"/>
                <a:gd name="connsiteY2" fmla="*/ 1268 h 79875"/>
                <a:gd name="connsiteX3" fmla="*/ 16828 w 16828"/>
                <a:gd name="connsiteY3" fmla="*/ 6109 h 79875"/>
                <a:gd name="connsiteX4" fmla="*/ 10028 w 16828"/>
                <a:gd name="connsiteY4" fmla="*/ 10835 h 79875"/>
                <a:gd name="connsiteX5" fmla="*/ 5994 w 16828"/>
                <a:gd name="connsiteY5" fmla="*/ 12218 h 79875"/>
                <a:gd name="connsiteX6" fmla="*/ 0 w 16828"/>
                <a:gd name="connsiteY6" fmla="*/ 6224 h 79875"/>
                <a:gd name="connsiteX7" fmla="*/ 1959 w 16828"/>
                <a:gd name="connsiteY7" fmla="*/ 23052 h 79875"/>
                <a:gd name="connsiteX8" fmla="*/ 11411 w 16828"/>
                <a:gd name="connsiteY8" fmla="*/ 23052 h 79875"/>
                <a:gd name="connsiteX9" fmla="*/ 11411 w 16828"/>
                <a:gd name="connsiteY9" fmla="*/ 79875 h 79875"/>
                <a:gd name="connsiteX10" fmla="*/ 1959 w 16828"/>
                <a:gd name="connsiteY10" fmla="*/ 79875 h 79875"/>
                <a:gd name="connsiteX11" fmla="*/ 1959 w 16828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8" h="79875">
                  <a:moveTo>
                    <a:pt x="0" y="6224"/>
                  </a:moveTo>
                  <a:cubicBezTo>
                    <a:pt x="0" y="2766"/>
                    <a:pt x="2651" y="0"/>
                    <a:pt x="5994" y="0"/>
                  </a:cubicBezTo>
                  <a:cubicBezTo>
                    <a:pt x="7492" y="0"/>
                    <a:pt x="8760" y="346"/>
                    <a:pt x="10028" y="1268"/>
                  </a:cubicBezTo>
                  <a:lnTo>
                    <a:pt x="16828" y="6109"/>
                  </a:lnTo>
                  <a:lnTo>
                    <a:pt x="10028" y="10835"/>
                  </a:lnTo>
                  <a:cubicBezTo>
                    <a:pt x="8760" y="11756"/>
                    <a:pt x="7492" y="12218"/>
                    <a:pt x="5994" y="12218"/>
                  </a:cubicBezTo>
                  <a:cubicBezTo>
                    <a:pt x="2651" y="12218"/>
                    <a:pt x="0" y="9566"/>
                    <a:pt x="0" y="6224"/>
                  </a:cubicBezTo>
                  <a:close/>
                  <a:moveTo>
                    <a:pt x="1959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59" y="79875"/>
                  </a:lnTo>
                  <a:lnTo>
                    <a:pt x="1959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09" name="Freeform: Shape 1608">
              <a:extLst>
                <a:ext uri="{FF2B5EF4-FFF2-40B4-BE49-F238E27FC236}">
                  <a16:creationId xmlns:a16="http://schemas.microsoft.com/office/drawing/2014/main" id="{BDA8EF1D-904C-4F03-73B0-E9FD7F14D4E3}"/>
                </a:ext>
              </a:extLst>
            </p:cNvPr>
            <p:cNvSpPr/>
            <p:nvPr/>
          </p:nvSpPr>
          <p:spPr>
            <a:xfrm>
              <a:off x="1106039" y="8718067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7 h 57860"/>
                <a:gd name="connsiteX3" fmla="*/ 9336 w 50945"/>
                <a:gd name="connsiteY3" fmla="*/ 1037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0 w 50945"/>
                <a:gd name="connsiteY10" fmla="*/ 9106 h 57860"/>
                <a:gd name="connsiteX11" fmla="*/ 9336 w 50945"/>
                <a:gd name="connsiteY11" fmla="*/ 29391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641"/>
                  </a:lnTo>
                  <a:cubicBezTo>
                    <a:pt x="13370" y="4610"/>
                    <a:pt x="20286" y="0"/>
                    <a:pt x="29046" y="0"/>
                  </a:cubicBezTo>
                  <a:cubicBezTo>
                    <a:pt x="43453" y="0"/>
                    <a:pt x="50945" y="10373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0" y="9106"/>
                  </a:cubicBezTo>
                  <a:cubicBezTo>
                    <a:pt x="16252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10" name="Freeform: Shape 1609">
              <a:extLst>
                <a:ext uri="{FF2B5EF4-FFF2-40B4-BE49-F238E27FC236}">
                  <a16:creationId xmlns:a16="http://schemas.microsoft.com/office/drawing/2014/main" id="{8DCF3750-5B9E-BE2A-1A54-AA35193FBD58}"/>
                </a:ext>
              </a:extLst>
            </p:cNvPr>
            <p:cNvSpPr/>
            <p:nvPr/>
          </p:nvSpPr>
          <p:spPr>
            <a:xfrm>
              <a:off x="1170124" y="8718067"/>
              <a:ext cx="58782" cy="87598"/>
            </a:xfrm>
            <a:custGeom>
              <a:avLst/>
              <a:gdLst>
                <a:gd name="connsiteX0" fmla="*/ 28815 w 58782"/>
                <a:gd name="connsiteY0" fmla="*/ 87598 h 87598"/>
                <a:gd name="connsiteX1" fmla="*/ 5994 w 58782"/>
                <a:gd name="connsiteY1" fmla="*/ 80337 h 87598"/>
                <a:gd name="connsiteX2" fmla="*/ 5994 w 58782"/>
                <a:gd name="connsiteY2" fmla="*/ 69963 h 87598"/>
                <a:gd name="connsiteX3" fmla="*/ 28815 w 58782"/>
                <a:gd name="connsiteY3" fmla="*/ 78723 h 87598"/>
                <a:gd name="connsiteX4" fmla="*/ 49332 w 58782"/>
                <a:gd name="connsiteY4" fmla="*/ 59013 h 87598"/>
                <a:gd name="connsiteX5" fmla="*/ 49332 w 58782"/>
                <a:gd name="connsiteY5" fmla="*/ 47257 h 87598"/>
                <a:gd name="connsiteX6" fmla="*/ 28585 w 58782"/>
                <a:gd name="connsiteY6" fmla="*/ 58783 h 87598"/>
                <a:gd name="connsiteX7" fmla="*/ 0 w 58782"/>
                <a:gd name="connsiteY7" fmla="*/ 29737 h 87598"/>
                <a:gd name="connsiteX8" fmla="*/ 28585 w 58782"/>
                <a:gd name="connsiteY8" fmla="*/ 0 h 87598"/>
                <a:gd name="connsiteX9" fmla="*/ 49332 w 58782"/>
                <a:gd name="connsiteY9" fmla="*/ 11872 h 87598"/>
                <a:gd name="connsiteX10" fmla="*/ 49332 w 58782"/>
                <a:gd name="connsiteY10" fmla="*/ 1037 h 87598"/>
                <a:gd name="connsiteX11" fmla="*/ 58783 w 58782"/>
                <a:gd name="connsiteY11" fmla="*/ 1037 h 87598"/>
                <a:gd name="connsiteX12" fmla="*/ 58783 w 58782"/>
                <a:gd name="connsiteY12" fmla="*/ 58322 h 87598"/>
                <a:gd name="connsiteX13" fmla="*/ 28815 w 58782"/>
                <a:gd name="connsiteY13" fmla="*/ 87598 h 87598"/>
                <a:gd name="connsiteX14" fmla="*/ 29391 w 58782"/>
                <a:gd name="connsiteY14" fmla="*/ 8875 h 87598"/>
                <a:gd name="connsiteX15" fmla="*/ 9682 w 58782"/>
                <a:gd name="connsiteY15" fmla="*/ 29622 h 87598"/>
                <a:gd name="connsiteX16" fmla="*/ 29391 w 58782"/>
                <a:gd name="connsiteY16" fmla="*/ 50023 h 87598"/>
                <a:gd name="connsiteX17" fmla="*/ 49332 w 58782"/>
                <a:gd name="connsiteY17" fmla="*/ 29622 h 87598"/>
                <a:gd name="connsiteX18" fmla="*/ 29391 w 58782"/>
                <a:gd name="connsiteY18" fmla="*/ 8875 h 875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8782" h="87598">
                  <a:moveTo>
                    <a:pt x="28815" y="87598"/>
                  </a:moveTo>
                  <a:cubicBezTo>
                    <a:pt x="20516" y="87598"/>
                    <a:pt x="12679" y="85178"/>
                    <a:pt x="5994" y="80337"/>
                  </a:cubicBezTo>
                  <a:lnTo>
                    <a:pt x="5994" y="69963"/>
                  </a:lnTo>
                  <a:cubicBezTo>
                    <a:pt x="12448" y="75957"/>
                    <a:pt x="21208" y="78723"/>
                    <a:pt x="28815" y="78723"/>
                  </a:cubicBezTo>
                  <a:cubicBezTo>
                    <a:pt x="42185" y="78723"/>
                    <a:pt x="49332" y="71807"/>
                    <a:pt x="49332" y="59013"/>
                  </a:cubicBezTo>
                  <a:lnTo>
                    <a:pt x="49332" y="47257"/>
                  </a:lnTo>
                  <a:cubicBezTo>
                    <a:pt x="45067" y="54403"/>
                    <a:pt x="37575" y="58783"/>
                    <a:pt x="28585" y="58783"/>
                  </a:cubicBezTo>
                  <a:cubicBezTo>
                    <a:pt x="11987" y="58783"/>
                    <a:pt x="0" y="46565"/>
                    <a:pt x="0" y="29737"/>
                  </a:cubicBezTo>
                  <a:cubicBezTo>
                    <a:pt x="0" y="12909"/>
                    <a:pt x="11987" y="0"/>
                    <a:pt x="28585" y="0"/>
                  </a:cubicBezTo>
                  <a:cubicBezTo>
                    <a:pt x="37575" y="0"/>
                    <a:pt x="45067" y="4610"/>
                    <a:pt x="49332" y="11872"/>
                  </a:cubicBezTo>
                  <a:lnTo>
                    <a:pt x="49332" y="1037"/>
                  </a:lnTo>
                  <a:lnTo>
                    <a:pt x="58783" y="1037"/>
                  </a:lnTo>
                  <a:lnTo>
                    <a:pt x="58783" y="58322"/>
                  </a:lnTo>
                  <a:cubicBezTo>
                    <a:pt x="58783" y="77109"/>
                    <a:pt x="47833" y="87598"/>
                    <a:pt x="28815" y="87598"/>
                  </a:cubicBezTo>
                  <a:close/>
                  <a:moveTo>
                    <a:pt x="29391" y="8875"/>
                  </a:moveTo>
                  <a:cubicBezTo>
                    <a:pt x="17981" y="8875"/>
                    <a:pt x="9682" y="17635"/>
                    <a:pt x="9682" y="29622"/>
                  </a:cubicBezTo>
                  <a:cubicBezTo>
                    <a:pt x="9682" y="41609"/>
                    <a:pt x="17981" y="50023"/>
                    <a:pt x="29391" y="50023"/>
                  </a:cubicBezTo>
                  <a:cubicBezTo>
                    <a:pt x="40802" y="50023"/>
                    <a:pt x="49332" y="41378"/>
                    <a:pt x="49332" y="29622"/>
                  </a:cubicBezTo>
                  <a:cubicBezTo>
                    <a:pt x="49332" y="17865"/>
                    <a:pt x="41033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11" name="Freeform: Shape 1610">
              <a:extLst>
                <a:ext uri="{FF2B5EF4-FFF2-40B4-BE49-F238E27FC236}">
                  <a16:creationId xmlns:a16="http://schemas.microsoft.com/office/drawing/2014/main" id="{76D3D6F2-5666-9F28-1990-DF43F84238AA}"/>
                </a:ext>
              </a:extLst>
            </p:cNvPr>
            <p:cNvSpPr/>
            <p:nvPr/>
          </p:nvSpPr>
          <p:spPr>
            <a:xfrm>
              <a:off x="1272475" y="8696168"/>
              <a:ext cx="16828" cy="79875"/>
            </a:xfrm>
            <a:custGeom>
              <a:avLst/>
              <a:gdLst>
                <a:gd name="connsiteX0" fmla="*/ 0 w 16828"/>
                <a:gd name="connsiteY0" fmla="*/ 6224 h 79875"/>
                <a:gd name="connsiteX1" fmla="*/ 5994 w 16828"/>
                <a:gd name="connsiteY1" fmla="*/ 0 h 79875"/>
                <a:gd name="connsiteX2" fmla="*/ 10028 w 16828"/>
                <a:gd name="connsiteY2" fmla="*/ 1268 h 79875"/>
                <a:gd name="connsiteX3" fmla="*/ 16828 w 16828"/>
                <a:gd name="connsiteY3" fmla="*/ 6109 h 79875"/>
                <a:gd name="connsiteX4" fmla="*/ 10028 w 16828"/>
                <a:gd name="connsiteY4" fmla="*/ 10835 h 79875"/>
                <a:gd name="connsiteX5" fmla="*/ 5994 w 16828"/>
                <a:gd name="connsiteY5" fmla="*/ 12218 h 79875"/>
                <a:gd name="connsiteX6" fmla="*/ 0 w 16828"/>
                <a:gd name="connsiteY6" fmla="*/ 6224 h 79875"/>
                <a:gd name="connsiteX7" fmla="*/ 1959 w 16828"/>
                <a:gd name="connsiteY7" fmla="*/ 23052 h 79875"/>
                <a:gd name="connsiteX8" fmla="*/ 11411 w 16828"/>
                <a:gd name="connsiteY8" fmla="*/ 23052 h 79875"/>
                <a:gd name="connsiteX9" fmla="*/ 11411 w 16828"/>
                <a:gd name="connsiteY9" fmla="*/ 79875 h 79875"/>
                <a:gd name="connsiteX10" fmla="*/ 1959 w 16828"/>
                <a:gd name="connsiteY10" fmla="*/ 79875 h 79875"/>
                <a:gd name="connsiteX11" fmla="*/ 1959 w 16828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8" h="79875">
                  <a:moveTo>
                    <a:pt x="0" y="6224"/>
                  </a:moveTo>
                  <a:cubicBezTo>
                    <a:pt x="0" y="2766"/>
                    <a:pt x="2651" y="0"/>
                    <a:pt x="5994" y="0"/>
                  </a:cubicBezTo>
                  <a:cubicBezTo>
                    <a:pt x="7492" y="0"/>
                    <a:pt x="8760" y="346"/>
                    <a:pt x="10028" y="1268"/>
                  </a:cubicBezTo>
                  <a:lnTo>
                    <a:pt x="16828" y="6109"/>
                  </a:lnTo>
                  <a:lnTo>
                    <a:pt x="10028" y="10835"/>
                  </a:lnTo>
                  <a:cubicBezTo>
                    <a:pt x="8760" y="11756"/>
                    <a:pt x="7492" y="12218"/>
                    <a:pt x="5994" y="12218"/>
                  </a:cubicBezTo>
                  <a:cubicBezTo>
                    <a:pt x="2651" y="12218"/>
                    <a:pt x="0" y="9566"/>
                    <a:pt x="0" y="6224"/>
                  </a:cubicBezTo>
                  <a:close/>
                  <a:moveTo>
                    <a:pt x="1959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59" y="79875"/>
                  </a:lnTo>
                  <a:lnTo>
                    <a:pt x="1959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12" name="Freeform: Shape 1611">
              <a:extLst>
                <a:ext uri="{FF2B5EF4-FFF2-40B4-BE49-F238E27FC236}">
                  <a16:creationId xmlns:a16="http://schemas.microsoft.com/office/drawing/2014/main" id="{9AD39188-6978-FF5D-2D9B-ABB984F07445}"/>
                </a:ext>
              </a:extLst>
            </p:cNvPr>
            <p:cNvSpPr/>
            <p:nvPr/>
          </p:nvSpPr>
          <p:spPr>
            <a:xfrm>
              <a:off x="1301982" y="8701009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1 h 75841"/>
                <a:gd name="connsiteX9" fmla="*/ 20401 w 33656"/>
                <a:gd name="connsiteY9" fmla="*/ 66967 h 75841"/>
                <a:gd name="connsiteX10" fmla="*/ 33656 w 33656"/>
                <a:gd name="connsiteY10" fmla="*/ 62817 h 75841"/>
                <a:gd name="connsiteX11" fmla="*/ 33656 w 33656"/>
                <a:gd name="connsiteY11" fmla="*/ 71923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40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7"/>
                    <a:pt x="20401" y="66967"/>
                  </a:cubicBezTo>
                  <a:cubicBezTo>
                    <a:pt x="24896" y="66967"/>
                    <a:pt x="29507" y="65699"/>
                    <a:pt x="33656" y="62817"/>
                  </a:cubicBezTo>
                  <a:lnTo>
                    <a:pt x="33656" y="71923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13" name="Freeform: Shape 1612">
              <a:extLst>
                <a:ext uri="{FF2B5EF4-FFF2-40B4-BE49-F238E27FC236}">
                  <a16:creationId xmlns:a16="http://schemas.microsoft.com/office/drawing/2014/main" id="{4124586C-6186-49BC-F7CA-98B3E14FF8A5}"/>
                </a:ext>
              </a:extLst>
            </p:cNvPr>
            <p:cNvSpPr/>
            <p:nvPr/>
          </p:nvSpPr>
          <p:spPr>
            <a:xfrm>
              <a:off x="1343130" y="8718183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9 h 58782"/>
                <a:gd name="connsiteX4" fmla="*/ 807 w 40341"/>
                <a:gd name="connsiteY4" fmla="*/ 16136 h 58782"/>
                <a:gd name="connsiteX5" fmla="*/ 20401 w 40341"/>
                <a:gd name="connsiteY5" fmla="*/ 0 h 58782"/>
                <a:gd name="connsiteX6" fmla="*/ 37575 w 40341"/>
                <a:gd name="connsiteY6" fmla="*/ 5187 h 58782"/>
                <a:gd name="connsiteX7" fmla="*/ 37575 w 40341"/>
                <a:gd name="connsiteY7" fmla="*/ 14868 h 58782"/>
                <a:gd name="connsiteX8" fmla="*/ 20516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8 h 58782"/>
                <a:gd name="connsiteX12" fmla="*/ 40341 w 40341"/>
                <a:gd name="connsiteY12" fmla="*/ 41378 h 58782"/>
                <a:gd name="connsiteX13" fmla="*/ 19248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5"/>
                    <a:pt x="29276" y="37575"/>
                    <a:pt x="25012" y="35846"/>
                  </a:cubicBezTo>
                  <a:lnTo>
                    <a:pt x="11641" y="30429"/>
                  </a:lnTo>
                  <a:cubicBezTo>
                    <a:pt x="4610" y="27432"/>
                    <a:pt x="807" y="23398"/>
                    <a:pt x="807" y="16136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4"/>
                    <a:pt x="37575" y="5187"/>
                  </a:cubicBezTo>
                  <a:lnTo>
                    <a:pt x="37575" y="14868"/>
                  </a:lnTo>
                  <a:cubicBezTo>
                    <a:pt x="32388" y="10373"/>
                    <a:pt x="26164" y="7722"/>
                    <a:pt x="20516" y="7722"/>
                  </a:cubicBezTo>
                  <a:cubicBezTo>
                    <a:pt x="14408" y="7722"/>
                    <a:pt x="10143" y="10489"/>
                    <a:pt x="10143" y="15214"/>
                  </a:cubicBezTo>
                  <a:cubicBezTo>
                    <a:pt x="10143" y="18557"/>
                    <a:pt x="11757" y="20631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8"/>
                  </a:cubicBezTo>
                  <a:cubicBezTo>
                    <a:pt x="40341" y="52098"/>
                    <a:pt x="31697" y="58783"/>
                    <a:pt x="19248" y="58783"/>
                  </a:cubicBezTo>
                  <a:cubicBezTo>
                    <a:pt x="11757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14" name="Freeform: Shape 1613">
              <a:extLst>
                <a:ext uri="{FF2B5EF4-FFF2-40B4-BE49-F238E27FC236}">
                  <a16:creationId xmlns:a16="http://schemas.microsoft.com/office/drawing/2014/main" id="{EB6AAA6C-3417-838C-5E39-E094AC4566F4}"/>
                </a:ext>
              </a:extLst>
            </p:cNvPr>
            <p:cNvSpPr/>
            <p:nvPr/>
          </p:nvSpPr>
          <p:spPr>
            <a:xfrm>
              <a:off x="1420009" y="8718183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9 h 58782"/>
                <a:gd name="connsiteX4" fmla="*/ 807 w 40341"/>
                <a:gd name="connsiteY4" fmla="*/ 16136 h 58782"/>
                <a:gd name="connsiteX5" fmla="*/ 20401 w 40341"/>
                <a:gd name="connsiteY5" fmla="*/ 0 h 58782"/>
                <a:gd name="connsiteX6" fmla="*/ 37575 w 40341"/>
                <a:gd name="connsiteY6" fmla="*/ 5187 h 58782"/>
                <a:gd name="connsiteX7" fmla="*/ 37575 w 40341"/>
                <a:gd name="connsiteY7" fmla="*/ 14868 h 58782"/>
                <a:gd name="connsiteX8" fmla="*/ 20516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8 h 58782"/>
                <a:gd name="connsiteX12" fmla="*/ 40341 w 40341"/>
                <a:gd name="connsiteY12" fmla="*/ 41378 h 58782"/>
                <a:gd name="connsiteX13" fmla="*/ 19249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5"/>
                    <a:pt x="29276" y="37575"/>
                    <a:pt x="25012" y="35846"/>
                  </a:cubicBezTo>
                  <a:lnTo>
                    <a:pt x="11641" y="30429"/>
                  </a:lnTo>
                  <a:cubicBezTo>
                    <a:pt x="4610" y="27432"/>
                    <a:pt x="807" y="23398"/>
                    <a:pt x="807" y="16136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4"/>
                    <a:pt x="37575" y="5187"/>
                  </a:cubicBezTo>
                  <a:lnTo>
                    <a:pt x="37575" y="14868"/>
                  </a:lnTo>
                  <a:cubicBezTo>
                    <a:pt x="32388" y="10373"/>
                    <a:pt x="26164" y="7722"/>
                    <a:pt x="20516" y="7722"/>
                  </a:cubicBezTo>
                  <a:cubicBezTo>
                    <a:pt x="14408" y="7722"/>
                    <a:pt x="10143" y="10489"/>
                    <a:pt x="10143" y="15214"/>
                  </a:cubicBezTo>
                  <a:cubicBezTo>
                    <a:pt x="10143" y="18557"/>
                    <a:pt x="11757" y="20631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8"/>
                  </a:cubicBezTo>
                  <a:cubicBezTo>
                    <a:pt x="40341" y="52098"/>
                    <a:pt x="31697" y="58783"/>
                    <a:pt x="19249" y="58783"/>
                  </a:cubicBezTo>
                  <a:cubicBezTo>
                    <a:pt x="11757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15" name="Freeform: Shape 1614">
              <a:extLst>
                <a:ext uri="{FF2B5EF4-FFF2-40B4-BE49-F238E27FC236}">
                  <a16:creationId xmlns:a16="http://schemas.microsoft.com/office/drawing/2014/main" id="{ABE6E073-6185-EB2D-4374-921109798CA6}"/>
                </a:ext>
              </a:extLst>
            </p:cNvPr>
            <p:cNvSpPr/>
            <p:nvPr/>
          </p:nvSpPr>
          <p:spPr>
            <a:xfrm>
              <a:off x="1474642" y="8718183"/>
              <a:ext cx="58782" cy="86675"/>
            </a:xfrm>
            <a:custGeom>
              <a:avLst/>
              <a:gdLst>
                <a:gd name="connsiteX0" fmla="*/ 9336 w 58782"/>
                <a:gd name="connsiteY0" fmla="*/ 47026 h 86675"/>
                <a:gd name="connsiteX1" fmla="*/ 9336 w 58782"/>
                <a:gd name="connsiteY1" fmla="*/ 86676 h 86675"/>
                <a:gd name="connsiteX2" fmla="*/ 0 w 58782"/>
                <a:gd name="connsiteY2" fmla="*/ 86676 h 86675"/>
                <a:gd name="connsiteX3" fmla="*/ 0 w 58782"/>
                <a:gd name="connsiteY3" fmla="*/ 1037 h 86675"/>
                <a:gd name="connsiteX4" fmla="*/ 9336 w 58782"/>
                <a:gd name="connsiteY4" fmla="*/ 1037 h 86675"/>
                <a:gd name="connsiteX5" fmla="*/ 9336 w 58782"/>
                <a:gd name="connsiteY5" fmla="*/ 11872 h 86675"/>
                <a:gd name="connsiteX6" fmla="*/ 30198 w 58782"/>
                <a:gd name="connsiteY6" fmla="*/ 0 h 86675"/>
                <a:gd name="connsiteX7" fmla="*/ 58783 w 58782"/>
                <a:gd name="connsiteY7" fmla="*/ 29276 h 86675"/>
                <a:gd name="connsiteX8" fmla="*/ 30198 w 58782"/>
                <a:gd name="connsiteY8" fmla="*/ 58783 h 86675"/>
                <a:gd name="connsiteX9" fmla="*/ 9336 w 58782"/>
                <a:gd name="connsiteY9" fmla="*/ 47026 h 86675"/>
                <a:gd name="connsiteX10" fmla="*/ 29391 w 58782"/>
                <a:gd name="connsiteY10" fmla="*/ 8875 h 86675"/>
                <a:gd name="connsiteX11" fmla="*/ 9336 w 58782"/>
                <a:gd name="connsiteY11" fmla="*/ 29391 h 86675"/>
                <a:gd name="connsiteX12" fmla="*/ 29391 w 58782"/>
                <a:gd name="connsiteY12" fmla="*/ 50023 h 86675"/>
                <a:gd name="connsiteX13" fmla="*/ 49101 w 58782"/>
                <a:gd name="connsiteY13" fmla="*/ 29391 h 86675"/>
                <a:gd name="connsiteX14" fmla="*/ 29391 w 58782"/>
                <a:gd name="connsiteY14" fmla="*/ 8875 h 8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6675">
                  <a:moveTo>
                    <a:pt x="9336" y="47026"/>
                  </a:moveTo>
                  <a:lnTo>
                    <a:pt x="9336" y="86676"/>
                  </a:lnTo>
                  <a:lnTo>
                    <a:pt x="0" y="86676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872"/>
                  </a:lnTo>
                  <a:cubicBezTo>
                    <a:pt x="13601" y="4610"/>
                    <a:pt x="21093" y="0"/>
                    <a:pt x="30198" y="0"/>
                  </a:cubicBezTo>
                  <a:cubicBezTo>
                    <a:pt x="46681" y="0"/>
                    <a:pt x="58783" y="12333"/>
                    <a:pt x="58783" y="29276"/>
                  </a:cubicBezTo>
                  <a:cubicBezTo>
                    <a:pt x="58783" y="46219"/>
                    <a:pt x="46681" y="58783"/>
                    <a:pt x="30198" y="58783"/>
                  </a:cubicBezTo>
                  <a:cubicBezTo>
                    <a:pt x="21093" y="58783"/>
                    <a:pt x="13601" y="54288"/>
                    <a:pt x="9336" y="47026"/>
                  </a:cubicBezTo>
                  <a:close/>
                  <a:moveTo>
                    <a:pt x="29391" y="8875"/>
                  </a:moveTo>
                  <a:cubicBezTo>
                    <a:pt x="17750" y="8875"/>
                    <a:pt x="9336" y="17519"/>
                    <a:pt x="9336" y="29391"/>
                  </a:cubicBezTo>
                  <a:cubicBezTo>
                    <a:pt x="9336" y="41263"/>
                    <a:pt x="17750" y="50023"/>
                    <a:pt x="29391" y="50023"/>
                  </a:cubicBezTo>
                  <a:cubicBezTo>
                    <a:pt x="41033" y="50023"/>
                    <a:pt x="49101" y="41378"/>
                    <a:pt x="49101" y="29391"/>
                  </a:cubicBezTo>
                  <a:cubicBezTo>
                    <a:pt x="49101" y="17404"/>
                    <a:pt x="40802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16" name="Freeform: Shape 1615">
              <a:extLst>
                <a:ext uri="{FF2B5EF4-FFF2-40B4-BE49-F238E27FC236}">
                  <a16:creationId xmlns:a16="http://schemas.microsoft.com/office/drawing/2014/main" id="{7F84B7C5-91F9-FDCF-E1AF-8C63C3FEE37C}"/>
                </a:ext>
              </a:extLst>
            </p:cNvPr>
            <p:cNvSpPr/>
            <p:nvPr/>
          </p:nvSpPr>
          <p:spPr>
            <a:xfrm>
              <a:off x="1548179" y="8718067"/>
              <a:ext cx="30082" cy="57860"/>
            </a:xfrm>
            <a:custGeom>
              <a:avLst/>
              <a:gdLst>
                <a:gd name="connsiteX0" fmla="*/ 9336 w 30082"/>
                <a:gd name="connsiteY0" fmla="*/ 57861 h 57860"/>
                <a:gd name="connsiteX1" fmla="*/ 0 w 30082"/>
                <a:gd name="connsiteY1" fmla="*/ 57861 h 57860"/>
                <a:gd name="connsiteX2" fmla="*/ 0 w 30082"/>
                <a:gd name="connsiteY2" fmla="*/ 1037 h 57860"/>
                <a:gd name="connsiteX3" fmla="*/ 9336 w 30082"/>
                <a:gd name="connsiteY3" fmla="*/ 1037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59 h 57860"/>
                <a:gd name="connsiteX8" fmla="*/ 9336 w 30082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7" y="9106"/>
                    <a:pt x="9336" y="16713"/>
                    <a:pt x="9336" y="30659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17" name="Freeform: Shape 1616">
              <a:extLst>
                <a:ext uri="{FF2B5EF4-FFF2-40B4-BE49-F238E27FC236}">
                  <a16:creationId xmlns:a16="http://schemas.microsoft.com/office/drawing/2014/main" id="{C09A6A4E-F40D-A5AA-6C47-CF57BA3D422E}"/>
                </a:ext>
              </a:extLst>
            </p:cNvPr>
            <p:cNvSpPr/>
            <p:nvPr/>
          </p:nvSpPr>
          <p:spPr>
            <a:xfrm>
              <a:off x="1583564" y="8718183"/>
              <a:ext cx="55094" cy="58782"/>
            </a:xfrm>
            <a:custGeom>
              <a:avLst/>
              <a:gdLst>
                <a:gd name="connsiteX0" fmla="*/ 0 w 55094"/>
                <a:gd name="connsiteY0" fmla="*/ 29968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8 h 58782"/>
                <a:gd name="connsiteX10" fmla="*/ 45182 w 55094"/>
                <a:gd name="connsiteY10" fmla="*/ 25472 h 58782"/>
                <a:gd name="connsiteX11" fmla="*/ 28124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8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18" name="Freeform: Shape 1617">
              <a:extLst>
                <a:ext uri="{FF2B5EF4-FFF2-40B4-BE49-F238E27FC236}">
                  <a16:creationId xmlns:a16="http://schemas.microsoft.com/office/drawing/2014/main" id="{972CC085-E39E-4454-54AC-3C202E0FE91C}"/>
                </a:ext>
              </a:extLst>
            </p:cNvPr>
            <p:cNvSpPr/>
            <p:nvPr/>
          </p:nvSpPr>
          <p:spPr>
            <a:xfrm>
              <a:off x="1649262" y="8718183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1 w 58782"/>
                <a:gd name="connsiteY4" fmla="*/ 11756 h 58782"/>
                <a:gd name="connsiteX5" fmla="*/ 49331 w 58782"/>
                <a:gd name="connsiteY5" fmla="*/ 1037 h 58782"/>
                <a:gd name="connsiteX6" fmla="*/ 58783 w 58782"/>
                <a:gd name="connsiteY6" fmla="*/ 1037 h 58782"/>
                <a:gd name="connsiteX7" fmla="*/ 58783 w 58782"/>
                <a:gd name="connsiteY7" fmla="*/ 57861 h 58782"/>
                <a:gd name="connsiteX8" fmla="*/ 49331 w 58782"/>
                <a:gd name="connsiteY8" fmla="*/ 57861 h 58782"/>
                <a:gd name="connsiteX9" fmla="*/ 49331 w 58782"/>
                <a:gd name="connsiteY9" fmla="*/ 47257 h 58782"/>
                <a:gd name="connsiteX10" fmla="*/ 9682 w 58782"/>
                <a:gd name="connsiteY10" fmla="*/ 29622 h 58782"/>
                <a:gd name="connsiteX11" fmla="*/ 29391 w 58782"/>
                <a:gd name="connsiteY11" fmla="*/ 50023 h 58782"/>
                <a:gd name="connsiteX12" fmla="*/ 49331 w 58782"/>
                <a:gd name="connsiteY12" fmla="*/ 29622 h 58782"/>
                <a:gd name="connsiteX13" fmla="*/ 29391 w 58782"/>
                <a:gd name="connsiteY13" fmla="*/ 8875 h 58782"/>
                <a:gd name="connsiteX14" fmla="*/ 9682 w 58782"/>
                <a:gd name="connsiteY14" fmla="*/ 2962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6"/>
                  </a:cubicBezTo>
                  <a:lnTo>
                    <a:pt x="49331" y="1037"/>
                  </a:lnTo>
                  <a:lnTo>
                    <a:pt x="58783" y="1037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8"/>
                    <a:pt x="17981" y="50023"/>
                    <a:pt x="29391" y="50023"/>
                  </a:cubicBezTo>
                  <a:cubicBezTo>
                    <a:pt x="40802" y="50023"/>
                    <a:pt x="49331" y="41378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19" name="Freeform: Shape 1618">
              <a:extLst>
                <a:ext uri="{FF2B5EF4-FFF2-40B4-BE49-F238E27FC236}">
                  <a16:creationId xmlns:a16="http://schemas.microsoft.com/office/drawing/2014/main" id="{A84CF050-85C3-8729-FFDA-5FFE65FC52D3}"/>
                </a:ext>
              </a:extLst>
            </p:cNvPr>
            <p:cNvSpPr/>
            <p:nvPr/>
          </p:nvSpPr>
          <p:spPr>
            <a:xfrm>
              <a:off x="1722798" y="8689482"/>
              <a:ext cx="58782" cy="87367"/>
            </a:xfrm>
            <a:custGeom>
              <a:avLst/>
              <a:gdLst>
                <a:gd name="connsiteX0" fmla="*/ 49331 w 58782"/>
                <a:gd name="connsiteY0" fmla="*/ 75726 h 87367"/>
                <a:gd name="connsiteX1" fmla="*/ 28585 w 58782"/>
                <a:gd name="connsiteY1" fmla="*/ 87368 h 87367"/>
                <a:gd name="connsiteX2" fmla="*/ 0 w 58782"/>
                <a:gd name="connsiteY2" fmla="*/ 58322 h 87367"/>
                <a:gd name="connsiteX3" fmla="*/ 28585 w 58782"/>
                <a:gd name="connsiteY3" fmla="*/ 28585 h 87367"/>
                <a:gd name="connsiteX4" fmla="*/ 49331 w 58782"/>
                <a:gd name="connsiteY4" fmla="*/ 40457 h 87367"/>
                <a:gd name="connsiteX5" fmla="*/ 49331 w 58782"/>
                <a:gd name="connsiteY5" fmla="*/ 0 h 87367"/>
                <a:gd name="connsiteX6" fmla="*/ 58783 w 58782"/>
                <a:gd name="connsiteY6" fmla="*/ 0 h 87367"/>
                <a:gd name="connsiteX7" fmla="*/ 58783 w 58782"/>
                <a:gd name="connsiteY7" fmla="*/ 86445 h 87367"/>
                <a:gd name="connsiteX8" fmla="*/ 49331 w 58782"/>
                <a:gd name="connsiteY8" fmla="*/ 86445 h 87367"/>
                <a:gd name="connsiteX9" fmla="*/ 49331 w 58782"/>
                <a:gd name="connsiteY9" fmla="*/ 75726 h 87367"/>
                <a:gd name="connsiteX10" fmla="*/ 9682 w 58782"/>
                <a:gd name="connsiteY10" fmla="*/ 58207 h 87367"/>
                <a:gd name="connsiteX11" fmla="*/ 29391 w 58782"/>
                <a:gd name="connsiteY11" fmla="*/ 78608 h 87367"/>
                <a:gd name="connsiteX12" fmla="*/ 49331 w 58782"/>
                <a:gd name="connsiteY12" fmla="*/ 58207 h 87367"/>
                <a:gd name="connsiteX13" fmla="*/ 29391 w 58782"/>
                <a:gd name="connsiteY13" fmla="*/ 37460 h 87367"/>
                <a:gd name="connsiteX14" fmla="*/ 9682 w 58782"/>
                <a:gd name="connsiteY14" fmla="*/ 58207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49331" y="75726"/>
                  </a:moveTo>
                  <a:cubicBezTo>
                    <a:pt x="45067" y="82872"/>
                    <a:pt x="37690" y="87368"/>
                    <a:pt x="28585" y="87368"/>
                  </a:cubicBezTo>
                  <a:cubicBezTo>
                    <a:pt x="11872" y="87368"/>
                    <a:pt x="0" y="75150"/>
                    <a:pt x="0" y="58322"/>
                  </a:cubicBezTo>
                  <a:cubicBezTo>
                    <a:pt x="0" y="41494"/>
                    <a:pt x="11872" y="28585"/>
                    <a:pt x="28585" y="28585"/>
                  </a:cubicBezTo>
                  <a:cubicBezTo>
                    <a:pt x="37690" y="28585"/>
                    <a:pt x="45067" y="33080"/>
                    <a:pt x="49331" y="40457"/>
                  </a:cubicBezTo>
                  <a:lnTo>
                    <a:pt x="49331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1" y="86445"/>
                  </a:lnTo>
                  <a:lnTo>
                    <a:pt x="49331" y="75726"/>
                  </a:lnTo>
                  <a:close/>
                  <a:moveTo>
                    <a:pt x="9682" y="58207"/>
                  </a:moveTo>
                  <a:cubicBezTo>
                    <a:pt x="9682" y="69963"/>
                    <a:pt x="17981" y="78608"/>
                    <a:pt x="29391" y="78608"/>
                  </a:cubicBezTo>
                  <a:cubicBezTo>
                    <a:pt x="40802" y="78608"/>
                    <a:pt x="49331" y="69963"/>
                    <a:pt x="49331" y="58207"/>
                  </a:cubicBezTo>
                  <a:cubicBezTo>
                    <a:pt x="49331" y="46450"/>
                    <a:pt x="41033" y="37460"/>
                    <a:pt x="29391" y="37460"/>
                  </a:cubicBezTo>
                  <a:cubicBezTo>
                    <a:pt x="17750" y="37460"/>
                    <a:pt x="9682" y="46220"/>
                    <a:pt x="9682" y="58207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20" name="Freeform: Shape 1619">
              <a:extLst>
                <a:ext uri="{FF2B5EF4-FFF2-40B4-BE49-F238E27FC236}">
                  <a16:creationId xmlns:a16="http://schemas.microsoft.com/office/drawing/2014/main" id="{09861ABF-639F-DA90-5D53-479F5623BC0E}"/>
                </a:ext>
              </a:extLst>
            </p:cNvPr>
            <p:cNvSpPr/>
            <p:nvPr/>
          </p:nvSpPr>
          <p:spPr>
            <a:xfrm>
              <a:off x="1822844" y="8718183"/>
              <a:ext cx="59128" cy="58782"/>
            </a:xfrm>
            <a:custGeom>
              <a:avLst/>
              <a:gdLst>
                <a:gd name="connsiteX0" fmla="*/ 0 w 59128"/>
                <a:gd name="connsiteY0" fmla="*/ 29276 h 58782"/>
                <a:gd name="connsiteX1" fmla="*/ 29853 w 59128"/>
                <a:gd name="connsiteY1" fmla="*/ 0 h 58782"/>
                <a:gd name="connsiteX2" fmla="*/ 59129 w 59128"/>
                <a:gd name="connsiteY2" fmla="*/ 29276 h 58782"/>
                <a:gd name="connsiteX3" fmla="*/ 29853 w 59128"/>
                <a:gd name="connsiteY3" fmla="*/ 58783 h 58782"/>
                <a:gd name="connsiteX4" fmla="*/ 0 w 59128"/>
                <a:gd name="connsiteY4" fmla="*/ 29276 h 58782"/>
                <a:gd name="connsiteX5" fmla="*/ 29737 w 59128"/>
                <a:gd name="connsiteY5" fmla="*/ 8875 h 58782"/>
                <a:gd name="connsiteX6" fmla="*/ 9682 w 59128"/>
                <a:gd name="connsiteY6" fmla="*/ 29391 h 58782"/>
                <a:gd name="connsiteX7" fmla="*/ 29737 w 59128"/>
                <a:gd name="connsiteY7" fmla="*/ 50023 h 58782"/>
                <a:gd name="connsiteX8" fmla="*/ 49447 w 59128"/>
                <a:gd name="connsiteY8" fmla="*/ 29391 h 58782"/>
                <a:gd name="connsiteX9" fmla="*/ 29737 w 59128"/>
                <a:gd name="connsiteY9" fmla="*/ 8875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2">
                  <a:moveTo>
                    <a:pt x="0" y="29276"/>
                  </a:moveTo>
                  <a:cubicBezTo>
                    <a:pt x="0" y="12333"/>
                    <a:pt x="12564" y="0"/>
                    <a:pt x="29853" y="0"/>
                  </a:cubicBezTo>
                  <a:cubicBezTo>
                    <a:pt x="47142" y="0"/>
                    <a:pt x="59129" y="12333"/>
                    <a:pt x="59129" y="29276"/>
                  </a:cubicBezTo>
                  <a:cubicBezTo>
                    <a:pt x="59129" y="46219"/>
                    <a:pt x="46911" y="58783"/>
                    <a:pt x="29853" y="58783"/>
                  </a:cubicBezTo>
                  <a:cubicBezTo>
                    <a:pt x="12794" y="58783"/>
                    <a:pt x="0" y="46450"/>
                    <a:pt x="0" y="29276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19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8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21" name="Freeform: Shape 1620">
              <a:extLst>
                <a:ext uri="{FF2B5EF4-FFF2-40B4-BE49-F238E27FC236}">
                  <a16:creationId xmlns:a16="http://schemas.microsoft.com/office/drawing/2014/main" id="{A509606B-4716-4DFC-8A3E-6BE8B7AFCBE0}"/>
                </a:ext>
              </a:extLst>
            </p:cNvPr>
            <p:cNvSpPr/>
            <p:nvPr/>
          </p:nvSpPr>
          <p:spPr>
            <a:xfrm>
              <a:off x="1896842" y="8718067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7 h 57860"/>
                <a:gd name="connsiteX3" fmla="*/ 9336 w 50945"/>
                <a:gd name="connsiteY3" fmla="*/ 1037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0 w 50945"/>
                <a:gd name="connsiteY10" fmla="*/ 9106 h 57860"/>
                <a:gd name="connsiteX11" fmla="*/ 9336 w 50945"/>
                <a:gd name="connsiteY11" fmla="*/ 29391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641"/>
                  </a:lnTo>
                  <a:cubicBezTo>
                    <a:pt x="13370" y="4610"/>
                    <a:pt x="20286" y="0"/>
                    <a:pt x="29046" y="0"/>
                  </a:cubicBezTo>
                  <a:cubicBezTo>
                    <a:pt x="43453" y="0"/>
                    <a:pt x="50945" y="10373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0" y="9106"/>
                  </a:cubicBezTo>
                  <a:cubicBezTo>
                    <a:pt x="16252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22" name="Freeform: Shape 1621">
              <a:extLst>
                <a:ext uri="{FF2B5EF4-FFF2-40B4-BE49-F238E27FC236}">
                  <a16:creationId xmlns:a16="http://schemas.microsoft.com/office/drawing/2014/main" id="{C81A49B9-9044-2C44-B198-002FD22CB49A}"/>
                </a:ext>
              </a:extLst>
            </p:cNvPr>
            <p:cNvSpPr/>
            <p:nvPr/>
          </p:nvSpPr>
          <p:spPr>
            <a:xfrm>
              <a:off x="1983517" y="8719104"/>
              <a:ext cx="57515" cy="85638"/>
            </a:xfrm>
            <a:custGeom>
              <a:avLst/>
              <a:gdLst>
                <a:gd name="connsiteX0" fmla="*/ 16252 w 57515"/>
                <a:gd name="connsiteY0" fmla="*/ 85638 h 85638"/>
                <a:gd name="connsiteX1" fmla="*/ 6339 w 57515"/>
                <a:gd name="connsiteY1" fmla="*/ 85638 h 85638"/>
                <a:gd name="connsiteX2" fmla="*/ 24551 w 57515"/>
                <a:gd name="connsiteY2" fmla="*/ 47718 h 85638"/>
                <a:gd name="connsiteX3" fmla="*/ 0 w 57515"/>
                <a:gd name="connsiteY3" fmla="*/ 0 h 85638"/>
                <a:gd name="connsiteX4" fmla="*/ 11065 w 57515"/>
                <a:gd name="connsiteY4" fmla="*/ 0 h 85638"/>
                <a:gd name="connsiteX5" fmla="*/ 29622 w 57515"/>
                <a:gd name="connsiteY5" fmla="*/ 37114 h 85638"/>
                <a:gd name="connsiteX6" fmla="*/ 47603 w 57515"/>
                <a:gd name="connsiteY6" fmla="*/ 0 h 85638"/>
                <a:gd name="connsiteX7" fmla="*/ 57515 w 57515"/>
                <a:gd name="connsiteY7" fmla="*/ 0 h 85638"/>
                <a:gd name="connsiteX8" fmla="*/ 16252 w 57515"/>
                <a:gd name="connsiteY8" fmla="*/ 85638 h 8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515" h="85638">
                  <a:moveTo>
                    <a:pt x="16252" y="85638"/>
                  </a:moveTo>
                  <a:lnTo>
                    <a:pt x="6339" y="85638"/>
                  </a:lnTo>
                  <a:lnTo>
                    <a:pt x="24551" y="47718"/>
                  </a:lnTo>
                  <a:lnTo>
                    <a:pt x="0" y="0"/>
                  </a:lnTo>
                  <a:lnTo>
                    <a:pt x="11065" y="0"/>
                  </a:lnTo>
                  <a:lnTo>
                    <a:pt x="29622" y="37114"/>
                  </a:lnTo>
                  <a:lnTo>
                    <a:pt x="47603" y="0"/>
                  </a:lnTo>
                  <a:lnTo>
                    <a:pt x="57515" y="0"/>
                  </a:lnTo>
                  <a:lnTo>
                    <a:pt x="16252" y="85638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23" name="Freeform: Shape 1622">
              <a:extLst>
                <a:ext uri="{FF2B5EF4-FFF2-40B4-BE49-F238E27FC236}">
                  <a16:creationId xmlns:a16="http://schemas.microsoft.com/office/drawing/2014/main" id="{B21A3CC7-E04F-6B4F-4525-C994074DE42F}"/>
                </a:ext>
              </a:extLst>
            </p:cNvPr>
            <p:cNvSpPr/>
            <p:nvPr/>
          </p:nvSpPr>
          <p:spPr>
            <a:xfrm>
              <a:off x="2045067" y="8718183"/>
              <a:ext cx="59128" cy="58782"/>
            </a:xfrm>
            <a:custGeom>
              <a:avLst/>
              <a:gdLst>
                <a:gd name="connsiteX0" fmla="*/ 0 w 59128"/>
                <a:gd name="connsiteY0" fmla="*/ 29276 h 58782"/>
                <a:gd name="connsiteX1" fmla="*/ 29853 w 59128"/>
                <a:gd name="connsiteY1" fmla="*/ 0 h 58782"/>
                <a:gd name="connsiteX2" fmla="*/ 59129 w 59128"/>
                <a:gd name="connsiteY2" fmla="*/ 29276 h 58782"/>
                <a:gd name="connsiteX3" fmla="*/ 29853 w 59128"/>
                <a:gd name="connsiteY3" fmla="*/ 58783 h 58782"/>
                <a:gd name="connsiteX4" fmla="*/ 0 w 59128"/>
                <a:gd name="connsiteY4" fmla="*/ 29276 h 58782"/>
                <a:gd name="connsiteX5" fmla="*/ 29737 w 59128"/>
                <a:gd name="connsiteY5" fmla="*/ 8875 h 58782"/>
                <a:gd name="connsiteX6" fmla="*/ 9682 w 59128"/>
                <a:gd name="connsiteY6" fmla="*/ 29391 h 58782"/>
                <a:gd name="connsiteX7" fmla="*/ 29737 w 59128"/>
                <a:gd name="connsiteY7" fmla="*/ 50023 h 58782"/>
                <a:gd name="connsiteX8" fmla="*/ 49447 w 59128"/>
                <a:gd name="connsiteY8" fmla="*/ 29391 h 58782"/>
                <a:gd name="connsiteX9" fmla="*/ 29737 w 59128"/>
                <a:gd name="connsiteY9" fmla="*/ 8875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2">
                  <a:moveTo>
                    <a:pt x="0" y="29276"/>
                  </a:moveTo>
                  <a:cubicBezTo>
                    <a:pt x="0" y="12333"/>
                    <a:pt x="12564" y="0"/>
                    <a:pt x="29853" y="0"/>
                  </a:cubicBezTo>
                  <a:cubicBezTo>
                    <a:pt x="47142" y="0"/>
                    <a:pt x="59129" y="12333"/>
                    <a:pt x="59129" y="29276"/>
                  </a:cubicBezTo>
                  <a:cubicBezTo>
                    <a:pt x="59129" y="46219"/>
                    <a:pt x="46911" y="58783"/>
                    <a:pt x="29853" y="58783"/>
                  </a:cubicBezTo>
                  <a:cubicBezTo>
                    <a:pt x="12794" y="58783"/>
                    <a:pt x="0" y="46450"/>
                    <a:pt x="0" y="29276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19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8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24" name="Freeform: Shape 1623">
              <a:extLst>
                <a:ext uri="{FF2B5EF4-FFF2-40B4-BE49-F238E27FC236}">
                  <a16:creationId xmlns:a16="http://schemas.microsoft.com/office/drawing/2014/main" id="{ECDFCB0C-DB0A-7284-23F6-979528020E3E}"/>
                </a:ext>
              </a:extLst>
            </p:cNvPr>
            <p:cNvSpPr/>
            <p:nvPr/>
          </p:nvSpPr>
          <p:spPr>
            <a:xfrm>
              <a:off x="2116874" y="8719220"/>
              <a:ext cx="50138" cy="57745"/>
            </a:xfrm>
            <a:custGeom>
              <a:avLst/>
              <a:gdLst>
                <a:gd name="connsiteX0" fmla="*/ 40802 w 50138"/>
                <a:gd name="connsiteY0" fmla="*/ 0 h 57745"/>
                <a:gd name="connsiteX1" fmla="*/ 50138 w 50138"/>
                <a:gd name="connsiteY1" fmla="*/ 0 h 57745"/>
                <a:gd name="connsiteX2" fmla="*/ 50138 w 50138"/>
                <a:gd name="connsiteY2" fmla="*/ 31812 h 57745"/>
                <a:gd name="connsiteX3" fmla="*/ 25127 w 50138"/>
                <a:gd name="connsiteY3" fmla="*/ 57746 h 57745"/>
                <a:gd name="connsiteX4" fmla="*/ 0 w 50138"/>
                <a:gd name="connsiteY4" fmla="*/ 31812 h 57745"/>
                <a:gd name="connsiteX5" fmla="*/ 0 w 50138"/>
                <a:gd name="connsiteY5" fmla="*/ 0 h 57745"/>
                <a:gd name="connsiteX6" fmla="*/ 9336 w 50138"/>
                <a:gd name="connsiteY6" fmla="*/ 0 h 57745"/>
                <a:gd name="connsiteX7" fmla="*/ 9336 w 50138"/>
                <a:gd name="connsiteY7" fmla="*/ 32734 h 57745"/>
                <a:gd name="connsiteX8" fmla="*/ 25127 w 50138"/>
                <a:gd name="connsiteY8" fmla="*/ 48986 h 57745"/>
                <a:gd name="connsiteX9" fmla="*/ 40802 w 50138"/>
                <a:gd name="connsiteY9" fmla="*/ 32734 h 57745"/>
                <a:gd name="connsiteX10" fmla="*/ 40802 w 50138"/>
                <a:gd name="connsiteY10" fmla="*/ 0 h 57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0138" h="57745">
                  <a:moveTo>
                    <a:pt x="40802" y="0"/>
                  </a:moveTo>
                  <a:lnTo>
                    <a:pt x="50138" y="0"/>
                  </a:lnTo>
                  <a:lnTo>
                    <a:pt x="50138" y="31812"/>
                  </a:lnTo>
                  <a:cubicBezTo>
                    <a:pt x="50138" y="47948"/>
                    <a:pt x="40341" y="57746"/>
                    <a:pt x="25127" y="57746"/>
                  </a:cubicBezTo>
                  <a:cubicBezTo>
                    <a:pt x="9912" y="57746"/>
                    <a:pt x="0" y="47948"/>
                    <a:pt x="0" y="31812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32734"/>
                  </a:lnTo>
                  <a:cubicBezTo>
                    <a:pt x="9336" y="43568"/>
                    <a:pt x="15791" y="48986"/>
                    <a:pt x="25127" y="48986"/>
                  </a:cubicBezTo>
                  <a:cubicBezTo>
                    <a:pt x="34463" y="48986"/>
                    <a:pt x="40802" y="43568"/>
                    <a:pt x="40802" y="32734"/>
                  </a:cubicBezTo>
                  <a:lnTo>
                    <a:pt x="40802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25" name="Freeform: Shape 1624">
              <a:extLst>
                <a:ext uri="{FF2B5EF4-FFF2-40B4-BE49-F238E27FC236}">
                  <a16:creationId xmlns:a16="http://schemas.microsoft.com/office/drawing/2014/main" id="{86E6872E-A3B0-6F03-880D-85F6A958AEB0}"/>
                </a:ext>
              </a:extLst>
            </p:cNvPr>
            <p:cNvSpPr/>
            <p:nvPr/>
          </p:nvSpPr>
          <p:spPr>
            <a:xfrm>
              <a:off x="2184532" y="8718067"/>
              <a:ext cx="30082" cy="57860"/>
            </a:xfrm>
            <a:custGeom>
              <a:avLst/>
              <a:gdLst>
                <a:gd name="connsiteX0" fmla="*/ 9336 w 30082"/>
                <a:gd name="connsiteY0" fmla="*/ 57861 h 57860"/>
                <a:gd name="connsiteX1" fmla="*/ 0 w 30082"/>
                <a:gd name="connsiteY1" fmla="*/ 57861 h 57860"/>
                <a:gd name="connsiteX2" fmla="*/ 0 w 30082"/>
                <a:gd name="connsiteY2" fmla="*/ 1037 h 57860"/>
                <a:gd name="connsiteX3" fmla="*/ 9336 w 30082"/>
                <a:gd name="connsiteY3" fmla="*/ 1037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59 h 57860"/>
                <a:gd name="connsiteX8" fmla="*/ 9336 w 30082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8" y="9106"/>
                    <a:pt x="9336" y="16713"/>
                    <a:pt x="9336" y="30659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26" name="Freeform: Shape 1625">
              <a:extLst>
                <a:ext uri="{FF2B5EF4-FFF2-40B4-BE49-F238E27FC236}">
                  <a16:creationId xmlns:a16="http://schemas.microsoft.com/office/drawing/2014/main" id="{29BF5D4A-9C50-4800-7688-ACFCC5589E87}"/>
                </a:ext>
              </a:extLst>
            </p:cNvPr>
            <p:cNvSpPr/>
            <p:nvPr/>
          </p:nvSpPr>
          <p:spPr>
            <a:xfrm>
              <a:off x="2246772" y="8689482"/>
              <a:ext cx="58782" cy="87367"/>
            </a:xfrm>
            <a:custGeom>
              <a:avLst/>
              <a:gdLst>
                <a:gd name="connsiteX0" fmla="*/ 49332 w 58782"/>
                <a:gd name="connsiteY0" fmla="*/ 75726 h 87367"/>
                <a:gd name="connsiteX1" fmla="*/ 28585 w 58782"/>
                <a:gd name="connsiteY1" fmla="*/ 87368 h 87367"/>
                <a:gd name="connsiteX2" fmla="*/ 0 w 58782"/>
                <a:gd name="connsiteY2" fmla="*/ 58322 h 87367"/>
                <a:gd name="connsiteX3" fmla="*/ 28585 w 58782"/>
                <a:gd name="connsiteY3" fmla="*/ 28585 h 87367"/>
                <a:gd name="connsiteX4" fmla="*/ 49332 w 58782"/>
                <a:gd name="connsiteY4" fmla="*/ 40457 h 87367"/>
                <a:gd name="connsiteX5" fmla="*/ 49332 w 58782"/>
                <a:gd name="connsiteY5" fmla="*/ 0 h 87367"/>
                <a:gd name="connsiteX6" fmla="*/ 58783 w 58782"/>
                <a:gd name="connsiteY6" fmla="*/ 0 h 87367"/>
                <a:gd name="connsiteX7" fmla="*/ 58783 w 58782"/>
                <a:gd name="connsiteY7" fmla="*/ 86445 h 87367"/>
                <a:gd name="connsiteX8" fmla="*/ 49332 w 58782"/>
                <a:gd name="connsiteY8" fmla="*/ 86445 h 87367"/>
                <a:gd name="connsiteX9" fmla="*/ 49332 w 58782"/>
                <a:gd name="connsiteY9" fmla="*/ 75726 h 87367"/>
                <a:gd name="connsiteX10" fmla="*/ 9682 w 58782"/>
                <a:gd name="connsiteY10" fmla="*/ 58207 h 87367"/>
                <a:gd name="connsiteX11" fmla="*/ 29391 w 58782"/>
                <a:gd name="connsiteY11" fmla="*/ 78608 h 87367"/>
                <a:gd name="connsiteX12" fmla="*/ 49332 w 58782"/>
                <a:gd name="connsiteY12" fmla="*/ 58207 h 87367"/>
                <a:gd name="connsiteX13" fmla="*/ 29391 w 58782"/>
                <a:gd name="connsiteY13" fmla="*/ 37460 h 87367"/>
                <a:gd name="connsiteX14" fmla="*/ 9682 w 58782"/>
                <a:gd name="connsiteY14" fmla="*/ 58207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49332" y="75726"/>
                  </a:moveTo>
                  <a:cubicBezTo>
                    <a:pt x="45067" y="82872"/>
                    <a:pt x="37690" y="87368"/>
                    <a:pt x="28585" y="87368"/>
                  </a:cubicBezTo>
                  <a:cubicBezTo>
                    <a:pt x="11872" y="87368"/>
                    <a:pt x="0" y="75150"/>
                    <a:pt x="0" y="58322"/>
                  </a:cubicBezTo>
                  <a:cubicBezTo>
                    <a:pt x="0" y="41494"/>
                    <a:pt x="11872" y="28585"/>
                    <a:pt x="28585" y="28585"/>
                  </a:cubicBezTo>
                  <a:cubicBezTo>
                    <a:pt x="37690" y="28585"/>
                    <a:pt x="45067" y="33080"/>
                    <a:pt x="49332" y="40457"/>
                  </a:cubicBezTo>
                  <a:lnTo>
                    <a:pt x="49332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2" y="86445"/>
                  </a:lnTo>
                  <a:lnTo>
                    <a:pt x="49332" y="75726"/>
                  </a:lnTo>
                  <a:close/>
                  <a:moveTo>
                    <a:pt x="9682" y="58207"/>
                  </a:moveTo>
                  <a:cubicBezTo>
                    <a:pt x="9682" y="69963"/>
                    <a:pt x="17981" y="78608"/>
                    <a:pt x="29391" y="78608"/>
                  </a:cubicBezTo>
                  <a:cubicBezTo>
                    <a:pt x="40802" y="78608"/>
                    <a:pt x="49332" y="69963"/>
                    <a:pt x="49332" y="58207"/>
                  </a:cubicBezTo>
                  <a:cubicBezTo>
                    <a:pt x="49332" y="46450"/>
                    <a:pt x="41033" y="37460"/>
                    <a:pt x="29391" y="37460"/>
                  </a:cubicBezTo>
                  <a:cubicBezTo>
                    <a:pt x="17750" y="37460"/>
                    <a:pt x="9682" y="46220"/>
                    <a:pt x="9682" y="58207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27" name="Freeform: Shape 1626">
              <a:extLst>
                <a:ext uri="{FF2B5EF4-FFF2-40B4-BE49-F238E27FC236}">
                  <a16:creationId xmlns:a16="http://schemas.microsoft.com/office/drawing/2014/main" id="{617AA155-31E8-8CB3-D362-9F74FD0A4102}"/>
                </a:ext>
              </a:extLst>
            </p:cNvPr>
            <p:cNvSpPr/>
            <p:nvPr/>
          </p:nvSpPr>
          <p:spPr>
            <a:xfrm>
              <a:off x="2320424" y="8718183"/>
              <a:ext cx="55094" cy="58782"/>
            </a:xfrm>
            <a:custGeom>
              <a:avLst/>
              <a:gdLst>
                <a:gd name="connsiteX0" fmla="*/ 0 w 55094"/>
                <a:gd name="connsiteY0" fmla="*/ 29968 h 58782"/>
                <a:gd name="connsiteX1" fmla="*/ 28123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8 h 58782"/>
                <a:gd name="connsiteX10" fmla="*/ 45182 w 55094"/>
                <a:gd name="connsiteY10" fmla="*/ 25472 h 58782"/>
                <a:gd name="connsiteX11" fmla="*/ 28123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8"/>
                  </a:moveTo>
                  <a:cubicBezTo>
                    <a:pt x="0" y="12909"/>
                    <a:pt x="10834" y="0"/>
                    <a:pt x="28123" y="0"/>
                  </a:cubicBezTo>
                  <a:cubicBezTo>
                    <a:pt x="44490" y="0"/>
                    <a:pt x="55095" y="12102"/>
                    <a:pt x="55095" y="28354"/>
                  </a:cubicBezTo>
                  <a:cubicBezTo>
                    <a:pt x="55095" y="29968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3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28" name="Freeform: Shape 1627">
              <a:extLst>
                <a:ext uri="{FF2B5EF4-FFF2-40B4-BE49-F238E27FC236}">
                  <a16:creationId xmlns:a16="http://schemas.microsoft.com/office/drawing/2014/main" id="{E6CDABCB-F6E4-8DC7-896C-5A25DEE36804}"/>
                </a:ext>
              </a:extLst>
            </p:cNvPr>
            <p:cNvSpPr/>
            <p:nvPr/>
          </p:nvSpPr>
          <p:spPr>
            <a:xfrm>
              <a:off x="2381743" y="8719104"/>
              <a:ext cx="57860" cy="58782"/>
            </a:xfrm>
            <a:custGeom>
              <a:avLst/>
              <a:gdLst>
                <a:gd name="connsiteX0" fmla="*/ 29046 w 57860"/>
                <a:gd name="connsiteY0" fmla="*/ 58783 h 58782"/>
                <a:gd name="connsiteX1" fmla="*/ 0 w 57860"/>
                <a:gd name="connsiteY1" fmla="*/ 0 h 58782"/>
                <a:gd name="connsiteX2" fmla="*/ 10950 w 57860"/>
                <a:gd name="connsiteY2" fmla="*/ 0 h 58782"/>
                <a:gd name="connsiteX3" fmla="*/ 29507 w 57860"/>
                <a:gd name="connsiteY3" fmla="*/ 39073 h 58782"/>
                <a:gd name="connsiteX4" fmla="*/ 47833 w 57860"/>
                <a:gd name="connsiteY4" fmla="*/ 0 h 58782"/>
                <a:gd name="connsiteX5" fmla="*/ 57861 w 57860"/>
                <a:gd name="connsiteY5" fmla="*/ 0 h 58782"/>
                <a:gd name="connsiteX6" fmla="*/ 29046 w 57860"/>
                <a:gd name="connsiteY6" fmla="*/ 5878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7860" h="58782">
                  <a:moveTo>
                    <a:pt x="29046" y="58783"/>
                  </a:moveTo>
                  <a:lnTo>
                    <a:pt x="0" y="0"/>
                  </a:lnTo>
                  <a:lnTo>
                    <a:pt x="10950" y="0"/>
                  </a:lnTo>
                  <a:lnTo>
                    <a:pt x="29507" y="39073"/>
                  </a:lnTo>
                  <a:lnTo>
                    <a:pt x="47833" y="0"/>
                  </a:lnTo>
                  <a:lnTo>
                    <a:pt x="57861" y="0"/>
                  </a:lnTo>
                  <a:lnTo>
                    <a:pt x="29046" y="5878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29" name="Freeform: Shape 1628">
              <a:extLst>
                <a:ext uri="{FF2B5EF4-FFF2-40B4-BE49-F238E27FC236}">
                  <a16:creationId xmlns:a16="http://schemas.microsoft.com/office/drawing/2014/main" id="{2C823BF0-F6ED-3EE1-DA31-8E95EE290A52}"/>
                </a:ext>
              </a:extLst>
            </p:cNvPr>
            <p:cNvSpPr/>
            <p:nvPr/>
          </p:nvSpPr>
          <p:spPr>
            <a:xfrm>
              <a:off x="2447902" y="8696168"/>
              <a:ext cx="16827" cy="79875"/>
            </a:xfrm>
            <a:custGeom>
              <a:avLst/>
              <a:gdLst>
                <a:gd name="connsiteX0" fmla="*/ 0 w 16827"/>
                <a:gd name="connsiteY0" fmla="*/ 6224 h 79875"/>
                <a:gd name="connsiteX1" fmla="*/ 5993 w 16827"/>
                <a:gd name="connsiteY1" fmla="*/ 0 h 79875"/>
                <a:gd name="connsiteX2" fmla="*/ 10028 w 16827"/>
                <a:gd name="connsiteY2" fmla="*/ 1268 h 79875"/>
                <a:gd name="connsiteX3" fmla="*/ 16828 w 16827"/>
                <a:gd name="connsiteY3" fmla="*/ 6109 h 79875"/>
                <a:gd name="connsiteX4" fmla="*/ 10028 w 16827"/>
                <a:gd name="connsiteY4" fmla="*/ 10835 h 79875"/>
                <a:gd name="connsiteX5" fmla="*/ 5993 w 16827"/>
                <a:gd name="connsiteY5" fmla="*/ 12218 h 79875"/>
                <a:gd name="connsiteX6" fmla="*/ 0 w 16827"/>
                <a:gd name="connsiteY6" fmla="*/ 6224 h 79875"/>
                <a:gd name="connsiteX7" fmla="*/ 1959 w 16827"/>
                <a:gd name="connsiteY7" fmla="*/ 23052 h 79875"/>
                <a:gd name="connsiteX8" fmla="*/ 11411 w 16827"/>
                <a:gd name="connsiteY8" fmla="*/ 23052 h 79875"/>
                <a:gd name="connsiteX9" fmla="*/ 11411 w 16827"/>
                <a:gd name="connsiteY9" fmla="*/ 79875 h 79875"/>
                <a:gd name="connsiteX10" fmla="*/ 1959 w 16827"/>
                <a:gd name="connsiteY10" fmla="*/ 79875 h 79875"/>
                <a:gd name="connsiteX11" fmla="*/ 1959 w 16827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7" h="79875">
                  <a:moveTo>
                    <a:pt x="0" y="6224"/>
                  </a:moveTo>
                  <a:cubicBezTo>
                    <a:pt x="0" y="2766"/>
                    <a:pt x="2651" y="0"/>
                    <a:pt x="5993" y="0"/>
                  </a:cubicBezTo>
                  <a:cubicBezTo>
                    <a:pt x="7492" y="0"/>
                    <a:pt x="8760" y="346"/>
                    <a:pt x="10028" y="1268"/>
                  </a:cubicBezTo>
                  <a:lnTo>
                    <a:pt x="16828" y="6109"/>
                  </a:lnTo>
                  <a:lnTo>
                    <a:pt x="10028" y="10835"/>
                  </a:lnTo>
                  <a:cubicBezTo>
                    <a:pt x="8760" y="11756"/>
                    <a:pt x="7492" y="12218"/>
                    <a:pt x="5993" y="12218"/>
                  </a:cubicBezTo>
                  <a:cubicBezTo>
                    <a:pt x="2651" y="12218"/>
                    <a:pt x="0" y="9566"/>
                    <a:pt x="0" y="6224"/>
                  </a:cubicBezTo>
                  <a:close/>
                  <a:moveTo>
                    <a:pt x="1959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59" y="79875"/>
                  </a:lnTo>
                  <a:lnTo>
                    <a:pt x="1959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30" name="Freeform: Shape 1629">
              <a:extLst>
                <a:ext uri="{FF2B5EF4-FFF2-40B4-BE49-F238E27FC236}">
                  <a16:creationId xmlns:a16="http://schemas.microsoft.com/office/drawing/2014/main" id="{EA7551D7-3A4B-9D4D-E892-9E518677D284}"/>
                </a:ext>
              </a:extLst>
            </p:cNvPr>
            <p:cNvSpPr/>
            <p:nvPr/>
          </p:nvSpPr>
          <p:spPr>
            <a:xfrm>
              <a:off x="2473951" y="8718067"/>
              <a:ext cx="48524" cy="58782"/>
            </a:xfrm>
            <a:custGeom>
              <a:avLst/>
              <a:gdLst>
                <a:gd name="connsiteX0" fmla="*/ 30429 w 48524"/>
                <a:gd name="connsiteY0" fmla="*/ 50023 h 58782"/>
                <a:gd name="connsiteX1" fmla="*/ 48525 w 48524"/>
                <a:gd name="connsiteY1" fmla="*/ 43914 h 58782"/>
                <a:gd name="connsiteX2" fmla="*/ 48525 w 48524"/>
                <a:gd name="connsiteY2" fmla="*/ 53481 h 58782"/>
                <a:gd name="connsiteX3" fmla="*/ 29622 w 48524"/>
                <a:gd name="connsiteY3" fmla="*/ 58783 h 58782"/>
                <a:gd name="connsiteX4" fmla="*/ 0 w 48524"/>
                <a:gd name="connsiteY4" fmla="*/ 29391 h 58782"/>
                <a:gd name="connsiteX5" fmla="*/ 29737 w 48524"/>
                <a:gd name="connsiteY5" fmla="*/ 0 h 58782"/>
                <a:gd name="connsiteX6" fmla="*/ 47948 w 48524"/>
                <a:gd name="connsiteY6" fmla="*/ 5763 h 58782"/>
                <a:gd name="connsiteX7" fmla="*/ 47948 w 48524"/>
                <a:gd name="connsiteY7" fmla="*/ 16136 h 58782"/>
                <a:gd name="connsiteX8" fmla="*/ 30314 w 48524"/>
                <a:gd name="connsiteY8" fmla="*/ 8875 h 58782"/>
                <a:gd name="connsiteX9" fmla="*/ 9682 w 48524"/>
                <a:gd name="connsiteY9" fmla="*/ 29391 h 58782"/>
                <a:gd name="connsiteX10" fmla="*/ 30429 w 48524"/>
                <a:gd name="connsiteY10" fmla="*/ 5002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2">
                  <a:moveTo>
                    <a:pt x="30429" y="50023"/>
                  </a:moveTo>
                  <a:cubicBezTo>
                    <a:pt x="37344" y="50023"/>
                    <a:pt x="43568" y="48179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60"/>
                    <a:pt x="47948" y="5763"/>
                  </a:cubicBezTo>
                  <a:lnTo>
                    <a:pt x="47948" y="16136"/>
                  </a:lnTo>
                  <a:cubicBezTo>
                    <a:pt x="43453" y="11411"/>
                    <a:pt x="37344" y="8875"/>
                    <a:pt x="30314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31" name="Freeform: Shape 1630">
              <a:extLst>
                <a:ext uri="{FF2B5EF4-FFF2-40B4-BE49-F238E27FC236}">
                  <a16:creationId xmlns:a16="http://schemas.microsoft.com/office/drawing/2014/main" id="{A3537826-33FA-824C-22FF-BFEEE96D76F5}"/>
                </a:ext>
              </a:extLst>
            </p:cNvPr>
            <p:cNvSpPr/>
            <p:nvPr/>
          </p:nvSpPr>
          <p:spPr>
            <a:xfrm>
              <a:off x="2533080" y="8718183"/>
              <a:ext cx="55094" cy="58782"/>
            </a:xfrm>
            <a:custGeom>
              <a:avLst/>
              <a:gdLst>
                <a:gd name="connsiteX0" fmla="*/ 0 w 55094"/>
                <a:gd name="connsiteY0" fmla="*/ 29968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8 h 58782"/>
                <a:gd name="connsiteX10" fmla="*/ 45182 w 55094"/>
                <a:gd name="connsiteY10" fmla="*/ 25472 h 58782"/>
                <a:gd name="connsiteX11" fmla="*/ 28124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8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32" name="Freeform: Shape 1631">
              <a:extLst>
                <a:ext uri="{FF2B5EF4-FFF2-40B4-BE49-F238E27FC236}">
                  <a16:creationId xmlns:a16="http://schemas.microsoft.com/office/drawing/2014/main" id="{48703F31-E1AA-44B2-FE1A-6BCFBAAF266B}"/>
                </a:ext>
              </a:extLst>
            </p:cNvPr>
            <p:cNvSpPr/>
            <p:nvPr/>
          </p:nvSpPr>
          <p:spPr>
            <a:xfrm>
              <a:off x="2594398" y="8763480"/>
              <a:ext cx="17865" cy="29737"/>
            </a:xfrm>
            <a:custGeom>
              <a:avLst/>
              <a:gdLst>
                <a:gd name="connsiteX0" fmla="*/ 0 w 17865"/>
                <a:gd name="connsiteY0" fmla="*/ 29737 h 29737"/>
                <a:gd name="connsiteX1" fmla="*/ 8529 w 17865"/>
                <a:gd name="connsiteY1" fmla="*/ 13370 h 29737"/>
                <a:gd name="connsiteX2" fmla="*/ 3573 w 17865"/>
                <a:gd name="connsiteY2" fmla="*/ 6800 h 29737"/>
                <a:gd name="connsiteX3" fmla="*/ 10719 w 17865"/>
                <a:gd name="connsiteY3" fmla="*/ 0 h 29737"/>
                <a:gd name="connsiteX4" fmla="*/ 17865 w 17865"/>
                <a:gd name="connsiteY4" fmla="*/ 7146 h 29737"/>
                <a:gd name="connsiteX5" fmla="*/ 15560 w 17865"/>
                <a:gd name="connsiteY5" fmla="*/ 14177 h 29737"/>
                <a:gd name="connsiteX6" fmla="*/ 6916 w 17865"/>
                <a:gd name="connsiteY6" fmla="*/ 29737 h 29737"/>
                <a:gd name="connsiteX7" fmla="*/ 0 w 17865"/>
                <a:gd name="connsiteY7" fmla="*/ 29737 h 29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865" h="29737">
                  <a:moveTo>
                    <a:pt x="0" y="29737"/>
                  </a:moveTo>
                  <a:lnTo>
                    <a:pt x="8529" y="13370"/>
                  </a:lnTo>
                  <a:cubicBezTo>
                    <a:pt x="4956" y="12218"/>
                    <a:pt x="3573" y="9682"/>
                    <a:pt x="3573" y="6800"/>
                  </a:cubicBezTo>
                  <a:cubicBezTo>
                    <a:pt x="3573" y="2536"/>
                    <a:pt x="6800" y="0"/>
                    <a:pt x="10719" y="0"/>
                  </a:cubicBezTo>
                  <a:cubicBezTo>
                    <a:pt x="15099" y="0"/>
                    <a:pt x="17865" y="3112"/>
                    <a:pt x="17865" y="7146"/>
                  </a:cubicBezTo>
                  <a:cubicBezTo>
                    <a:pt x="17865" y="9682"/>
                    <a:pt x="16828" y="11987"/>
                    <a:pt x="15560" y="14177"/>
                  </a:cubicBezTo>
                  <a:lnTo>
                    <a:pt x="6916" y="29737"/>
                  </a:lnTo>
                  <a:lnTo>
                    <a:pt x="0" y="29737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33" name="Freeform: Shape 1632">
              <a:extLst>
                <a:ext uri="{FF2B5EF4-FFF2-40B4-BE49-F238E27FC236}">
                  <a16:creationId xmlns:a16="http://schemas.microsoft.com/office/drawing/2014/main" id="{68CCD8FE-1C8B-1C39-9682-59AA4A726A8F}"/>
                </a:ext>
              </a:extLst>
            </p:cNvPr>
            <p:cNvSpPr/>
            <p:nvPr/>
          </p:nvSpPr>
          <p:spPr>
            <a:xfrm>
              <a:off x="2649608" y="8718183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1 w 58782"/>
                <a:gd name="connsiteY4" fmla="*/ 11756 h 58782"/>
                <a:gd name="connsiteX5" fmla="*/ 49331 w 58782"/>
                <a:gd name="connsiteY5" fmla="*/ 1037 h 58782"/>
                <a:gd name="connsiteX6" fmla="*/ 58783 w 58782"/>
                <a:gd name="connsiteY6" fmla="*/ 1037 h 58782"/>
                <a:gd name="connsiteX7" fmla="*/ 58783 w 58782"/>
                <a:gd name="connsiteY7" fmla="*/ 57861 h 58782"/>
                <a:gd name="connsiteX8" fmla="*/ 49331 w 58782"/>
                <a:gd name="connsiteY8" fmla="*/ 57861 h 58782"/>
                <a:gd name="connsiteX9" fmla="*/ 49331 w 58782"/>
                <a:gd name="connsiteY9" fmla="*/ 47257 h 58782"/>
                <a:gd name="connsiteX10" fmla="*/ 9682 w 58782"/>
                <a:gd name="connsiteY10" fmla="*/ 29622 h 58782"/>
                <a:gd name="connsiteX11" fmla="*/ 29391 w 58782"/>
                <a:gd name="connsiteY11" fmla="*/ 50023 h 58782"/>
                <a:gd name="connsiteX12" fmla="*/ 49331 w 58782"/>
                <a:gd name="connsiteY12" fmla="*/ 29622 h 58782"/>
                <a:gd name="connsiteX13" fmla="*/ 29391 w 58782"/>
                <a:gd name="connsiteY13" fmla="*/ 8875 h 58782"/>
                <a:gd name="connsiteX14" fmla="*/ 9682 w 58782"/>
                <a:gd name="connsiteY14" fmla="*/ 2962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6"/>
                  </a:cubicBezTo>
                  <a:lnTo>
                    <a:pt x="49331" y="1037"/>
                  </a:lnTo>
                  <a:lnTo>
                    <a:pt x="58783" y="1037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8"/>
                    <a:pt x="17981" y="50023"/>
                    <a:pt x="29391" y="50023"/>
                  </a:cubicBezTo>
                  <a:cubicBezTo>
                    <a:pt x="40802" y="50023"/>
                    <a:pt x="49331" y="41378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34" name="Freeform: Shape 1633">
              <a:extLst>
                <a:ext uri="{FF2B5EF4-FFF2-40B4-BE49-F238E27FC236}">
                  <a16:creationId xmlns:a16="http://schemas.microsoft.com/office/drawing/2014/main" id="{3ED97DF4-BBD4-A1A7-9341-0CEA58D53BFC}"/>
                </a:ext>
              </a:extLst>
            </p:cNvPr>
            <p:cNvSpPr/>
            <p:nvPr/>
          </p:nvSpPr>
          <p:spPr>
            <a:xfrm>
              <a:off x="2727524" y="8718067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7 h 57860"/>
                <a:gd name="connsiteX3" fmla="*/ 9336 w 50945"/>
                <a:gd name="connsiteY3" fmla="*/ 1037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1 w 50945"/>
                <a:gd name="connsiteY10" fmla="*/ 9106 h 57860"/>
                <a:gd name="connsiteX11" fmla="*/ 9336 w 50945"/>
                <a:gd name="connsiteY11" fmla="*/ 29391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641"/>
                  </a:lnTo>
                  <a:cubicBezTo>
                    <a:pt x="13370" y="4610"/>
                    <a:pt x="20286" y="0"/>
                    <a:pt x="29046" y="0"/>
                  </a:cubicBezTo>
                  <a:cubicBezTo>
                    <a:pt x="43453" y="0"/>
                    <a:pt x="50945" y="10373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1" y="9106"/>
                  </a:cubicBezTo>
                  <a:cubicBezTo>
                    <a:pt x="16252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35" name="Freeform: Shape 1634">
              <a:extLst>
                <a:ext uri="{FF2B5EF4-FFF2-40B4-BE49-F238E27FC236}">
                  <a16:creationId xmlns:a16="http://schemas.microsoft.com/office/drawing/2014/main" id="{4762AE0C-7CAE-745D-6F0A-9AD1E8BD879C}"/>
                </a:ext>
              </a:extLst>
            </p:cNvPr>
            <p:cNvSpPr/>
            <p:nvPr/>
          </p:nvSpPr>
          <p:spPr>
            <a:xfrm>
              <a:off x="2791609" y="8689482"/>
              <a:ext cx="58782" cy="87367"/>
            </a:xfrm>
            <a:custGeom>
              <a:avLst/>
              <a:gdLst>
                <a:gd name="connsiteX0" fmla="*/ 49331 w 58782"/>
                <a:gd name="connsiteY0" fmla="*/ 75726 h 87367"/>
                <a:gd name="connsiteX1" fmla="*/ 28585 w 58782"/>
                <a:gd name="connsiteY1" fmla="*/ 87368 h 87367"/>
                <a:gd name="connsiteX2" fmla="*/ 0 w 58782"/>
                <a:gd name="connsiteY2" fmla="*/ 58322 h 87367"/>
                <a:gd name="connsiteX3" fmla="*/ 28585 w 58782"/>
                <a:gd name="connsiteY3" fmla="*/ 28585 h 87367"/>
                <a:gd name="connsiteX4" fmla="*/ 49331 w 58782"/>
                <a:gd name="connsiteY4" fmla="*/ 40457 h 87367"/>
                <a:gd name="connsiteX5" fmla="*/ 49331 w 58782"/>
                <a:gd name="connsiteY5" fmla="*/ 0 h 87367"/>
                <a:gd name="connsiteX6" fmla="*/ 58783 w 58782"/>
                <a:gd name="connsiteY6" fmla="*/ 0 h 87367"/>
                <a:gd name="connsiteX7" fmla="*/ 58783 w 58782"/>
                <a:gd name="connsiteY7" fmla="*/ 86445 h 87367"/>
                <a:gd name="connsiteX8" fmla="*/ 49331 w 58782"/>
                <a:gd name="connsiteY8" fmla="*/ 86445 h 87367"/>
                <a:gd name="connsiteX9" fmla="*/ 49331 w 58782"/>
                <a:gd name="connsiteY9" fmla="*/ 75726 h 87367"/>
                <a:gd name="connsiteX10" fmla="*/ 9682 w 58782"/>
                <a:gd name="connsiteY10" fmla="*/ 58207 h 87367"/>
                <a:gd name="connsiteX11" fmla="*/ 29391 w 58782"/>
                <a:gd name="connsiteY11" fmla="*/ 78608 h 87367"/>
                <a:gd name="connsiteX12" fmla="*/ 49331 w 58782"/>
                <a:gd name="connsiteY12" fmla="*/ 58207 h 87367"/>
                <a:gd name="connsiteX13" fmla="*/ 29391 w 58782"/>
                <a:gd name="connsiteY13" fmla="*/ 37460 h 87367"/>
                <a:gd name="connsiteX14" fmla="*/ 9682 w 58782"/>
                <a:gd name="connsiteY14" fmla="*/ 58207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49331" y="75726"/>
                  </a:moveTo>
                  <a:cubicBezTo>
                    <a:pt x="45067" y="82872"/>
                    <a:pt x="37690" y="87368"/>
                    <a:pt x="28585" y="87368"/>
                  </a:cubicBezTo>
                  <a:cubicBezTo>
                    <a:pt x="11872" y="87368"/>
                    <a:pt x="0" y="75150"/>
                    <a:pt x="0" y="58322"/>
                  </a:cubicBezTo>
                  <a:cubicBezTo>
                    <a:pt x="0" y="41494"/>
                    <a:pt x="11872" y="28585"/>
                    <a:pt x="28585" y="28585"/>
                  </a:cubicBezTo>
                  <a:cubicBezTo>
                    <a:pt x="37690" y="28585"/>
                    <a:pt x="45067" y="33080"/>
                    <a:pt x="49331" y="40457"/>
                  </a:cubicBezTo>
                  <a:lnTo>
                    <a:pt x="49331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1" y="86445"/>
                  </a:lnTo>
                  <a:lnTo>
                    <a:pt x="49331" y="75726"/>
                  </a:lnTo>
                  <a:close/>
                  <a:moveTo>
                    <a:pt x="9682" y="58207"/>
                  </a:moveTo>
                  <a:cubicBezTo>
                    <a:pt x="9682" y="69963"/>
                    <a:pt x="17981" y="78608"/>
                    <a:pt x="29391" y="78608"/>
                  </a:cubicBezTo>
                  <a:cubicBezTo>
                    <a:pt x="40802" y="78608"/>
                    <a:pt x="49331" y="69963"/>
                    <a:pt x="49331" y="58207"/>
                  </a:cubicBezTo>
                  <a:cubicBezTo>
                    <a:pt x="49331" y="46450"/>
                    <a:pt x="41033" y="37460"/>
                    <a:pt x="29391" y="37460"/>
                  </a:cubicBezTo>
                  <a:cubicBezTo>
                    <a:pt x="17750" y="37460"/>
                    <a:pt x="9682" y="46220"/>
                    <a:pt x="9682" y="58207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36" name="Freeform: Shape 1635">
              <a:extLst>
                <a:ext uri="{FF2B5EF4-FFF2-40B4-BE49-F238E27FC236}">
                  <a16:creationId xmlns:a16="http://schemas.microsoft.com/office/drawing/2014/main" id="{C864A257-CEAE-7FCE-C283-9EEB148B3E57}"/>
                </a:ext>
              </a:extLst>
            </p:cNvPr>
            <p:cNvSpPr/>
            <p:nvPr/>
          </p:nvSpPr>
          <p:spPr>
            <a:xfrm>
              <a:off x="2891655" y="8718183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1 w 58782"/>
                <a:gd name="connsiteY4" fmla="*/ 11756 h 58782"/>
                <a:gd name="connsiteX5" fmla="*/ 49331 w 58782"/>
                <a:gd name="connsiteY5" fmla="*/ 1037 h 58782"/>
                <a:gd name="connsiteX6" fmla="*/ 58783 w 58782"/>
                <a:gd name="connsiteY6" fmla="*/ 1037 h 58782"/>
                <a:gd name="connsiteX7" fmla="*/ 58783 w 58782"/>
                <a:gd name="connsiteY7" fmla="*/ 57861 h 58782"/>
                <a:gd name="connsiteX8" fmla="*/ 49331 w 58782"/>
                <a:gd name="connsiteY8" fmla="*/ 57861 h 58782"/>
                <a:gd name="connsiteX9" fmla="*/ 49331 w 58782"/>
                <a:gd name="connsiteY9" fmla="*/ 47257 h 58782"/>
                <a:gd name="connsiteX10" fmla="*/ 9682 w 58782"/>
                <a:gd name="connsiteY10" fmla="*/ 29622 h 58782"/>
                <a:gd name="connsiteX11" fmla="*/ 29391 w 58782"/>
                <a:gd name="connsiteY11" fmla="*/ 50023 h 58782"/>
                <a:gd name="connsiteX12" fmla="*/ 49331 w 58782"/>
                <a:gd name="connsiteY12" fmla="*/ 29622 h 58782"/>
                <a:gd name="connsiteX13" fmla="*/ 29391 w 58782"/>
                <a:gd name="connsiteY13" fmla="*/ 8875 h 58782"/>
                <a:gd name="connsiteX14" fmla="*/ 9682 w 58782"/>
                <a:gd name="connsiteY14" fmla="*/ 2962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6"/>
                  </a:cubicBezTo>
                  <a:lnTo>
                    <a:pt x="49331" y="1037"/>
                  </a:lnTo>
                  <a:lnTo>
                    <a:pt x="58783" y="1037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8"/>
                    <a:pt x="17981" y="50023"/>
                    <a:pt x="29391" y="50023"/>
                  </a:cubicBezTo>
                  <a:cubicBezTo>
                    <a:pt x="40802" y="50023"/>
                    <a:pt x="49331" y="41378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37" name="Freeform: Shape 1636">
              <a:extLst>
                <a:ext uri="{FF2B5EF4-FFF2-40B4-BE49-F238E27FC236}">
                  <a16:creationId xmlns:a16="http://schemas.microsoft.com/office/drawing/2014/main" id="{6732A57E-3455-4D55-FE12-5C363C399B83}"/>
                </a:ext>
              </a:extLst>
            </p:cNvPr>
            <p:cNvSpPr/>
            <p:nvPr/>
          </p:nvSpPr>
          <p:spPr>
            <a:xfrm>
              <a:off x="2965191" y="8718067"/>
              <a:ext cx="48524" cy="58782"/>
            </a:xfrm>
            <a:custGeom>
              <a:avLst/>
              <a:gdLst>
                <a:gd name="connsiteX0" fmla="*/ 30429 w 48524"/>
                <a:gd name="connsiteY0" fmla="*/ 50023 h 58782"/>
                <a:gd name="connsiteX1" fmla="*/ 48525 w 48524"/>
                <a:gd name="connsiteY1" fmla="*/ 43914 h 58782"/>
                <a:gd name="connsiteX2" fmla="*/ 48525 w 48524"/>
                <a:gd name="connsiteY2" fmla="*/ 53481 h 58782"/>
                <a:gd name="connsiteX3" fmla="*/ 29622 w 48524"/>
                <a:gd name="connsiteY3" fmla="*/ 58783 h 58782"/>
                <a:gd name="connsiteX4" fmla="*/ 0 w 48524"/>
                <a:gd name="connsiteY4" fmla="*/ 29391 h 58782"/>
                <a:gd name="connsiteX5" fmla="*/ 29737 w 48524"/>
                <a:gd name="connsiteY5" fmla="*/ 0 h 58782"/>
                <a:gd name="connsiteX6" fmla="*/ 47948 w 48524"/>
                <a:gd name="connsiteY6" fmla="*/ 5763 h 58782"/>
                <a:gd name="connsiteX7" fmla="*/ 47948 w 48524"/>
                <a:gd name="connsiteY7" fmla="*/ 16136 h 58782"/>
                <a:gd name="connsiteX8" fmla="*/ 30314 w 48524"/>
                <a:gd name="connsiteY8" fmla="*/ 8875 h 58782"/>
                <a:gd name="connsiteX9" fmla="*/ 9682 w 48524"/>
                <a:gd name="connsiteY9" fmla="*/ 29391 h 58782"/>
                <a:gd name="connsiteX10" fmla="*/ 30429 w 48524"/>
                <a:gd name="connsiteY10" fmla="*/ 5002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2">
                  <a:moveTo>
                    <a:pt x="30429" y="50023"/>
                  </a:moveTo>
                  <a:cubicBezTo>
                    <a:pt x="37344" y="50023"/>
                    <a:pt x="43568" y="48179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60"/>
                    <a:pt x="47948" y="5763"/>
                  </a:cubicBezTo>
                  <a:lnTo>
                    <a:pt x="47948" y="16136"/>
                  </a:lnTo>
                  <a:cubicBezTo>
                    <a:pt x="43453" y="11411"/>
                    <a:pt x="37344" y="8875"/>
                    <a:pt x="30314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38" name="Freeform: Shape 1637">
              <a:extLst>
                <a:ext uri="{FF2B5EF4-FFF2-40B4-BE49-F238E27FC236}">
                  <a16:creationId xmlns:a16="http://schemas.microsoft.com/office/drawing/2014/main" id="{354F2A5A-7989-8139-1005-24FDBC0B2BE9}"/>
                </a:ext>
              </a:extLst>
            </p:cNvPr>
            <p:cNvSpPr/>
            <p:nvPr/>
          </p:nvSpPr>
          <p:spPr>
            <a:xfrm>
              <a:off x="3028700" y="8718067"/>
              <a:ext cx="30083" cy="57860"/>
            </a:xfrm>
            <a:custGeom>
              <a:avLst/>
              <a:gdLst>
                <a:gd name="connsiteX0" fmla="*/ 9336 w 30083"/>
                <a:gd name="connsiteY0" fmla="*/ 57861 h 57860"/>
                <a:gd name="connsiteX1" fmla="*/ 0 w 30083"/>
                <a:gd name="connsiteY1" fmla="*/ 57861 h 57860"/>
                <a:gd name="connsiteX2" fmla="*/ 0 w 30083"/>
                <a:gd name="connsiteY2" fmla="*/ 1037 h 57860"/>
                <a:gd name="connsiteX3" fmla="*/ 9336 w 30083"/>
                <a:gd name="connsiteY3" fmla="*/ 1037 h 57860"/>
                <a:gd name="connsiteX4" fmla="*/ 9336 w 30083"/>
                <a:gd name="connsiteY4" fmla="*/ 13716 h 57860"/>
                <a:gd name="connsiteX5" fmla="*/ 30083 w 30083"/>
                <a:gd name="connsiteY5" fmla="*/ 0 h 57860"/>
                <a:gd name="connsiteX6" fmla="*/ 30083 w 30083"/>
                <a:gd name="connsiteY6" fmla="*/ 10604 h 57860"/>
                <a:gd name="connsiteX7" fmla="*/ 9336 w 30083"/>
                <a:gd name="connsiteY7" fmla="*/ 30659 h 57860"/>
                <a:gd name="connsiteX8" fmla="*/ 9336 w 30083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3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8" y="9106"/>
                    <a:pt x="9336" y="16713"/>
                    <a:pt x="9336" y="30659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39" name="Freeform: Shape 1638">
              <a:extLst>
                <a:ext uri="{FF2B5EF4-FFF2-40B4-BE49-F238E27FC236}">
                  <a16:creationId xmlns:a16="http://schemas.microsoft.com/office/drawing/2014/main" id="{19EA0AC9-ED28-CCD6-3CDF-0EB3B0AAEC37}"/>
                </a:ext>
              </a:extLst>
            </p:cNvPr>
            <p:cNvSpPr/>
            <p:nvPr/>
          </p:nvSpPr>
          <p:spPr>
            <a:xfrm>
              <a:off x="3064200" y="8718183"/>
              <a:ext cx="59128" cy="58782"/>
            </a:xfrm>
            <a:custGeom>
              <a:avLst/>
              <a:gdLst>
                <a:gd name="connsiteX0" fmla="*/ 0 w 59128"/>
                <a:gd name="connsiteY0" fmla="*/ 29276 h 58782"/>
                <a:gd name="connsiteX1" fmla="*/ 29852 w 59128"/>
                <a:gd name="connsiteY1" fmla="*/ 0 h 58782"/>
                <a:gd name="connsiteX2" fmla="*/ 59129 w 59128"/>
                <a:gd name="connsiteY2" fmla="*/ 29276 h 58782"/>
                <a:gd name="connsiteX3" fmla="*/ 29852 w 59128"/>
                <a:gd name="connsiteY3" fmla="*/ 58783 h 58782"/>
                <a:gd name="connsiteX4" fmla="*/ 0 w 59128"/>
                <a:gd name="connsiteY4" fmla="*/ 29276 h 58782"/>
                <a:gd name="connsiteX5" fmla="*/ 29737 w 59128"/>
                <a:gd name="connsiteY5" fmla="*/ 8875 h 58782"/>
                <a:gd name="connsiteX6" fmla="*/ 9682 w 59128"/>
                <a:gd name="connsiteY6" fmla="*/ 29391 h 58782"/>
                <a:gd name="connsiteX7" fmla="*/ 29737 w 59128"/>
                <a:gd name="connsiteY7" fmla="*/ 50023 h 58782"/>
                <a:gd name="connsiteX8" fmla="*/ 49447 w 59128"/>
                <a:gd name="connsiteY8" fmla="*/ 29391 h 58782"/>
                <a:gd name="connsiteX9" fmla="*/ 29737 w 59128"/>
                <a:gd name="connsiteY9" fmla="*/ 8875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2">
                  <a:moveTo>
                    <a:pt x="0" y="29276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9" y="12333"/>
                    <a:pt x="59129" y="29276"/>
                  </a:cubicBezTo>
                  <a:cubicBezTo>
                    <a:pt x="59129" y="46219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6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19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8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40" name="Freeform: Shape 1639">
              <a:extLst>
                <a:ext uri="{FF2B5EF4-FFF2-40B4-BE49-F238E27FC236}">
                  <a16:creationId xmlns:a16="http://schemas.microsoft.com/office/drawing/2014/main" id="{C639F1A0-1EDD-632D-831D-D58B5249F64A}"/>
                </a:ext>
              </a:extLst>
            </p:cNvPr>
            <p:cNvSpPr/>
            <p:nvPr/>
          </p:nvSpPr>
          <p:spPr>
            <a:xfrm>
              <a:off x="3133356" y="8718183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1 w 40341"/>
                <a:gd name="connsiteY2" fmla="*/ 35846 h 58782"/>
                <a:gd name="connsiteX3" fmla="*/ 11641 w 40341"/>
                <a:gd name="connsiteY3" fmla="*/ 30429 h 58782"/>
                <a:gd name="connsiteX4" fmla="*/ 807 w 40341"/>
                <a:gd name="connsiteY4" fmla="*/ 16136 h 58782"/>
                <a:gd name="connsiteX5" fmla="*/ 20401 w 40341"/>
                <a:gd name="connsiteY5" fmla="*/ 0 h 58782"/>
                <a:gd name="connsiteX6" fmla="*/ 37575 w 40341"/>
                <a:gd name="connsiteY6" fmla="*/ 5187 h 58782"/>
                <a:gd name="connsiteX7" fmla="*/ 37575 w 40341"/>
                <a:gd name="connsiteY7" fmla="*/ 14868 h 58782"/>
                <a:gd name="connsiteX8" fmla="*/ 20516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8 h 58782"/>
                <a:gd name="connsiteX12" fmla="*/ 40341 w 40341"/>
                <a:gd name="connsiteY12" fmla="*/ 41378 h 58782"/>
                <a:gd name="connsiteX13" fmla="*/ 19248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5"/>
                    <a:pt x="29276" y="37575"/>
                    <a:pt x="25011" y="35846"/>
                  </a:cubicBezTo>
                  <a:lnTo>
                    <a:pt x="11641" y="30429"/>
                  </a:lnTo>
                  <a:cubicBezTo>
                    <a:pt x="4610" y="27432"/>
                    <a:pt x="807" y="23398"/>
                    <a:pt x="807" y="16136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4"/>
                    <a:pt x="37575" y="5187"/>
                  </a:cubicBezTo>
                  <a:lnTo>
                    <a:pt x="37575" y="14868"/>
                  </a:lnTo>
                  <a:cubicBezTo>
                    <a:pt x="32388" y="10373"/>
                    <a:pt x="26164" y="7722"/>
                    <a:pt x="20516" y="7722"/>
                  </a:cubicBezTo>
                  <a:cubicBezTo>
                    <a:pt x="14408" y="7722"/>
                    <a:pt x="10143" y="10489"/>
                    <a:pt x="10143" y="15214"/>
                  </a:cubicBezTo>
                  <a:cubicBezTo>
                    <a:pt x="10143" y="18557"/>
                    <a:pt x="11756" y="20631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8"/>
                  </a:cubicBezTo>
                  <a:cubicBezTo>
                    <a:pt x="40341" y="52098"/>
                    <a:pt x="31697" y="58783"/>
                    <a:pt x="19248" y="58783"/>
                  </a:cubicBezTo>
                  <a:cubicBezTo>
                    <a:pt x="11756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41" name="Freeform: Shape 1640">
              <a:extLst>
                <a:ext uri="{FF2B5EF4-FFF2-40B4-BE49-F238E27FC236}">
                  <a16:creationId xmlns:a16="http://schemas.microsoft.com/office/drawing/2014/main" id="{22746DD0-66B2-7FEE-21B4-4AFFFABA18DD}"/>
                </a:ext>
              </a:extLst>
            </p:cNvPr>
            <p:cNvSpPr/>
            <p:nvPr/>
          </p:nvSpPr>
          <p:spPr>
            <a:xfrm>
              <a:off x="3183725" y="8718183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9 h 58782"/>
                <a:gd name="connsiteX4" fmla="*/ 807 w 40341"/>
                <a:gd name="connsiteY4" fmla="*/ 16136 h 58782"/>
                <a:gd name="connsiteX5" fmla="*/ 20401 w 40341"/>
                <a:gd name="connsiteY5" fmla="*/ 0 h 58782"/>
                <a:gd name="connsiteX6" fmla="*/ 37575 w 40341"/>
                <a:gd name="connsiteY6" fmla="*/ 5187 h 58782"/>
                <a:gd name="connsiteX7" fmla="*/ 37575 w 40341"/>
                <a:gd name="connsiteY7" fmla="*/ 14868 h 58782"/>
                <a:gd name="connsiteX8" fmla="*/ 20516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8 h 58782"/>
                <a:gd name="connsiteX12" fmla="*/ 40341 w 40341"/>
                <a:gd name="connsiteY12" fmla="*/ 41378 h 58782"/>
                <a:gd name="connsiteX13" fmla="*/ 19249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5"/>
                    <a:pt x="29276" y="37575"/>
                    <a:pt x="25012" y="35846"/>
                  </a:cubicBezTo>
                  <a:lnTo>
                    <a:pt x="11641" y="30429"/>
                  </a:lnTo>
                  <a:cubicBezTo>
                    <a:pt x="4610" y="27432"/>
                    <a:pt x="807" y="23398"/>
                    <a:pt x="807" y="16136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4"/>
                    <a:pt x="37575" y="5187"/>
                  </a:cubicBezTo>
                  <a:lnTo>
                    <a:pt x="37575" y="14868"/>
                  </a:lnTo>
                  <a:cubicBezTo>
                    <a:pt x="32388" y="10373"/>
                    <a:pt x="26164" y="7722"/>
                    <a:pt x="20516" y="7722"/>
                  </a:cubicBezTo>
                  <a:cubicBezTo>
                    <a:pt x="14408" y="7722"/>
                    <a:pt x="10143" y="10489"/>
                    <a:pt x="10143" y="15214"/>
                  </a:cubicBezTo>
                  <a:cubicBezTo>
                    <a:pt x="10143" y="18557"/>
                    <a:pt x="11756" y="20631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8"/>
                  </a:cubicBezTo>
                  <a:cubicBezTo>
                    <a:pt x="40341" y="52098"/>
                    <a:pt x="31697" y="58783"/>
                    <a:pt x="19249" y="58783"/>
                  </a:cubicBezTo>
                  <a:cubicBezTo>
                    <a:pt x="11756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42" name="Freeform: Shape 1641">
              <a:extLst>
                <a:ext uri="{FF2B5EF4-FFF2-40B4-BE49-F238E27FC236}">
                  <a16:creationId xmlns:a16="http://schemas.microsoft.com/office/drawing/2014/main" id="{44C0A12E-333E-A252-79A8-CF5C68CB7CC3}"/>
                </a:ext>
              </a:extLst>
            </p:cNvPr>
            <p:cNvSpPr/>
            <p:nvPr/>
          </p:nvSpPr>
          <p:spPr>
            <a:xfrm>
              <a:off x="3256224" y="8719104"/>
              <a:ext cx="57514" cy="85638"/>
            </a:xfrm>
            <a:custGeom>
              <a:avLst/>
              <a:gdLst>
                <a:gd name="connsiteX0" fmla="*/ 16252 w 57514"/>
                <a:gd name="connsiteY0" fmla="*/ 85638 h 85638"/>
                <a:gd name="connsiteX1" fmla="*/ 6339 w 57514"/>
                <a:gd name="connsiteY1" fmla="*/ 85638 h 85638"/>
                <a:gd name="connsiteX2" fmla="*/ 24551 w 57514"/>
                <a:gd name="connsiteY2" fmla="*/ 47718 h 85638"/>
                <a:gd name="connsiteX3" fmla="*/ 0 w 57514"/>
                <a:gd name="connsiteY3" fmla="*/ 0 h 85638"/>
                <a:gd name="connsiteX4" fmla="*/ 11065 w 57514"/>
                <a:gd name="connsiteY4" fmla="*/ 0 h 85638"/>
                <a:gd name="connsiteX5" fmla="*/ 29622 w 57514"/>
                <a:gd name="connsiteY5" fmla="*/ 37114 h 85638"/>
                <a:gd name="connsiteX6" fmla="*/ 47603 w 57514"/>
                <a:gd name="connsiteY6" fmla="*/ 0 h 85638"/>
                <a:gd name="connsiteX7" fmla="*/ 57515 w 57514"/>
                <a:gd name="connsiteY7" fmla="*/ 0 h 85638"/>
                <a:gd name="connsiteX8" fmla="*/ 16252 w 57514"/>
                <a:gd name="connsiteY8" fmla="*/ 85638 h 8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514" h="85638">
                  <a:moveTo>
                    <a:pt x="16252" y="85638"/>
                  </a:moveTo>
                  <a:lnTo>
                    <a:pt x="6339" y="85638"/>
                  </a:lnTo>
                  <a:lnTo>
                    <a:pt x="24551" y="47718"/>
                  </a:lnTo>
                  <a:lnTo>
                    <a:pt x="0" y="0"/>
                  </a:lnTo>
                  <a:lnTo>
                    <a:pt x="11065" y="0"/>
                  </a:lnTo>
                  <a:lnTo>
                    <a:pt x="29622" y="37114"/>
                  </a:lnTo>
                  <a:lnTo>
                    <a:pt x="47603" y="0"/>
                  </a:lnTo>
                  <a:lnTo>
                    <a:pt x="57515" y="0"/>
                  </a:lnTo>
                  <a:lnTo>
                    <a:pt x="16252" y="85638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43" name="Freeform: Shape 1642">
              <a:extLst>
                <a:ext uri="{FF2B5EF4-FFF2-40B4-BE49-F238E27FC236}">
                  <a16:creationId xmlns:a16="http://schemas.microsoft.com/office/drawing/2014/main" id="{9A2D260B-7CBD-540F-4589-0FA5270C795B}"/>
                </a:ext>
              </a:extLst>
            </p:cNvPr>
            <p:cNvSpPr/>
            <p:nvPr/>
          </p:nvSpPr>
          <p:spPr>
            <a:xfrm>
              <a:off x="3317773" y="8718183"/>
              <a:ext cx="59128" cy="58782"/>
            </a:xfrm>
            <a:custGeom>
              <a:avLst/>
              <a:gdLst>
                <a:gd name="connsiteX0" fmla="*/ 0 w 59128"/>
                <a:gd name="connsiteY0" fmla="*/ 29276 h 58782"/>
                <a:gd name="connsiteX1" fmla="*/ 29852 w 59128"/>
                <a:gd name="connsiteY1" fmla="*/ 0 h 58782"/>
                <a:gd name="connsiteX2" fmla="*/ 59129 w 59128"/>
                <a:gd name="connsiteY2" fmla="*/ 29276 h 58782"/>
                <a:gd name="connsiteX3" fmla="*/ 29852 w 59128"/>
                <a:gd name="connsiteY3" fmla="*/ 58783 h 58782"/>
                <a:gd name="connsiteX4" fmla="*/ 0 w 59128"/>
                <a:gd name="connsiteY4" fmla="*/ 29276 h 58782"/>
                <a:gd name="connsiteX5" fmla="*/ 29737 w 59128"/>
                <a:gd name="connsiteY5" fmla="*/ 8875 h 58782"/>
                <a:gd name="connsiteX6" fmla="*/ 9682 w 59128"/>
                <a:gd name="connsiteY6" fmla="*/ 29391 h 58782"/>
                <a:gd name="connsiteX7" fmla="*/ 29737 w 59128"/>
                <a:gd name="connsiteY7" fmla="*/ 50023 h 58782"/>
                <a:gd name="connsiteX8" fmla="*/ 49447 w 59128"/>
                <a:gd name="connsiteY8" fmla="*/ 29391 h 58782"/>
                <a:gd name="connsiteX9" fmla="*/ 29737 w 59128"/>
                <a:gd name="connsiteY9" fmla="*/ 8875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2">
                  <a:moveTo>
                    <a:pt x="0" y="29276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9" y="12333"/>
                    <a:pt x="59129" y="29276"/>
                  </a:cubicBezTo>
                  <a:cubicBezTo>
                    <a:pt x="59129" y="46219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6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19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8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44" name="Freeform: Shape 1643">
              <a:extLst>
                <a:ext uri="{FF2B5EF4-FFF2-40B4-BE49-F238E27FC236}">
                  <a16:creationId xmlns:a16="http://schemas.microsoft.com/office/drawing/2014/main" id="{1C9E9109-CB17-C24C-5939-719AB7F671CE}"/>
                </a:ext>
              </a:extLst>
            </p:cNvPr>
            <p:cNvSpPr/>
            <p:nvPr/>
          </p:nvSpPr>
          <p:spPr>
            <a:xfrm>
              <a:off x="3389465" y="8719220"/>
              <a:ext cx="50138" cy="57745"/>
            </a:xfrm>
            <a:custGeom>
              <a:avLst/>
              <a:gdLst>
                <a:gd name="connsiteX0" fmla="*/ 40802 w 50138"/>
                <a:gd name="connsiteY0" fmla="*/ 0 h 57745"/>
                <a:gd name="connsiteX1" fmla="*/ 50138 w 50138"/>
                <a:gd name="connsiteY1" fmla="*/ 0 h 57745"/>
                <a:gd name="connsiteX2" fmla="*/ 50138 w 50138"/>
                <a:gd name="connsiteY2" fmla="*/ 31812 h 57745"/>
                <a:gd name="connsiteX3" fmla="*/ 25127 w 50138"/>
                <a:gd name="connsiteY3" fmla="*/ 57746 h 57745"/>
                <a:gd name="connsiteX4" fmla="*/ 0 w 50138"/>
                <a:gd name="connsiteY4" fmla="*/ 31812 h 57745"/>
                <a:gd name="connsiteX5" fmla="*/ 0 w 50138"/>
                <a:gd name="connsiteY5" fmla="*/ 0 h 57745"/>
                <a:gd name="connsiteX6" fmla="*/ 9336 w 50138"/>
                <a:gd name="connsiteY6" fmla="*/ 0 h 57745"/>
                <a:gd name="connsiteX7" fmla="*/ 9336 w 50138"/>
                <a:gd name="connsiteY7" fmla="*/ 32734 h 57745"/>
                <a:gd name="connsiteX8" fmla="*/ 25127 w 50138"/>
                <a:gd name="connsiteY8" fmla="*/ 48986 h 57745"/>
                <a:gd name="connsiteX9" fmla="*/ 40802 w 50138"/>
                <a:gd name="connsiteY9" fmla="*/ 32734 h 57745"/>
                <a:gd name="connsiteX10" fmla="*/ 40802 w 50138"/>
                <a:gd name="connsiteY10" fmla="*/ 0 h 57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0138" h="57745">
                  <a:moveTo>
                    <a:pt x="40802" y="0"/>
                  </a:moveTo>
                  <a:lnTo>
                    <a:pt x="50138" y="0"/>
                  </a:lnTo>
                  <a:lnTo>
                    <a:pt x="50138" y="31812"/>
                  </a:lnTo>
                  <a:cubicBezTo>
                    <a:pt x="50138" y="47948"/>
                    <a:pt x="40341" y="57746"/>
                    <a:pt x="25127" y="57746"/>
                  </a:cubicBezTo>
                  <a:cubicBezTo>
                    <a:pt x="9912" y="57746"/>
                    <a:pt x="0" y="47948"/>
                    <a:pt x="0" y="31812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32734"/>
                  </a:lnTo>
                  <a:cubicBezTo>
                    <a:pt x="9336" y="43568"/>
                    <a:pt x="15791" y="48986"/>
                    <a:pt x="25127" y="48986"/>
                  </a:cubicBezTo>
                  <a:cubicBezTo>
                    <a:pt x="34463" y="48986"/>
                    <a:pt x="40802" y="43568"/>
                    <a:pt x="40802" y="32734"/>
                  </a:cubicBezTo>
                  <a:lnTo>
                    <a:pt x="40802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45" name="Freeform: Shape 1644">
              <a:extLst>
                <a:ext uri="{FF2B5EF4-FFF2-40B4-BE49-F238E27FC236}">
                  <a16:creationId xmlns:a16="http://schemas.microsoft.com/office/drawing/2014/main" id="{BC5A29EC-0268-B3FF-009C-EB746AFD5675}"/>
                </a:ext>
              </a:extLst>
            </p:cNvPr>
            <p:cNvSpPr/>
            <p:nvPr/>
          </p:nvSpPr>
          <p:spPr>
            <a:xfrm>
              <a:off x="3457123" y="8718067"/>
              <a:ext cx="30082" cy="57860"/>
            </a:xfrm>
            <a:custGeom>
              <a:avLst/>
              <a:gdLst>
                <a:gd name="connsiteX0" fmla="*/ 9336 w 30082"/>
                <a:gd name="connsiteY0" fmla="*/ 57861 h 57860"/>
                <a:gd name="connsiteX1" fmla="*/ 0 w 30082"/>
                <a:gd name="connsiteY1" fmla="*/ 57861 h 57860"/>
                <a:gd name="connsiteX2" fmla="*/ 0 w 30082"/>
                <a:gd name="connsiteY2" fmla="*/ 1037 h 57860"/>
                <a:gd name="connsiteX3" fmla="*/ 9336 w 30082"/>
                <a:gd name="connsiteY3" fmla="*/ 1037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59 h 57860"/>
                <a:gd name="connsiteX8" fmla="*/ 9336 w 30082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8" y="9106"/>
                    <a:pt x="9336" y="16713"/>
                    <a:pt x="9336" y="30659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46" name="Freeform: Shape 1645">
              <a:extLst>
                <a:ext uri="{FF2B5EF4-FFF2-40B4-BE49-F238E27FC236}">
                  <a16:creationId xmlns:a16="http://schemas.microsoft.com/office/drawing/2014/main" id="{6CD05F2A-0F73-1538-A4F9-A67910271C9F}"/>
                </a:ext>
              </a:extLst>
            </p:cNvPr>
            <p:cNvSpPr/>
            <p:nvPr/>
          </p:nvSpPr>
          <p:spPr>
            <a:xfrm>
              <a:off x="534578" y="8856380"/>
              <a:ext cx="48524" cy="58782"/>
            </a:xfrm>
            <a:custGeom>
              <a:avLst/>
              <a:gdLst>
                <a:gd name="connsiteX0" fmla="*/ 30429 w 48524"/>
                <a:gd name="connsiteY0" fmla="*/ 50023 h 58782"/>
                <a:gd name="connsiteX1" fmla="*/ 48525 w 48524"/>
                <a:gd name="connsiteY1" fmla="*/ 43914 h 58782"/>
                <a:gd name="connsiteX2" fmla="*/ 48525 w 48524"/>
                <a:gd name="connsiteY2" fmla="*/ 53481 h 58782"/>
                <a:gd name="connsiteX3" fmla="*/ 29622 w 48524"/>
                <a:gd name="connsiteY3" fmla="*/ 58783 h 58782"/>
                <a:gd name="connsiteX4" fmla="*/ 0 w 48524"/>
                <a:gd name="connsiteY4" fmla="*/ 29391 h 58782"/>
                <a:gd name="connsiteX5" fmla="*/ 29737 w 48524"/>
                <a:gd name="connsiteY5" fmla="*/ 0 h 58782"/>
                <a:gd name="connsiteX6" fmla="*/ 47948 w 48524"/>
                <a:gd name="connsiteY6" fmla="*/ 5763 h 58782"/>
                <a:gd name="connsiteX7" fmla="*/ 47948 w 48524"/>
                <a:gd name="connsiteY7" fmla="*/ 16136 h 58782"/>
                <a:gd name="connsiteX8" fmla="*/ 30313 w 48524"/>
                <a:gd name="connsiteY8" fmla="*/ 8875 h 58782"/>
                <a:gd name="connsiteX9" fmla="*/ 9682 w 48524"/>
                <a:gd name="connsiteY9" fmla="*/ 29391 h 58782"/>
                <a:gd name="connsiteX10" fmla="*/ 30429 w 48524"/>
                <a:gd name="connsiteY10" fmla="*/ 5002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2">
                  <a:moveTo>
                    <a:pt x="30429" y="50023"/>
                  </a:moveTo>
                  <a:cubicBezTo>
                    <a:pt x="37344" y="50023"/>
                    <a:pt x="43568" y="48179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60"/>
                    <a:pt x="47948" y="5763"/>
                  </a:cubicBezTo>
                  <a:lnTo>
                    <a:pt x="47948" y="16136"/>
                  </a:lnTo>
                  <a:cubicBezTo>
                    <a:pt x="43453" y="11411"/>
                    <a:pt x="37344" y="8875"/>
                    <a:pt x="30313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47" name="Freeform: Shape 1646">
              <a:extLst>
                <a:ext uri="{FF2B5EF4-FFF2-40B4-BE49-F238E27FC236}">
                  <a16:creationId xmlns:a16="http://schemas.microsoft.com/office/drawing/2014/main" id="{80043B7E-029B-513A-5572-E4B49B0EFD1A}"/>
                </a:ext>
              </a:extLst>
            </p:cNvPr>
            <p:cNvSpPr/>
            <p:nvPr/>
          </p:nvSpPr>
          <p:spPr>
            <a:xfrm>
              <a:off x="593706" y="8856495"/>
              <a:ext cx="59128" cy="58782"/>
            </a:xfrm>
            <a:custGeom>
              <a:avLst/>
              <a:gdLst>
                <a:gd name="connsiteX0" fmla="*/ 0 w 59128"/>
                <a:gd name="connsiteY0" fmla="*/ 29276 h 58782"/>
                <a:gd name="connsiteX1" fmla="*/ 29852 w 59128"/>
                <a:gd name="connsiteY1" fmla="*/ 0 h 58782"/>
                <a:gd name="connsiteX2" fmla="*/ 59129 w 59128"/>
                <a:gd name="connsiteY2" fmla="*/ 29276 h 58782"/>
                <a:gd name="connsiteX3" fmla="*/ 29852 w 59128"/>
                <a:gd name="connsiteY3" fmla="*/ 58783 h 58782"/>
                <a:gd name="connsiteX4" fmla="*/ 0 w 59128"/>
                <a:gd name="connsiteY4" fmla="*/ 29276 h 58782"/>
                <a:gd name="connsiteX5" fmla="*/ 29737 w 59128"/>
                <a:gd name="connsiteY5" fmla="*/ 8875 h 58782"/>
                <a:gd name="connsiteX6" fmla="*/ 9682 w 59128"/>
                <a:gd name="connsiteY6" fmla="*/ 29391 h 58782"/>
                <a:gd name="connsiteX7" fmla="*/ 29737 w 59128"/>
                <a:gd name="connsiteY7" fmla="*/ 50023 h 58782"/>
                <a:gd name="connsiteX8" fmla="*/ 49447 w 59128"/>
                <a:gd name="connsiteY8" fmla="*/ 29391 h 58782"/>
                <a:gd name="connsiteX9" fmla="*/ 29737 w 59128"/>
                <a:gd name="connsiteY9" fmla="*/ 8875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2">
                  <a:moveTo>
                    <a:pt x="0" y="29276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9" y="12333"/>
                    <a:pt x="59129" y="29276"/>
                  </a:cubicBezTo>
                  <a:cubicBezTo>
                    <a:pt x="59129" y="46219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6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19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8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48" name="Freeform: Shape 1647">
              <a:extLst>
                <a:ext uri="{FF2B5EF4-FFF2-40B4-BE49-F238E27FC236}">
                  <a16:creationId xmlns:a16="http://schemas.microsoft.com/office/drawing/2014/main" id="{FB277A1D-A1A5-BEFD-DF6C-95EBB6DE1F73}"/>
                </a:ext>
              </a:extLst>
            </p:cNvPr>
            <p:cNvSpPr/>
            <p:nvPr/>
          </p:nvSpPr>
          <p:spPr>
            <a:xfrm>
              <a:off x="667704" y="8856380"/>
              <a:ext cx="86791" cy="57860"/>
            </a:xfrm>
            <a:custGeom>
              <a:avLst/>
              <a:gdLst>
                <a:gd name="connsiteX0" fmla="*/ 9336 w 86791"/>
                <a:gd name="connsiteY0" fmla="*/ 57861 h 57860"/>
                <a:gd name="connsiteX1" fmla="*/ 0 w 86791"/>
                <a:gd name="connsiteY1" fmla="*/ 57861 h 57860"/>
                <a:gd name="connsiteX2" fmla="*/ 0 w 86791"/>
                <a:gd name="connsiteY2" fmla="*/ 1037 h 57860"/>
                <a:gd name="connsiteX3" fmla="*/ 9336 w 86791"/>
                <a:gd name="connsiteY3" fmla="*/ 1037 h 57860"/>
                <a:gd name="connsiteX4" fmla="*/ 9336 w 86791"/>
                <a:gd name="connsiteY4" fmla="*/ 11296 h 57860"/>
                <a:gd name="connsiteX5" fmla="*/ 28008 w 86791"/>
                <a:gd name="connsiteY5" fmla="*/ 0 h 57860"/>
                <a:gd name="connsiteX6" fmla="*/ 45643 w 86791"/>
                <a:gd name="connsiteY6" fmla="*/ 12448 h 57860"/>
                <a:gd name="connsiteX7" fmla="*/ 65814 w 86791"/>
                <a:gd name="connsiteY7" fmla="*/ 0 h 57860"/>
                <a:gd name="connsiteX8" fmla="*/ 86791 w 86791"/>
                <a:gd name="connsiteY8" fmla="*/ 24435 h 57860"/>
                <a:gd name="connsiteX9" fmla="*/ 86791 w 86791"/>
                <a:gd name="connsiteY9" fmla="*/ 57861 h 57860"/>
                <a:gd name="connsiteX10" fmla="*/ 77455 w 86791"/>
                <a:gd name="connsiteY10" fmla="*/ 57861 h 57860"/>
                <a:gd name="connsiteX11" fmla="*/ 77455 w 86791"/>
                <a:gd name="connsiteY11" fmla="*/ 26049 h 57860"/>
                <a:gd name="connsiteX12" fmla="*/ 63970 w 86791"/>
                <a:gd name="connsiteY12" fmla="*/ 9106 h 57860"/>
                <a:gd name="connsiteX13" fmla="*/ 48064 w 86791"/>
                <a:gd name="connsiteY13" fmla="*/ 28585 h 57860"/>
                <a:gd name="connsiteX14" fmla="*/ 48064 w 86791"/>
                <a:gd name="connsiteY14" fmla="*/ 57861 h 57860"/>
                <a:gd name="connsiteX15" fmla="*/ 38728 w 86791"/>
                <a:gd name="connsiteY15" fmla="*/ 57861 h 57860"/>
                <a:gd name="connsiteX16" fmla="*/ 38728 w 86791"/>
                <a:gd name="connsiteY16" fmla="*/ 26049 h 57860"/>
                <a:gd name="connsiteX17" fmla="*/ 25242 w 86791"/>
                <a:gd name="connsiteY17" fmla="*/ 9106 h 57860"/>
                <a:gd name="connsiteX18" fmla="*/ 9336 w 86791"/>
                <a:gd name="connsiteY18" fmla="*/ 29391 h 57860"/>
                <a:gd name="connsiteX19" fmla="*/ 9336 w 86791"/>
                <a:gd name="connsiteY19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86791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296"/>
                  </a:lnTo>
                  <a:cubicBezTo>
                    <a:pt x="13140" y="4380"/>
                    <a:pt x="19825" y="0"/>
                    <a:pt x="28008" y="0"/>
                  </a:cubicBezTo>
                  <a:cubicBezTo>
                    <a:pt x="36883" y="0"/>
                    <a:pt x="42762" y="4841"/>
                    <a:pt x="45643" y="12448"/>
                  </a:cubicBezTo>
                  <a:cubicBezTo>
                    <a:pt x="49331" y="4956"/>
                    <a:pt x="56708" y="0"/>
                    <a:pt x="65814" y="0"/>
                  </a:cubicBezTo>
                  <a:cubicBezTo>
                    <a:pt x="79530" y="0"/>
                    <a:pt x="86791" y="10373"/>
                    <a:pt x="86791" y="24435"/>
                  </a:cubicBezTo>
                  <a:lnTo>
                    <a:pt x="86791" y="57861"/>
                  </a:lnTo>
                  <a:lnTo>
                    <a:pt x="77455" y="57861"/>
                  </a:lnTo>
                  <a:lnTo>
                    <a:pt x="77455" y="26049"/>
                  </a:lnTo>
                  <a:cubicBezTo>
                    <a:pt x="77455" y="14984"/>
                    <a:pt x="73075" y="9106"/>
                    <a:pt x="63970" y="9106"/>
                  </a:cubicBezTo>
                  <a:cubicBezTo>
                    <a:pt x="54403" y="9106"/>
                    <a:pt x="48064" y="17750"/>
                    <a:pt x="48064" y="28585"/>
                  </a:cubicBezTo>
                  <a:lnTo>
                    <a:pt x="48064" y="57861"/>
                  </a:lnTo>
                  <a:lnTo>
                    <a:pt x="38728" y="57861"/>
                  </a:lnTo>
                  <a:lnTo>
                    <a:pt x="38728" y="26049"/>
                  </a:lnTo>
                  <a:cubicBezTo>
                    <a:pt x="38728" y="14984"/>
                    <a:pt x="34348" y="9106"/>
                    <a:pt x="25242" y="9106"/>
                  </a:cubicBezTo>
                  <a:cubicBezTo>
                    <a:pt x="15675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49" name="Freeform: Shape 1648">
              <a:extLst>
                <a:ext uri="{FF2B5EF4-FFF2-40B4-BE49-F238E27FC236}">
                  <a16:creationId xmlns:a16="http://schemas.microsoft.com/office/drawing/2014/main" id="{2A15472F-7616-3603-1520-92BF64189BCF}"/>
                </a:ext>
              </a:extLst>
            </p:cNvPr>
            <p:cNvSpPr/>
            <p:nvPr/>
          </p:nvSpPr>
          <p:spPr>
            <a:xfrm>
              <a:off x="772475" y="8856495"/>
              <a:ext cx="58782" cy="86675"/>
            </a:xfrm>
            <a:custGeom>
              <a:avLst/>
              <a:gdLst>
                <a:gd name="connsiteX0" fmla="*/ 9336 w 58782"/>
                <a:gd name="connsiteY0" fmla="*/ 47026 h 86675"/>
                <a:gd name="connsiteX1" fmla="*/ 9336 w 58782"/>
                <a:gd name="connsiteY1" fmla="*/ 86676 h 86675"/>
                <a:gd name="connsiteX2" fmla="*/ 0 w 58782"/>
                <a:gd name="connsiteY2" fmla="*/ 86676 h 86675"/>
                <a:gd name="connsiteX3" fmla="*/ 0 w 58782"/>
                <a:gd name="connsiteY3" fmla="*/ 1037 h 86675"/>
                <a:gd name="connsiteX4" fmla="*/ 9336 w 58782"/>
                <a:gd name="connsiteY4" fmla="*/ 1037 h 86675"/>
                <a:gd name="connsiteX5" fmla="*/ 9336 w 58782"/>
                <a:gd name="connsiteY5" fmla="*/ 11872 h 86675"/>
                <a:gd name="connsiteX6" fmla="*/ 30198 w 58782"/>
                <a:gd name="connsiteY6" fmla="*/ 0 h 86675"/>
                <a:gd name="connsiteX7" fmla="*/ 58783 w 58782"/>
                <a:gd name="connsiteY7" fmla="*/ 29276 h 86675"/>
                <a:gd name="connsiteX8" fmla="*/ 30198 w 58782"/>
                <a:gd name="connsiteY8" fmla="*/ 58783 h 86675"/>
                <a:gd name="connsiteX9" fmla="*/ 9336 w 58782"/>
                <a:gd name="connsiteY9" fmla="*/ 47026 h 86675"/>
                <a:gd name="connsiteX10" fmla="*/ 29391 w 58782"/>
                <a:gd name="connsiteY10" fmla="*/ 8875 h 86675"/>
                <a:gd name="connsiteX11" fmla="*/ 9336 w 58782"/>
                <a:gd name="connsiteY11" fmla="*/ 29391 h 86675"/>
                <a:gd name="connsiteX12" fmla="*/ 29391 w 58782"/>
                <a:gd name="connsiteY12" fmla="*/ 50023 h 86675"/>
                <a:gd name="connsiteX13" fmla="*/ 49101 w 58782"/>
                <a:gd name="connsiteY13" fmla="*/ 29391 h 86675"/>
                <a:gd name="connsiteX14" fmla="*/ 29391 w 58782"/>
                <a:gd name="connsiteY14" fmla="*/ 8875 h 8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6675">
                  <a:moveTo>
                    <a:pt x="9336" y="47026"/>
                  </a:moveTo>
                  <a:lnTo>
                    <a:pt x="9336" y="86676"/>
                  </a:lnTo>
                  <a:lnTo>
                    <a:pt x="0" y="86676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872"/>
                  </a:lnTo>
                  <a:cubicBezTo>
                    <a:pt x="13601" y="4610"/>
                    <a:pt x="21093" y="0"/>
                    <a:pt x="30198" y="0"/>
                  </a:cubicBezTo>
                  <a:cubicBezTo>
                    <a:pt x="46681" y="0"/>
                    <a:pt x="58783" y="12333"/>
                    <a:pt x="58783" y="29276"/>
                  </a:cubicBezTo>
                  <a:cubicBezTo>
                    <a:pt x="58783" y="46219"/>
                    <a:pt x="46681" y="58783"/>
                    <a:pt x="30198" y="58783"/>
                  </a:cubicBezTo>
                  <a:cubicBezTo>
                    <a:pt x="21093" y="58783"/>
                    <a:pt x="13601" y="54288"/>
                    <a:pt x="9336" y="47026"/>
                  </a:cubicBezTo>
                  <a:close/>
                  <a:moveTo>
                    <a:pt x="29391" y="8875"/>
                  </a:moveTo>
                  <a:cubicBezTo>
                    <a:pt x="17750" y="8875"/>
                    <a:pt x="9336" y="17519"/>
                    <a:pt x="9336" y="29391"/>
                  </a:cubicBezTo>
                  <a:cubicBezTo>
                    <a:pt x="9336" y="41263"/>
                    <a:pt x="17750" y="50023"/>
                    <a:pt x="29391" y="50023"/>
                  </a:cubicBezTo>
                  <a:cubicBezTo>
                    <a:pt x="41033" y="50023"/>
                    <a:pt x="49101" y="41378"/>
                    <a:pt x="49101" y="29391"/>
                  </a:cubicBezTo>
                  <a:cubicBezTo>
                    <a:pt x="49101" y="17404"/>
                    <a:pt x="40802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50" name="Freeform: Shape 1649">
              <a:extLst>
                <a:ext uri="{FF2B5EF4-FFF2-40B4-BE49-F238E27FC236}">
                  <a16:creationId xmlns:a16="http://schemas.microsoft.com/office/drawing/2014/main" id="{F678934B-2D7A-B5CA-C4C4-7584A850B861}"/>
                </a:ext>
              </a:extLst>
            </p:cNvPr>
            <p:cNvSpPr/>
            <p:nvPr/>
          </p:nvSpPr>
          <p:spPr>
            <a:xfrm>
              <a:off x="841632" y="8856495"/>
              <a:ext cx="58782" cy="58782"/>
            </a:xfrm>
            <a:custGeom>
              <a:avLst/>
              <a:gdLst>
                <a:gd name="connsiteX0" fmla="*/ 49332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2 w 58782"/>
                <a:gd name="connsiteY4" fmla="*/ 11756 h 58782"/>
                <a:gd name="connsiteX5" fmla="*/ 49332 w 58782"/>
                <a:gd name="connsiteY5" fmla="*/ 1037 h 58782"/>
                <a:gd name="connsiteX6" fmla="*/ 58783 w 58782"/>
                <a:gd name="connsiteY6" fmla="*/ 1037 h 58782"/>
                <a:gd name="connsiteX7" fmla="*/ 58783 w 58782"/>
                <a:gd name="connsiteY7" fmla="*/ 57861 h 58782"/>
                <a:gd name="connsiteX8" fmla="*/ 49332 w 58782"/>
                <a:gd name="connsiteY8" fmla="*/ 57861 h 58782"/>
                <a:gd name="connsiteX9" fmla="*/ 49332 w 58782"/>
                <a:gd name="connsiteY9" fmla="*/ 47257 h 58782"/>
                <a:gd name="connsiteX10" fmla="*/ 9682 w 58782"/>
                <a:gd name="connsiteY10" fmla="*/ 29622 h 58782"/>
                <a:gd name="connsiteX11" fmla="*/ 29391 w 58782"/>
                <a:gd name="connsiteY11" fmla="*/ 50023 h 58782"/>
                <a:gd name="connsiteX12" fmla="*/ 49332 w 58782"/>
                <a:gd name="connsiteY12" fmla="*/ 29622 h 58782"/>
                <a:gd name="connsiteX13" fmla="*/ 29391 w 58782"/>
                <a:gd name="connsiteY13" fmla="*/ 8875 h 58782"/>
                <a:gd name="connsiteX14" fmla="*/ 9682 w 58782"/>
                <a:gd name="connsiteY14" fmla="*/ 2962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2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2" y="11756"/>
                  </a:cubicBezTo>
                  <a:lnTo>
                    <a:pt x="49332" y="1037"/>
                  </a:lnTo>
                  <a:lnTo>
                    <a:pt x="58783" y="1037"/>
                  </a:lnTo>
                  <a:lnTo>
                    <a:pt x="58783" y="57861"/>
                  </a:lnTo>
                  <a:lnTo>
                    <a:pt x="49332" y="57861"/>
                  </a:lnTo>
                  <a:lnTo>
                    <a:pt x="49332" y="47257"/>
                  </a:lnTo>
                  <a:close/>
                  <a:moveTo>
                    <a:pt x="9682" y="29622"/>
                  </a:moveTo>
                  <a:cubicBezTo>
                    <a:pt x="9682" y="41378"/>
                    <a:pt x="17981" y="50023"/>
                    <a:pt x="29391" y="50023"/>
                  </a:cubicBezTo>
                  <a:cubicBezTo>
                    <a:pt x="40802" y="50023"/>
                    <a:pt x="49332" y="41378"/>
                    <a:pt x="49332" y="29622"/>
                  </a:cubicBezTo>
                  <a:cubicBezTo>
                    <a:pt x="49332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51" name="Freeform: Shape 1650">
              <a:extLst>
                <a:ext uri="{FF2B5EF4-FFF2-40B4-BE49-F238E27FC236}">
                  <a16:creationId xmlns:a16="http://schemas.microsoft.com/office/drawing/2014/main" id="{805EB553-7F5F-7DB3-5549-91E5C3271D2F}"/>
                </a:ext>
              </a:extLst>
            </p:cNvPr>
            <p:cNvSpPr/>
            <p:nvPr/>
          </p:nvSpPr>
          <p:spPr>
            <a:xfrm>
              <a:off x="919548" y="8856380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7 h 57860"/>
                <a:gd name="connsiteX3" fmla="*/ 9336 w 50945"/>
                <a:gd name="connsiteY3" fmla="*/ 1037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0 w 50945"/>
                <a:gd name="connsiteY10" fmla="*/ 9106 h 57860"/>
                <a:gd name="connsiteX11" fmla="*/ 9336 w 50945"/>
                <a:gd name="connsiteY11" fmla="*/ 29391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641"/>
                  </a:lnTo>
                  <a:cubicBezTo>
                    <a:pt x="13370" y="4610"/>
                    <a:pt x="20286" y="0"/>
                    <a:pt x="29046" y="0"/>
                  </a:cubicBezTo>
                  <a:cubicBezTo>
                    <a:pt x="43453" y="0"/>
                    <a:pt x="50945" y="10373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0" y="9106"/>
                  </a:cubicBezTo>
                  <a:cubicBezTo>
                    <a:pt x="16252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52" name="Freeform: Shape 1651">
              <a:extLst>
                <a:ext uri="{FF2B5EF4-FFF2-40B4-BE49-F238E27FC236}">
                  <a16:creationId xmlns:a16="http://schemas.microsoft.com/office/drawing/2014/main" id="{23405DCB-136F-EE48-C850-E8B295EDD3BE}"/>
                </a:ext>
              </a:extLst>
            </p:cNvPr>
            <p:cNvSpPr/>
            <p:nvPr/>
          </p:nvSpPr>
          <p:spPr>
            <a:xfrm>
              <a:off x="976832" y="8857417"/>
              <a:ext cx="57514" cy="85638"/>
            </a:xfrm>
            <a:custGeom>
              <a:avLst/>
              <a:gdLst>
                <a:gd name="connsiteX0" fmla="*/ 16252 w 57514"/>
                <a:gd name="connsiteY0" fmla="*/ 85638 h 85638"/>
                <a:gd name="connsiteX1" fmla="*/ 6339 w 57514"/>
                <a:gd name="connsiteY1" fmla="*/ 85638 h 85638"/>
                <a:gd name="connsiteX2" fmla="*/ 24550 w 57514"/>
                <a:gd name="connsiteY2" fmla="*/ 47718 h 85638"/>
                <a:gd name="connsiteX3" fmla="*/ 0 w 57514"/>
                <a:gd name="connsiteY3" fmla="*/ 0 h 85638"/>
                <a:gd name="connsiteX4" fmla="*/ 11065 w 57514"/>
                <a:gd name="connsiteY4" fmla="*/ 0 h 85638"/>
                <a:gd name="connsiteX5" fmla="*/ 29622 w 57514"/>
                <a:gd name="connsiteY5" fmla="*/ 37114 h 85638"/>
                <a:gd name="connsiteX6" fmla="*/ 47603 w 57514"/>
                <a:gd name="connsiteY6" fmla="*/ 0 h 85638"/>
                <a:gd name="connsiteX7" fmla="*/ 57515 w 57514"/>
                <a:gd name="connsiteY7" fmla="*/ 0 h 85638"/>
                <a:gd name="connsiteX8" fmla="*/ 16252 w 57514"/>
                <a:gd name="connsiteY8" fmla="*/ 85638 h 8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514" h="85638">
                  <a:moveTo>
                    <a:pt x="16252" y="85638"/>
                  </a:moveTo>
                  <a:lnTo>
                    <a:pt x="6339" y="85638"/>
                  </a:lnTo>
                  <a:lnTo>
                    <a:pt x="24550" y="47718"/>
                  </a:lnTo>
                  <a:lnTo>
                    <a:pt x="0" y="0"/>
                  </a:lnTo>
                  <a:lnTo>
                    <a:pt x="11065" y="0"/>
                  </a:lnTo>
                  <a:lnTo>
                    <a:pt x="29622" y="37114"/>
                  </a:lnTo>
                  <a:lnTo>
                    <a:pt x="47603" y="0"/>
                  </a:lnTo>
                  <a:lnTo>
                    <a:pt x="57515" y="0"/>
                  </a:lnTo>
                  <a:lnTo>
                    <a:pt x="16252" y="85638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53" name="Freeform: Shape 1652">
              <a:extLst>
                <a:ext uri="{FF2B5EF4-FFF2-40B4-BE49-F238E27FC236}">
                  <a16:creationId xmlns:a16="http://schemas.microsoft.com/office/drawing/2014/main" id="{4FDF5EC2-7DFF-DFD4-5024-1BA9BAB48D27}"/>
                </a:ext>
              </a:extLst>
            </p:cNvPr>
            <p:cNvSpPr/>
            <p:nvPr/>
          </p:nvSpPr>
          <p:spPr>
            <a:xfrm>
              <a:off x="1038266" y="8826988"/>
              <a:ext cx="16482" cy="27662"/>
            </a:xfrm>
            <a:custGeom>
              <a:avLst/>
              <a:gdLst>
                <a:gd name="connsiteX0" fmla="*/ 0 w 16482"/>
                <a:gd name="connsiteY0" fmla="*/ 27662 h 27662"/>
                <a:gd name="connsiteX1" fmla="*/ 7722 w 16482"/>
                <a:gd name="connsiteY1" fmla="*/ 12678 h 27662"/>
                <a:gd name="connsiteX2" fmla="*/ 2766 w 16482"/>
                <a:gd name="connsiteY2" fmla="*/ 6339 h 27662"/>
                <a:gd name="connsiteX3" fmla="*/ 9682 w 16482"/>
                <a:gd name="connsiteY3" fmla="*/ 0 h 27662"/>
                <a:gd name="connsiteX4" fmla="*/ 16482 w 16482"/>
                <a:gd name="connsiteY4" fmla="*/ 6800 h 27662"/>
                <a:gd name="connsiteX5" fmla="*/ 14292 w 16482"/>
                <a:gd name="connsiteY5" fmla="*/ 13485 h 27662"/>
                <a:gd name="connsiteX6" fmla="*/ 6570 w 16482"/>
                <a:gd name="connsiteY6" fmla="*/ 27662 h 27662"/>
                <a:gd name="connsiteX7" fmla="*/ 0 w 16482"/>
                <a:gd name="connsiteY7" fmla="*/ 27662 h 27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482" h="27662">
                  <a:moveTo>
                    <a:pt x="0" y="27662"/>
                  </a:moveTo>
                  <a:lnTo>
                    <a:pt x="7722" y="12678"/>
                  </a:lnTo>
                  <a:cubicBezTo>
                    <a:pt x="4841" y="11641"/>
                    <a:pt x="2766" y="9566"/>
                    <a:pt x="2766" y="6339"/>
                  </a:cubicBezTo>
                  <a:cubicBezTo>
                    <a:pt x="2766" y="2536"/>
                    <a:pt x="5763" y="0"/>
                    <a:pt x="9682" y="0"/>
                  </a:cubicBezTo>
                  <a:cubicBezTo>
                    <a:pt x="13601" y="0"/>
                    <a:pt x="16482" y="2766"/>
                    <a:pt x="16482" y="6800"/>
                  </a:cubicBezTo>
                  <a:cubicBezTo>
                    <a:pt x="16482" y="9105"/>
                    <a:pt x="15560" y="11295"/>
                    <a:pt x="14292" y="13485"/>
                  </a:cubicBezTo>
                  <a:lnTo>
                    <a:pt x="6570" y="27662"/>
                  </a:lnTo>
                  <a:lnTo>
                    <a:pt x="0" y="2766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54" name="Freeform: Shape 1653">
              <a:extLst>
                <a:ext uri="{FF2B5EF4-FFF2-40B4-BE49-F238E27FC236}">
                  <a16:creationId xmlns:a16="http://schemas.microsoft.com/office/drawing/2014/main" id="{A4069373-7C3E-E4A1-17EF-F081A3AB0071}"/>
                </a:ext>
              </a:extLst>
            </p:cNvPr>
            <p:cNvSpPr/>
            <p:nvPr/>
          </p:nvSpPr>
          <p:spPr>
            <a:xfrm>
              <a:off x="1060281" y="8856495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9 h 58782"/>
                <a:gd name="connsiteX4" fmla="*/ 807 w 40341"/>
                <a:gd name="connsiteY4" fmla="*/ 16136 h 58782"/>
                <a:gd name="connsiteX5" fmla="*/ 20401 w 40341"/>
                <a:gd name="connsiteY5" fmla="*/ 0 h 58782"/>
                <a:gd name="connsiteX6" fmla="*/ 37575 w 40341"/>
                <a:gd name="connsiteY6" fmla="*/ 5187 h 58782"/>
                <a:gd name="connsiteX7" fmla="*/ 37575 w 40341"/>
                <a:gd name="connsiteY7" fmla="*/ 14868 h 58782"/>
                <a:gd name="connsiteX8" fmla="*/ 20516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8 h 58782"/>
                <a:gd name="connsiteX12" fmla="*/ 40341 w 40341"/>
                <a:gd name="connsiteY12" fmla="*/ 41378 h 58782"/>
                <a:gd name="connsiteX13" fmla="*/ 19249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5"/>
                    <a:pt x="29276" y="37575"/>
                    <a:pt x="25012" y="35846"/>
                  </a:cubicBezTo>
                  <a:lnTo>
                    <a:pt x="11641" y="30429"/>
                  </a:lnTo>
                  <a:cubicBezTo>
                    <a:pt x="4610" y="27432"/>
                    <a:pt x="807" y="23398"/>
                    <a:pt x="807" y="16136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4"/>
                    <a:pt x="37575" y="5187"/>
                  </a:cubicBezTo>
                  <a:lnTo>
                    <a:pt x="37575" y="14868"/>
                  </a:lnTo>
                  <a:cubicBezTo>
                    <a:pt x="32388" y="10373"/>
                    <a:pt x="26164" y="7722"/>
                    <a:pt x="20516" y="7722"/>
                  </a:cubicBezTo>
                  <a:cubicBezTo>
                    <a:pt x="14408" y="7722"/>
                    <a:pt x="10143" y="10489"/>
                    <a:pt x="10143" y="15214"/>
                  </a:cubicBezTo>
                  <a:cubicBezTo>
                    <a:pt x="10143" y="18557"/>
                    <a:pt x="11757" y="20631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8"/>
                  </a:cubicBezTo>
                  <a:cubicBezTo>
                    <a:pt x="40341" y="52098"/>
                    <a:pt x="31697" y="58783"/>
                    <a:pt x="19249" y="58783"/>
                  </a:cubicBezTo>
                  <a:cubicBezTo>
                    <a:pt x="11757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55" name="Freeform: Shape 1654">
              <a:extLst>
                <a:ext uri="{FF2B5EF4-FFF2-40B4-BE49-F238E27FC236}">
                  <a16:creationId xmlns:a16="http://schemas.microsoft.com/office/drawing/2014/main" id="{78D6C7EE-1F80-F278-658F-8D20233D0A66}"/>
                </a:ext>
              </a:extLst>
            </p:cNvPr>
            <p:cNvSpPr/>
            <p:nvPr/>
          </p:nvSpPr>
          <p:spPr>
            <a:xfrm>
              <a:off x="1141424" y="8856380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7 h 57860"/>
                <a:gd name="connsiteX3" fmla="*/ 9336 w 50945"/>
                <a:gd name="connsiteY3" fmla="*/ 1037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0 w 50945"/>
                <a:gd name="connsiteY10" fmla="*/ 9106 h 57860"/>
                <a:gd name="connsiteX11" fmla="*/ 9336 w 50945"/>
                <a:gd name="connsiteY11" fmla="*/ 29391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641"/>
                  </a:lnTo>
                  <a:cubicBezTo>
                    <a:pt x="13370" y="4610"/>
                    <a:pt x="20286" y="0"/>
                    <a:pt x="29046" y="0"/>
                  </a:cubicBezTo>
                  <a:cubicBezTo>
                    <a:pt x="43453" y="0"/>
                    <a:pt x="50945" y="10373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0" y="9106"/>
                  </a:cubicBezTo>
                  <a:cubicBezTo>
                    <a:pt x="16252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56" name="Freeform: Shape 1655">
              <a:extLst>
                <a:ext uri="{FF2B5EF4-FFF2-40B4-BE49-F238E27FC236}">
                  <a16:creationId xmlns:a16="http://schemas.microsoft.com/office/drawing/2014/main" id="{CF2AD5EA-B750-0445-E225-9623435A38C5}"/>
                </a:ext>
              </a:extLst>
            </p:cNvPr>
            <p:cNvSpPr/>
            <p:nvPr/>
          </p:nvSpPr>
          <p:spPr>
            <a:xfrm>
              <a:off x="1205509" y="8856495"/>
              <a:ext cx="55094" cy="58782"/>
            </a:xfrm>
            <a:custGeom>
              <a:avLst/>
              <a:gdLst>
                <a:gd name="connsiteX0" fmla="*/ 0 w 55094"/>
                <a:gd name="connsiteY0" fmla="*/ 29968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8 h 58782"/>
                <a:gd name="connsiteX10" fmla="*/ 45182 w 55094"/>
                <a:gd name="connsiteY10" fmla="*/ 25472 h 58782"/>
                <a:gd name="connsiteX11" fmla="*/ 28124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8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57" name="Freeform: Shape 1656">
              <a:extLst>
                <a:ext uri="{FF2B5EF4-FFF2-40B4-BE49-F238E27FC236}">
                  <a16:creationId xmlns:a16="http://schemas.microsoft.com/office/drawing/2014/main" id="{0EB0F05B-6BE9-EBC8-4390-C51311BD75DB}"/>
                </a:ext>
              </a:extLst>
            </p:cNvPr>
            <p:cNvSpPr/>
            <p:nvPr/>
          </p:nvSpPr>
          <p:spPr>
            <a:xfrm>
              <a:off x="1273628" y="8839321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1 h 75841"/>
                <a:gd name="connsiteX9" fmla="*/ 20401 w 33656"/>
                <a:gd name="connsiteY9" fmla="*/ 66967 h 75841"/>
                <a:gd name="connsiteX10" fmla="*/ 33656 w 33656"/>
                <a:gd name="connsiteY10" fmla="*/ 62817 h 75841"/>
                <a:gd name="connsiteX11" fmla="*/ 33656 w 33656"/>
                <a:gd name="connsiteY11" fmla="*/ 71923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40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7"/>
                    <a:pt x="20401" y="66967"/>
                  </a:cubicBezTo>
                  <a:cubicBezTo>
                    <a:pt x="24896" y="66967"/>
                    <a:pt x="29507" y="65699"/>
                    <a:pt x="33656" y="62817"/>
                  </a:cubicBezTo>
                  <a:lnTo>
                    <a:pt x="33656" y="71923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58" name="Freeform: Shape 1657">
              <a:extLst>
                <a:ext uri="{FF2B5EF4-FFF2-40B4-BE49-F238E27FC236}">
                  <a16:creationId xmlns:a16="http://schemas.microsoft.com/office/drawing/2014/main" id="{B6075283-4DBD-9D6B-4B26-04287F6A89C9}"/>
                </a:ext>
              </a:extLst>
            </p:cNvPr>
            <p:cNvSpPr/>
            <p:nvPr/>
          </p:nvSpPr>
          <p:spPr>
            <a:xfrm>
              <a:off x="1310511" y="8855458"/>
              <a:ext cx="91286" cy="60742"/>
            </a:xfrm>
            <a:custGeom>
              <a:avLst/>
              <a:gdLst>
                <a:gd name="connsiteX0" fmla="*/ 66390 w 91286"/>
                <a:gd name="connsiteY0" fmla="*/ 60742 h 60742"/>
                <a:gd name="connsiteX1" fmla="*/ 46219 w 91286"/>
                <a:gd name="connsiteY1" fmla="*/ 18557 h 60742"/>
                <a:gd name="connsiteX2" fmla="*/ 25588 w 91286"/>
                <a:gd name="connsiteY2" fmla="*/ 60742 h 60742"/>
                <a:gd name="connsiteX3" fmla="*/ 0 w 91286"/>
                <a:gd name="connsiteY3" fmla="*/ 1959 h 60742"/>
                <a:gd name="connsiteX4" fmla="*/ 10719 w 91286"/>
                <a:gd name="connsiteY4" fmla="*/ 1959 h 60742"/>
                <a:gd name="connsiteX5" fmla="*/ 26625 w 91286"/>
                <a:gd name="connsiteY5" fmla="*/ 40226 h 60742"/>
                <a:gd name="connsiteX6" fmla="*/ 46104 w 91286"/>
                <a:gd name="connsiteY6" fmla="*/ 0 h 60742"/>
                <a:gd name="connsiteX7" fmla="*/ 65468 w 91286"/>
                <a:gd name="connsiteY7" fmla="*/ 40110 h 60742"/>
                <a:gd name="connsiteX8" fmla="*/ 81374 w 91286"/>
                <a:gd name="connsiteY8" fmla="*/ 1959 h 60742"/>
                <a:gd name="connsiteX9" fmla="*/ 91286 w 91286"/>
                <a:gd name="connsiteY9" fmla="*/ 1959 h 60742"/>
                <a:gd name="connsiteX10" fmla="*/ 66390 w 91286"/>
                <a:gd name="connsiteY10" fmla="*/ 60742 h 60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1286" h="60742">
                  <a:moveTo>
                    <a:pt x="66390" y="60742"/>
                  </a:moveTo>
                  <a:lnTo>
                    <a:pt x="46219" y="18557"/>
                  </a:lnTo>
                  <a:lnTo>
                    <a:pt x="25588" y="60742"/>
                  </a:lnTo>
                  <a:lnTo>
                    <a:pt x="0" y="1959"/>
                  </a:lnTo>
                  <a:lnTo>
                    <a:pt x="10719" y="1959"/>
                  </a:lnTo>
                  <a:lnTo>
                    <a:pt x="26625" y="40226"/>
                  </a:lnTo>
                  <a:lnTo>
                    <a:pt x="46104" y="0"/>
                  </a:lnTo>
                  <a:lnTo>
                    <a:pt x="65468" y="40110"/>
                  </a:lnTo>
                  <a:lnTo>
                    <a:pt x="81374" y="1959"/>
                  </a:lnTo>
                  <a:lnTo>
                    <a:pt x="91286" y="1959"/>
                  </a:lnTo>
                  <a:lnTo>
                    <a:pt x="66390" y="6074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59" name="Freeform: Shape 1658">
              <a:extLst>
                <a:ext uri="{FF2B5EF4-FFF2-40B4-BE49-F238E27FC236}">
                  <a16:creationId xmlns:a16="http://schemas.microsoft.com/office/drawing/2014/main" id="{54986B2F-8F57-0D95-634B-1621FCF4FD9B}"/>
                </a:ext>
              </a:extLst>
            </p:cNvPr>
            <p:cNvSpPr/>
            <p:nvPr/>
          </p:nvSpPr>
          <p:spPr>
            <a:xfrm>
              <a:off x="1406062" y="8856495"/>
              <a:ext cx="59128" cy="58782"/>
            </a:xfrm>
            <a:custGeom>
              <a:avLst/>
              <a:gdLst>
                <a:gd name="connsiteX0" fmla="*/ 0 w 59128"/>
                <a:gd name="connsiteY0" fmla="*/ 29276 h 58782"/>
                <a:gd name="connsiteX1" fmla="*/ 29853 w 59128"/>
                <a:gd name="connsiteY1" fmla="*/ 0 h 58782"/>
                <a:gd name="connsiteX2" fmla="*/ 59129 w 59128"/>
                <a:gd name="connsiteY2" fmla="*/ 29276 h 58782"/>
                <a:gd name="connsiteX3" fmla="*/ 29853 w 59128"/>
                <a:gd name="connsiteY3" fmla="*/ 58783 h 58782"/>
                <a:gd name="connsiteX4" fmla="*/ 0 w 59128"/>
                <a:gd name="connsiteY4" fmla="*/ 29276 h 58782"/>
                <a:gd name="connsiteX5" fmla="*/ 29737 w 59128"/>
                <a:gd name="connsiteY5" fmla="*/ 8875 h 58782"/>
                <a:gd name="connsiteX6" fmla="*/ 9682 w 59128"/>
                <a:gd name="connsiteY6" fmla="*/ 29391 h 58782"/>
                <a:gd name="connsiteX7" fmla="*/ 29737 w 59128"/>
                <a:gd name="connsiteY7" fmla="*/ 50023 h 58782"/>
                <a:gd name="connsiteX8" fmla="*/ 49447 w 59128"/>
                <a:gd name="connsiteY8" fmla="*/ 29391 h 58782"/>
                <a:gd name="connsiteX9" fmla="*/ 29737 w 59128"/>
                <a:gd name="connsiteY9" fmla="*/ 8875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2">
                  <a:moveTo>
                    <a:pt x="0" y="29276"/>
                  </a:moveTo>
                  <a:cubicBezTo>
                    <a:pt x="0" y="12333"/>
                    <a:pt x="12563" y="0"/>
                    <a:pt x="29853" y="0"/>
                  </a:cubicBezTo>
                  <a:cubicBezTo>
                    <a:pt x="47142" y="0"/>
                    <a:pt x="59129" y="12333"/>
                    <a:pt x="59129" y="29276"/>
                  </a:cubicBezTo>
                  <a:cubicBezTo>
                    <a:pt x="59129" y="46219"/>
                    <a:pt x="46911" y="58783"/>
                    <a:pt x="29853" y="58783"/>
                  </a:cubicBezTo>
                  <a:cubicBezTo>
                    <a:pt x="12794" y="58783"/>
                    <a:pt x="0" y="46450"/>
                    <a:pt x="0" y="29276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19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8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60" name="Freeform: Shape 1659">
              <a:extLst>
                <a:ext uri="{FF2B5EF4-FFF2-40B4-BE49-F238E27FC236}">
                  <a16:creationId xmlns:a16="http://schemas.microsoft.com/office/drawing/2014/main" id="{6780ACF9-9CF9-43D8-7538-B7924FBE7A6F}"/>
                </a:ext>
              </a:extLst>
            </p:cNvPr>
            <p:cNvSpPr/>
            <p:nvPr/>
          </p:nvSpPr>
          <p:spPr>
            <a:xfrm>
              <a:off x="1480060" y="8856380"/>
              <a:ext cx="30082" cy="57860"/>
            </a:xfrm>
            <a:custGeom>
              <a:avLst/>
              <a:gdLst>
                <a:gd name="connsiteX0" fmla="*/ 9336 w 30082"/>
                <a:gd name="connsiteY0" fmla="*/ 57861 h 57860"/>
                <a:gd name="connsiteX1" fmla="*/ 0 w 30082"/>
                <a:gd name="connsiteY1" fmla="*/ 57861 h 57860"/>
                <a:gd name="connsiteX2" fmla="*/ 0 w 30082"/>
                <a:gd name="connsiteY2" fmla="*/ 1037 h 57860"/>
                <a:gd name="connsiteX3" fmla="*/ 9336 w 30082"/>
                <a:gd name="connsiteY3" fmla="*/ 1037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59 h 57860"/>
                <a:gd name="connsiteX8" fmla="*/ 9336 w 30082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7" y="9106"/>
                    <a:pt x="9336" y="16713"/>
                    <a:pt x="9336" y="30659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61" name="Freeform: Shape 1660">
              <a:extLst>
                <a:ext uri="{FF2B5EF4-FFF2-40B4-BE49-F238E27FC236}">
                  <a16:creationId xmlns:a16="http://schemas.microsoft.com/office/drawing/2014/main" id="{28B5A5A9-834D-5159-0280-CF4DDEAAD9B8}"/>
                </a:ext>
              </a:extLst>
            </p:cNvPr>
            <p:cNvSpPr/>
            <p:nvPr/>
          </p:nvSpPr>
          <p:spPr>
            <a:xfrm>
              <a:off x="1520285" y="8827910"/>
              <a:ext cx="49792" cy="86445"/>
            </a:xfrm>
            <a:custGeom>
              <a:avLst/>
              <a:gdLst>
                <a:gd name="connsiteX0" fmla="*/ 18211 w 49792"/>
                <a:gd name="connsiteY0" fmla="*/ 58898 h 86445"/>
                <a:gd name="connsiteX1" fmla="*/ 9336 w 49792"/>
                <a:gd name="connsiteY1" fmla="*/ 68004 h 86445"/>
                <a:gd name="connsiteX2" fmla="*/ 9336 w 49792"/>
                <a:gd name="connsiteY2" fmla="*/ 86445 h 86445"/>
                <a:gd name="connsiteX3" fmla="*/ 0 w 49792"/>
                <a:gd name="connsiteY3" fmla="*/ 86445 h 86445"/>
                <a:gd name="connsiteX4" fmla="*/ 0 w 49792"/>
                <a:gd name="connsiteY4" fmla="*/ 0 h 86445"/>
                <a:gd name="connsiteX5" fmla="*/ 9336 w 49792"/>
                <a:gd name="connsiteY5" fmla="*/ 0 h 86445"/>
                <a:gd name="connsiteX6" fmla="*/ 9336 w 49792"/>
                <a:gd name="connsiteY6" fmla="*/ 56132 h 86445"/>
                <a:gd name="connsiteX7" fmla="*/ 35385 w 49792"/>
                <a:gd name="connsiteY7" fmla="*/ 29622 h 86445"/>
                <a:gd name="connsiteX8" fmla="*/ 46565 w 49792"/>
                <a:gd name="connsiteY8" fmla="*/ 29622 h 86445"/>
                <a:gd name="connsiteX9" fmla="*/ 24666 w 49792"/>
                <a:gd name="connsiteY9" fmla="*/ 51983 h 86445"/>
                <a:gd name="connsiteX10" fmla="*/ 49793 w 49792"/>
                <a:gd name="connsiteY10" fmla="*/ 86445 h 86445"/>
                <a:gd name="connsiteX11" fmla="*/ 38267 w 49792"/>
                <a:gd name="connsiteY11" fmla="*/ 86445 h 86445"/>
                <a:gd name="connsiteX12" fmla="*/ 18211 w 49792"/>
                <a:gd name="connsiteY12" fmla="*/ 58898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9792" h="86445">
                  <a:moveTo>
                    <a:pt x="18211" y="58898"/>
                  </a:moveTo>
                  <a:lnTo>
                    <a:pt x="9336" y="68004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56132"/>
                  </a:lnTo>
                  <a:lnTo>
                    <a:pt x="35385" y="29622"/>
                  </a:lnTo>
                  <a:lnTo>
                    <a:pt x="46565" y="29622"/>
                  </a:lnTo>
                  <a:lnTo>
                    <a:pt x="24666" y="51983"/>
                  </a:lnTo>
                  <a:lnTo>
                    <a:pt x="49793" y="86445"/>
                  </a:lnTo>
                  <a:lnTo>
                    <a:pt x="38267" y="86445"/>
                  </a:lnTo>
                  <a:lnTo>
                    <a:pt x="18211" y="58898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62" name="Freeform: Shape 1661">
              <a:extLst>
                <a:ext uri="{FF2B5EF4-FFF2-40B4-BE49-F238E27FC236}">
                  <a16:creationId xmlns:a16="http://schemas.microsoft.com/office/drawing/2014/main" id="{6668A6A5-CA05-C9D7-B9EA-2F6B9BBFA192}"/>
                </a:ext>
              </a:extLst>
            </p:cNvPr>
            <p:cNvSpPr/>
            <p:nvPr/>
          </p:nvSpPr>
          <p:spPr>
            <a:xfrm>
              <a:off x="1576878" y="8902023"/>
              <a:ext cx="13600" cy="13255"/>
            </a:xfrm>
            <a:custGeom>
              <a:avLst/>
              <a:gdLst>
                <a:gd name="connsiteX0" fmla="*/ 0 w 13600"/>
                <a:gd name="connsiteY0" fmla="*/ 6685 h 13255"/>
                <a:gd name="connsiteX1" fmla="*/ 6916 w 13600"/>
                <a:gd name="connsiteY1" fmla="*/ 0 h 13255"/>
                <a:gd name="connsiteX2" fmla="*/ 13601 w 13600"/>
                <a:gd name="connsiteY2" fmla="*/ 6685 h 13255"/>
                <a:gd name="connsiteX3" fmla="*/ 6916 w 13600"/>
                <a:gd name="connsiteY3" fmla="*/ 13255 h 13255"/>
                <a:gd name="connsiteX4" fmla="*/ 0 w 13600"/>
                <a:gd name="connsiteY4" fmla="*/ 6685 h 132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00" h="13255">
                  <a:moveTo>
                    <a:pt x="0" y="6685"/>
                  </a:moveTo>
                  <a:cubicBezTo>
                    <a:pt x="0" y="2651"/>
                    <a:pt x="2882" y="0"/>
                    <a:pt x="6916" y="0"/>
                  </a:cubicBezTo>
                  <a:cubicBezTo>
                    <a:pt x="10950" y="0"/>
                    <a:pt x="13601" y="2651"/>
                    <a:pt x="13601" y="6685"/>
                  </a:cubicBezTo>
                  <a:cubicBezTo>
                    <a:pt x="13601" y="10719"/>
                    <a:pt x="10835" y="13255"/>
                    <a:pt x="6916" y="13255"/>
                  </a:cubicBezTo>
                  <a:cubicBezTo>
                    <a:pt x="2997" y="13255"/>
                    <a:pt x="0" y="10719"/>
                    <a:pt x="0" y="668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63" name="Freeform: Shape 1662">
              <a:extLst>
                <a:ext uri="{FF2B5EF4-FFF2-40B4-BE49-F238E27FC236}">
                  <a16:creationId xmlns:a16="http://schemas.microsoft.com/office/drawing/2014/main" id="{CBD7AF27-03AF-4660-C80D-5FFE3BF83A7D}"/>
                </a:ext>
              </a:extLst>
            </p:cNvPr>
            <p:cNvSpPr/>
            <p:nvPr/>
          </p:nvSpPr>
          <p:spPr>
            <a:xfrm>
              <a:off x="533886" y="9057509"/>
              <a:ext cx="72383" cy="88289"/>
            </a:xfrm>
            <a:custGeom>
              <a:avLst/>
              <a:gdLst>
                <a:gd name="connsiteX0" fmla="*/ 0 w 72383"/>
                <a:gd name="connsiteY0" fmla="*/ 44145 h 88289"/>
                <a:gd name="connsiteX1" fmla="*/ 43799 w 72383"/>
                <a:gd name="connsiteY1" fmla="*/ 0 h 88289"/>
                <a:gd name="connsiteX2" fmla="*/ 71346 w 72383"/>
                <a:gd name="connsiteY2" fmla="*/ 8990 h 88289"/>
                <a:gd name="connsiteX3" fmla="*/ 71346 w 72383"/>
                <a:gd name="connsiteY3" fmla="*/ 20747 h 88289"/>
                <a:gd name="connsiteX4" fmla="*/ 42992 w 72383"/>
                <a:gd name="connsiteY4" fmla="*/ 8990 h 88289"/>
                <a:gd name="connsiteX5" fmla="*/ 10143 w 72383"/>
                <a:gd name="connsiteY5" fmla="*/ 44145 h 88289"/>
                <a:gd name="connsiteX6" fmla="*/ 43799 w 72383"/>
                <a:gd name="connsiteY6" fmla="*/ 79299 h 88289"/>
                <a:gd name="connsiteX7" fmla="*/ 72384 w 72383"/>
                <a:gd name="connsiteY7" fmla="*/ 69041 h 88289"/>
                <a:gd name="connsiteX8" fmla="*/ 72384 w 72383"/>
                <a:gd name="connsiteY8" fmla="*/ 79991 h 88289"/>
                <a:gd name="connsiteX9" fmla="*/ 43107 w 72383"/>
                <a:gd name="connsiteY9" fmla="*/ 88290 h 88289"/>
                <a:gd name="connsiteX10" fmla="*/ 0 w 72383"/>
                <a:gd name="connsiteY10" fmla="*/ 44145 h 882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2383" h="88289">
                  <a:moveTo>
                    <a:pt x="0" y="44145"/>
                  </a:moveTo>
                  <a:cubicBezTo>
                    <a:pt x="0" y="18326"/>
                    <a:pt x="18211" y="0"/>
                    <a:pt x="43799" y="0"/>
                  </a:cubicBezTo>
                  <a:cubicBezTo>
                    <a:pt x="53942" y="0"/>
                    <a:pt x="63624" y="2651"/>
                    <a:pt x="71346" y="8990"/>
                  </a:cubicBezTo>
                  <a:lnTo>
                    <a:pt x="71346" y="20747"/>
                  </a:lnTo>
                  <a:cubicBezTo>
                    <a:pt x="64085" y="12794"/>
                    <a:pt x="53942" y="8990"/>
                    <a:pt x="42992" y="8990"/>
                  </a:cubicBezTo>
                  <a:cubicBezTo>
                    <a:pt x="23283" y="8990"/>
                    <a:pt x="10143" y="24089"/>
                    <a:pt x="10143" y="44145"/>
                  </a:cubicBezTo>
                  <a:cubicBezTo>
                    <a:pt x="10143" y="64200"/>
                    <a:pt x="23859" y="79299"/>
                    <a:pt x="43799" y="79299"/>
                  </a:cubicBezTo>
                  <a:cubicBezTo>
                    <a:pt x="54518" y="79299"/>
                    <a:pt x="64776" y="76302"/>
                    <a:pt x="72384" y="69041"/>
                  </a:cubicBezTo>
                  <a:lnTo>
                    <a:pt x="72384" y="79991"/>
                  </a:lnTo>
                  <a:cubicBezTo>
                    <a:pt x="63970" y="85984"/>
                    <a:pt x="53711" y="88290"/>
                    <a:pt x="43107" y="88290"/>
                  </a:cubicBezTo>
                  <a:cubicBezTo>
                    <a:pt x="17750" y="88290"/>
                    <a:pt x="0" y="69848"/>
                    <a:pt x="0" y="4414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64" name="Freeform: Shape 1663">
              <a:extLst>
                <a:ext uri="{FF2B5EF4-FFF2-40B4-BE49-F238E27FC236}">
                  <a16:creationId xmlns:a16="http://schemas.microsoft.com/office/drawing/2014/main" id="{860B33B5-B47C-B656-1C2F-03ACB9673B75}"/>
                </a:ext>
              </a:extLst>
            </p:cNvPr>
            <p:cNvSpPr/>
            <p:nvPr/>
          </p:nvSpPr>
          <p:spPr>
            <a:xfrm>
              <a:off x="614684" y="9087016"/>
              <a:ext cx="59128" cy="58782"/>
            </a:xfrm>
            <a:custGeom>
              <a:avLst/>
              <a:gdLst>
                <a:gd name="connsiteX0" fmla="*/ 0 w 59128"/>
                <a:gd name="connsiteY0" fmla="*/ 29276 h 58782"/>
                <a:gd name="connsiteX1" fmla="*/ 29852 w 59128"/>
                <a:gd name="connsiteY1" fmla="*/ 0 h 58782"/>
                <a:gd name="connsiteX2" fmla="*/ 59129 w 59128"/>
                <a:gd name="connsiteY2" fmla="*/ 29276 h 58782"/>
                <a:gd name="connsiteX3" fmla="*/ 29852 w 59128"/>
                <a:gd name="connsiteY3" fmla="*/ 58783 h 58782"/>
                <a:gd name="connsiteX4" fmla="*/ 0 w 59128"/>
                <a:gd name="connsiteY4" fmla="*/ 29276 h 58782"/>
                <a:gd name="connsiteX5" fmla="*/ 29737 w 59128"/>
                <a:gd name="connsiteY5" fmla="*/ 8875 h 58782"/>
                <a:gd name="connsiteX6" fmla="*/ 9682 w 59128"/>
                <a:gd name="connsiteY6" fmla="*/ 29391 h 58782"/>
                <a:gd name="connsiteX7" fmla="*/ 29737 w 59128"/>
                <a:gd name="connsiteY7" fmla="*/ 50023 h 58782"/>
                <a:gd name="connsiteX8" fmla="*/ 49447 w 59128"/>
                <a:gd name="connsiteY8" fmla="*/ 29391 h 58782"/>
                <a:gd name="connsiteX9" fmla="*/ 29737 w 59128"/>
                <a:gd name="connsiteY9" fmla="*/ 8875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2">
                  <a:moveTo>
                    <a:pt x="0" y="29276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9" y="12333"/>
                    <a:pt x="59129" y="29276"/>
                  </a:cubicBezTo>
                  <a:cubicBezTo>
                    <a:pt x="59129" y="46219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6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19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8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65" name="Freeform: Shape 1664">
              <a:extLst>
                <a:ext uri="{FF2B5EF4-FFF2-40B4-BE49-F238E27FC236}">
                  <a16:creationId xmlns:a16="http://schemas.microsoft.com/office/drawing/2014/main" id="{43F5F8AB-169D-83D5-9127-07CEDAB66F9B}"/>
                </a:ext>
              </a:extLst>
            </p:cNvPr>
            <p:cNvSpPr/>
            <p:nvPr/>
          </p:nvSpPr>
          <p:spPr>
            <a:xfrm>
              <a:off x="688681" y="9086901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7 h 57860"/>
                <a:gd name="connsiteX3" fmla="*/ 9336 w 50945"/>
                <a:gd name="connsiteY3" fmla="*/ 1037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0 w 50945"/>
                <a:gd name="connsiteY10" fmla="*/ 9106 h 57860"/>
                <a:gd name="connsiteX11" fmla="*/ 9336 w 50945"/>
                <a:gd name="connsiteY11" fmla="*/ 29391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641"/>
                  </a:lnTo>
                  <a:cubicBezTo>
                    <a:pt x="13370" y="4610"/>
                    <a:pt x="20286" y="0"/>
                    <a:pt x="29046" y="0"/>
                  </a:cubicBezTo>
                  <a:cubicBezTo>
                    <a:pt x="43453" y="0"/>
                    <a:pt x="50945" y="10373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0" y="9106"/>
                  </a:cubicBezTo>
                  <a:cubicBezTo>
                    <a:pt x="16252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66" name="Freeform: Shape 1665">
              <a:extLst>
                <a:ext uri="{FF2B5EF4-FFF2-40B4-BE49-F238E27FC236}">
                  <a16:creationId xmlns:a16="http://schemas.microsoft.com/office/drawing/2014/main" id="{94B92AFB-915E-7B43-837F-AAB43C62B6FA}"/>
                </a:ext>
              </a:extLst>
            </p:cNvPr>
            <p:cNvSpPr/>
            <p:nvPr/>
          </p:nvSpPr>
          <p:spPr>
            <a:xfrm>
              <a:off x="754034" y="9069842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1 h 75841"/>
                <a:gd name="connsiteX9" fmla="*/ 20401 w 33656"/>
                <a:gd name="connsiteY9" fmla="*/ 66967 h 75841"/>
                <a:gd name="connsiteX10" fmla="*/ 33656 w 33656"/>
                <a:gd name="connsiteY10" fmla="*/ 62817 h 75841"/>
                <a:gd name="connsiteX11" fmla="*/ 33656 w 33656"/>
                <a:gd name="connsiteY11" fmla="*/ 71923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40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7"/>
                    <a:pt x="20401" y="66967"/>
                  </a:cubicBezTo>
                  <a:cubicBezTo>
                    <a:pt x="24896" y="66967"/>
                    <a:pt x="29507" y="65699"/>
                    <a:pt x="33656" y="62817"/>
                  </a:cubicBezTo>
                  <a:lnTo>
                    <a:pt x="33656" y="71923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67" name="Freeform: Shape 1666">
              <a:extLst>
                <a:ext uri="{FF2B5EF4-FFF2-40B4-BE49-F238E27FC236}">
                  <a16:creationId xmlns:a16="http://schemas.microsoft.com/office/drawing/2014/main" id="{8FD70BFB-E7DB-814A-EE98-E21C8A1BFB10}"/>
                </a:ext>
              </a:extLst>
            </p:cNvPr>
            <p:cNvSpPr/>
            <p:nvPr/>
          </p:nvSpPr>
          <p:spPr>
            <a:xfrm>
              <a:off x="795066" y="9087016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1 w 58782"/>
                <a:gd name="connsiteY4" fmla="*/ 11756 h 58782"/>
                <a:gd name="connsiteX5" fmla="*/ 49331 w 58782"/>
                <a:gd name="connsiteY5" fmla="*/ 1037 h 58782"/>
                <a:gd name="connsiteX6" fmla="*/ 58783 w 58782"/>
                <a:gd name="connsiteY6" fmla="*/ 1037 h 58782"/>
                <a:gd name="connsiteX7" fmla="*/ 58783 w 58782"/>
                <a:gd name="connsiteY7" fmla="*/ 57861 h 58782"/>
                <a:gd name="connsiteX8" fmla="*/ 49331 w 58782"/>
                <a:gd name="connsiteY8" fmla="*/ 57861 h 58782"/>
                <a:gd name="connsiteX9" fmla="*/ 49331 w 58782"/>
                <a:gd name="connsiteY9" fmla="*/ 47257 h 58782"/>
                <a:gd name="connsiteX10" fmla="*/ 9682 w 58782"/>
                <a:gd name="connsiteY10" fmla="*/ 29622 h 58782"/>
                <a:gd name="connsiteX11" fmla="*/ 29391 w 58782"/>
                <a:gd name="connsiteY11" fmla="*/ 50023 h 58782"/>
                <a:gd name="connsiteX12" fmla="*/ 49331 w 58782"/>
                <a:gd name="connsiteY12" fmla="*/ 29622 h 58782"/>
                <a:gd name="connsiteX13" fmla="*/ 29391 w 58782"/>
                <a:gd name="connsiteY13" fmla="*/ 8875 h 58782"/>
                <a:gd name="connsiteX14" fmla="*/ 9682 w 58782"/>
                <a:gd name="connsiteY14" fmla="*/ 2962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6"/>
                  </a:cubicBezTo>
                  <a:lnTo>
                    <a:pt x="49331" y="1037"/>
                  </a:lnTo>
                  <a:lnTo>
                    <a:pt x="58783" y="1037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8"/>
                    <a:pt x="17981" y="50023"/>
                    <a:pt x="29391" y="50023"/>
                  </a:cubicBezTo>
                  <a:cubicBezTo>
                    <a:pt x="40802" y="50023"/>
                    <a:pt x="49331" y="41378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68" name="Freeform: Shape 1667">
              <a:extLst>
                <a:ext uri="{FF2B5EF4-FFF2-40B4-BE49-F238E27FC236}">
                  <a16:creationId xmlns:a16="http://schemas.microsoft.com/office/drawing/2014/main" id="{41A1A3A9-F217-75D3-7ACD-A01C145C65DA}"/>
                </a:ext>
              </a:extLst>
            </p:cNvPr>
            <p:cNvSpPr/>
            <p:nvPr/>
          </p:nvSpPr>
          <p:spPr>
            <a:xfrm>
              <a:off x="868603" y="9086901"/>
              <a:ext cx="48524" cy="58782"/>
            </a:xfrm>
            <a:custGeom>
              <a:avLst/>
              <a:gdLst>
                <a:gd name="connsiteX0" fmla="*/ 30429 w 48524"/>
                <a:gd name="connsiteY0" fmla="*/ 50023 h 58782"/>
                <a:gd name="connsiteX1" fmla="*/ 48525 w 48524"/>
                <a:gd name="connsiteY1" fmla="*/ 43914 h 58782"/>
                <a:gd name="connsiteX2" fmla="*/ 48525 w 48524"/>
                <a:gd name="connsiteY2" fmla="*/ 53481 h 58782"/>
                <a:gd name="connsiteX3" fmla="*/ 29622 w 48524"/>
                <a:gd name="connsiteY3" fmla="*/ 58783 h 58782"/>
                <a:gd name="connsiteX4" fmla="*/ 0 w 48524"/>
                <a:gd name="connsiteY4" fmla="*/ 29391 h 58782"/>
                <a:gd name="connsiteX5" fmla="*/ 29737 w 48524"/>
                <a:gd name="connsiteY5" fmla="*/ 0 h 58782"/>
                <a:gd name="connsiteX6" fmla="*/ 47948 w 48524"/>
                <a:gd name="connsiteY6" fmla="*/ 5763 h 58782"/>
                <a:gd name="connsiteX7" fmla="*/ 47948 w 48524"/>
                <a:gd name="connsiteY7" fmla="*/ 16136 h 58782"/>
                <a:gd name="connsiteX8" fmla="*/ 30313 w 48524"/>
                <a:gd name="connsiteY8" fmla="*/ 8875 h 58782"/>
                <a:gd name="connsiteX9" fmla="*/ 9682 w 48524"/>
                <a:gd name="connsiteY9" fmla="*/ 29391 h 58782"/>
                <a:gd name="connsiteX10" fmla="*/ 30429 w 48524"/>
                <a:gd name="connsiteY10" fmla="*/ 5002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2">
                  <a:moveTo>
                    <a:pt x="30429" y="50023"/>
                  </a:moveTo>
                  <a:cubicBezTo>
                    <a:pt x="37344" y="50023"/>
                    <a:pt x="43568" y="48179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60"/>
                    <a:pt x="47948" y="5763"/>
                  </a:cubicBezTo>
                  <a:lnTo>
                    <a:pt x="47948" y="16136"/>
                  </a:lnTo>
                  <a:cubicBezTo>
                    <a:pt x="43453" y="11411"/>
                    <a:pt x="37344" y="8875"/>
                    <a:pt x="30313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69" name="Freeform: Shape 1668">
              <a:extLst>
                <a:ext uri="{FF2B5EF4-FFF2-40B4-BE49-F238E27FC236}">
                  <a16:creationId xmlns:a16="http://schemas.microsoft.com/office/drawing/2014/main" id="{029C8EE4-D5C5-12D4-E03F-82CE78F0C286}"/>
                </a:ext>
              </a:extLst>
            </p:cNvPr>
            <p:cNvSpPr/>
            <p:nvPr/>
          </p:nvSpPr>
          <p:spPr>
            <a:xfrm>
              <a:off x="931189" y="9069842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1 h 75841"/>
                <a:gd name="connsiteX9" fmla="*/ 20401 w 33656"/>
                <a:gd name="connsiteY9" fmla="*/ 66967 h 75841"/>
                <a:gd name="connsiteX10" fmla="*/ 33656 w 33656"/>
                <a:gd name="connsiteY10" fmla="*/ 62817 h 75841"/>
                <a:gd name="connsiteX11" fmla="*/ 33656 w 33656"/>
                <a:gd name="connsiteY11" fmla="*/ 71923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40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7"/>
                    <a:pt x="20401" y="66967"/>
                  </a:cubicBezTo>
                  <a:cubicBezTo>
                    <a:pt x="24896" y="66967"/>
                    <a:pt x="29507" y="65699"/>
                    <a:pt x="33656" y="62817"/>
                  </a:cubicBezTo>
                  <a:lnTo>
                    <a:pt x="33656" y="71923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70" name="Freeform: Shape 1669">
              <a:extLst>
                <a:ext uri="{FF2B5EF4-FFF2-40B4-BE49-F238E27FC236}">
                  <a16:creationId xmlns:a16="http://schemas.microsoft.com/office/drawing/2014/main" id="{0F0ABDB8-4FE2-8EB0-C28E-9A90597BCE3C}"/>
                </a:ext>
              </a:extLst>
            </p:cNvPr>
            <p:cNvSpPr/>
            <p:nvPr/>
          </p:nvSpPr>
          <p:spPr>
            <a:xfrm>
              <a:off x="994352" y="9087938"/>
              <a:ext cx="57515" cy="85638"/>
            </a:xfrm>
            <a:custGeom>
              <a:avLst/>
              <a:gdLst>
                <a:gd name="connsiteX0" fmla="*/ 16252 w 57515"/>
                <a:gd name="connsiteY0" fmla="*/ 85638 h 85638"/>
                <a:gd name="connsiteX1" fmla="*/ 6339 w 57515"/>
                <a:gd name="connsiteY1" fmla="*/ 85638 h 85638"/>
                <a:gd name="connsiteX2" fmla="*/ 24551 w 57515"/>
                <a:gd name="connsiteY2" fmla="*/ 47718 h 85638"/>
                <a:gd name="connsiteX3" fmla="*/ 0 w 57515"/>
                <a:gd name="connsiteY3" fmla="*/ 0 h 85638"/>
                <a:gd name="connsiteX4" fmla="*/ 11065 w 57515"/>
                <a:gd name="connsiteY4" fmla="*/ 0 h 85638"/>
                <a:gd name="connsiteX5" fmla="*/ 29622 w 57515"/>
                <a:gd name="connsiteY5" fmla="*/ 37114 h 85638"/>
                <a:gd name="connsiteX6" fmla="*/ 47603 w 57515"/>
                <a:gd name="connsiteY6" fmla="*/ 0 h 85638"/>
                <a:gd name="connsiteX7" fmla="*/ 57515 w 57515"/>
                <a:gd name="connsiteY7" fmla="*/ 0 h 85638"/>
                <a:gd name="connsiteX8" fmla="*/ 16252 w 57515"/>
                <a:gd name="connsiteY8" fmla="*/ 85638 h 8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515" h="85638">
                  <a:moveTo>
                    <a:pt x="16252" y="85638"/>
                  </a:moveTo>
                  <a:lnTo>
                    <a:pt x="6339" y="85638"/>
                  </a:lnTo>
                  <a:lnTo>
                    <a:pt x="24551" y="47718"/>
                  </a:lnTo>
                  <a:lnTo>
                    <a:pt x="0" y="0"/>
                  </a:lnTo>
                  <a:lnTo>
                    <a:pt x="11065" y="0"/>
                  </a:lnTo>
                  <a:lnTo>
                    <a:pt x="29622" y="37114"/>
                  </a:lnTo>
                  <a:lnTo>
                    <a:pt x="47603" y="0"/>
                  </a:lnTo>
                  <a:lnTo>
                    <a:pt x="57515" y="0"/>
                  </a:lnTo>
                  <a:lnTo>
                    <a:pt x="16252" y="85638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71" name="Freeform: Shape 1670">
              <a:extLst>
                <a:ext uri="{FF2B5EF4-FFF2-40B4-BE49-F238E27FC236}">
                  <a16:creationId xmlns:a16="http://schemas.microsoft.com/office/drawing/2014/main" id="{D0E95B45-6405-7E0A-7D16-272809382AD5}"/>
                </a:ext>
              </a:extLst>
            </p:cNvPr>
            <p:cNvSpPr/>
            <p:nvPr/>
          </p:nvSpPr>
          <p:spPr>
            <a:xfrm>
              <a:off x="1055901" y="9087016"/>
              <a:ext cx="59128" cy="58782"/>
            </a:xfrm>
            <a:custGeom>
              <a:avLst/>
              <a:gdLst>
                <a:gd name="connsiteX0" fmla="*/ 0 w 59128"/>
                <a:gd name="connsiteY0" fmla="*/ 29276 h 58782"/>
                <a:gd name="connsiteX1" fmla="*/ 29852 w 59128"/>
                <a:gd name="connsiteY1" fmla="*/ 0 h 58782"/>
                <a:gd name="connsiteX2" fmla="*/ 59129 w 59128"/>
                <a:gd name="connsiteY2" fmla="*/ 29276 h 58782"/>
                <a:gd name="connsiteX3" fmla="*/ 29852 w 59128"/>
                <a:gd name="connsiteY3" fmla="*/ 58783 h 58782"/>
                <a:gd name="connsiteX4" fmla="*/ 0 w 59128"/>
                <a:gd name="connsiteY4" fmla="*/ 29276 h 58782"/>
                <a:gd name="connsiteX5" fmla="*/ 29737 w 59128"/>
                <a:gd name="connsiteY5" fmla="*/ 8875 h 58782"/>
                <a:gd name="connsiteX6" fmla="*/ 9682 w 59128"/>
                <a:gd name="connsiteY6" fmla="*/ 29391 h 58782"/>
                <a:gd name="connsiteX7" fmla="*/ 29737 w 59128"/>
                <a:gd name="connsiteY7" fmla="*/ 50023 h 58782"/>
                <a:gd name="connsiteX8" fmla="*/ 49447 w 59128"/>
                <a:gd name="connsiteY8" fmla="*/ 29391 h 58782"/>
                <a:gd name="connsiteX9" fmla="*/ 29737 w 59128"/>
                <a:gd name="connsiteY9" fmla="*/ 8875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2">
                  <a:moveTo>
                    <a:pt x="0" y="29276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9" y="12333"/>
                    <a:pt x="59129" y="29276"/>
                  </a:cubicBezTo>
                  <a:cubicBezTo>
                    <a:pt x="59129" y="46219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6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19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8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72" name="Freeform: Shape 1671">
              <a:extLst>
                <a:ext uri="{FF2B5EF4-FFF2-40B4-BE49-F238E27FC236}">
                  <a16:creationId xmlns:a16="http://schemas.microsoft.com/office/drawing/2014/main" id="{C328115C-2A6C-5AED-BC39-32E9BA995B29}"/>
                </a:ext>
              </a:extLst>
            </p:cNvPr>
            <p:cNvSpPr/>
            <p:nvPr/>
          </p:nvSpPr>
          <p:spPr>
            <a:xfrm>
              <a:off x="1127708" y="9088053"/>
              <a:ext cx="50138" cy="57745"/>
            </a:xfrm>
            <a:custGeom>
              <a:avLst/>
              <a:gdLst>
                <a:gd name="connsiteX0" fmla="*/ 40802 w 50138"/>
                <a:gd name="connsiteY0" fmla="*/ 0 h 57745"/>
                <a:gd name="connsiteX1" fmla="*/ 50138 w 50138"/>
                <a:gd name="connsiteY1" fmla="*/ 0 h 57745"/>
                <a:gd name="connsiteX2" fmla="*/ 50138 w 50138"/>
                <a:gd name="connsiteY2" fmla="*/ 31812 h 57745"/>
                <a:gd name="connsiteX3" fmla="*/ 25127 w 50138"/>
                <a:gd name="connsiteY3" fmla="*/ 57746 h 57745"/>
                <a:gd name="connsiteX4" fmla="*/ 0 w 50138"/>
                <a:gd name="connsiteY4" fmla="*/ 31812 h 57745"/>
                <a:gd name="connsiteX5" fmla="*/ 0 w 50138"/>
                <a:gd name="connsiteY5" fmla="*/ 0 h 57745"/>
                <a:gd name="connsiteX6" fmla="*/ 9336 w 50138"/>
                <a:gd name="connsiteY6" fmla="*/ 0 h 57745"/>
                <a:gd name="connsiteX7" fmla="*/ 9336 w 50138"/>
                <a:gd name="connsiteY7" fmla="*/ 32734 h 57745"/>
                <a:gd name="connsiteX8" fmla="*/ 25127 w 50138"/>
                <a:gd name="connsiteY8" fmla="*/ 48986 h 57745"/>
                <a:gd name="connsiteX9" fmla="*/ 40802 w 50138"/>
                <a:gd name="connsiteY9" fmla="*/ 32734 h 57745"/>
                <a:gd name="connsiteX10" fmla="*/ 40802 w 50138"/>
                <a:gd name="connsiteY10" fmla="*/ 0 h 57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0138" h="57745">
                  <a:moveTo>
                    <a:pt x="40802" y="0"/>
                  </a:moveTo>
                  <a:lnTo>
                    <a:pt x="50138" y="0"/>
                  </a:lnTo>
                  <a:lnTo>
                    <a:pt x="50138" y="31812"/>
                  </a:lnTo>
                  <a:cubicBezTo>
                    <a:pt x="50138" y="47948"/>
                    <a:pt x="40341" y="57746"/>
                    <a:pt x="25127" y="57746"/>
                  </a:cubicBezTo>
                  <a:cubicBezTo>
                    <a:pt x="9912" y="57746"/>
                    <a:pt x="0" y="47948"/>
                    <a:pt x="0" y="31812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32734"/>
                  </a:lnTo>
                  <a:cubicBezTo>
                    <a:pt x="9336" y="43568"/>
                    <a:pt x="15791" y="48986"/>
                    <a:pt x="25127" y="48986"/>
                  </a:cubicBezTo>
                  <a:cubicBezTo>
                    <a:pt x="34463" y="48986"/>
                    <a:pt x="40802" y="43568"/>
                    <a:pt x="40802" y="32734"/>
                  </a:cubicBezTo>
                  <a:lnTo>
                    <a:pt x="40802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73" name="Freeform: Shape 1672">
              <a:extLst>
                <a:ext uri="{FF2B5EF4-FFF2-40B4-BE49-F238E27FC236}">
                  <a16:creationId xmlns:a16="http://schemas.microsoft.com/office/drawing/2014/main" id="{8B8AFF03-F002-AC40-A444-4D948E428423}"/>
                </a:ext>
              </a:extLst>
            </p:cNvPr>
            <p:cNvSpPr/>
            <p:nvPr/>
          </p:nvSpPr>
          <p:spPr>
            <a:xfrm>
              <a:off x="1195366" y="9086901"/>
              <a:ext cx="30082" cy="57860"/>
            </a:xfrm>
            <a:custGeom>
              <a:avLst/>
              <a:gdLst>
                <a:gd name="connsiteX0" fmla="*/ 9336 w 30082"/>
                <a:gd name="connsiteY0" fmla="*/ 57861 h 57860"/>
                <a:gd name="connsiteX1" fmla="*/ 0 w 30082"/>
                <a:gd name="connsiteY1" fmla="*/ 57861 h 57860"/>
                <a:gd name="connsiteX2" fmla="*/ 0 w 30082"/>
                <a:gd name="connsiteY2" fmla="*/ 1037 h 57860"/>
                <a:gd name="connsiteX3" fmla="*/ 9336 w 30082"/>
                <a:gd name="connsiteY3" fmla="*/ 1037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59 h 57860"/>
                <a:gd name="connsiteX8" fmla="*/ 9336 w 30082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7" y="9106"/>
                    <a:pt x="9336" y="16713"/>
                    <a:pt x="9336" y="30659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74" name="Freeform: Shape 1673">
              <a:extLst>
                <a:ext uri="{FF2B5EF4-FFF2-40B4-BE49-F238E27FC236}">
                  <a16:creationId xmlns:a16="http://schemas.microsoft.com/office/drawing/2014/main" id="{01DE43E1-4ABA-4E64-72D2-140E02C88CB4}"/>
                </a:ext>
              </a:extLst>
            </p:cNvPr>
            <p:cNvSpPr/>
            <p:nvPr/>
          </p:nvSpPr>
          <p:spPr>
            <a:xfrm>
              <a:off x="1257722" y="9086901"/>
              <a:ext cx="48524" cy="58782"/>
            </a:xfrm>
            <a:custGeom>
              <a:avLst/>
              <a:gdLst>
                <a:gd name="connsiteX0" fmla="*/ 30429 w 48524"/>
                <a:gd name="connsiteY0" fmla="*/ 50023 h 58782"/>
                <a:gd name="connsiteX1" fmla="*/ 48525 w 48524"/>
                <a:gd name="connsiteY1" fmla="*/ 43914 h 58782"/>
                <a:gd name="connsiteX2" fmla="*/ 48525 w 48524"/>
                <a:gd name="connsiteY2" fmla="*/ 53481 h 58782"/>
                <a:gd name="connsiteX3" fmla="*/ 29622 w 48524"/>
                <a:gd name="connsiteY3" fmla="*/ 58783 h 58782"/>
                <a:gd name="connsiteX4" fmla="*/ 0 w 48524"/>
                <a:gd name="connsiteY4" fmla="*/ 29391 h 58782"/>
                <a:gd name="connsiteX5" fmla="*/ 29737 w 48524"/>
                <a:gd name="connsiteY5" fmla="*/ 0 h 58782"/>
                <a:gd name="connsiteX6" fmla="*/ 47948 w 48524"/>
                <a:gd name="connsiteY6" fmla="*/ 5763 h 58782"/>
                <a:gd name="connsiteX7" fmla="*/ 47948 w 48524"/>
                <a:gd name="connsiteY7" fmla="*/ 16136 h 58782"/>
                <a:gd name="connsiteX8" fmla="*/ 30313 w 48524"/>
                <a:gd name="connsiteY8" fmla="*/ 8875 h 58782"/>
                <a:gd name="connsiteX9" fmla="*/ 9682 w 48524"/>
                <a:gd name="connsiteY9" fmla="*/ 29391 h 58782"/>
                <a:gd name="connsiteX10" fmla="*/ 30429 w 48524"/>
                <a:gd name="connsiteY10" fmla="*/ 5002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2">
                  <a:moveTo>
                    <a:pt x="30429" y="50023"/>
                  </a:moveTo>
                  <a:cubicBezTo>
                    <a:pt x="37344" y="50023"/>
                    <a:pt x="43568" y="48179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60"/>
                    <a:pt x="47948" y="5763"/>
                  </a:cubicBezTo>
                  <a:lnTo>
                    <a:pt x="47948" y="16136"/>
                  </a:lnTo>
                  <a:cubicBezTo>
                    <a:pt x="43453" y="11411"/>
                    <a:pt x="37344" y="8875"/>
                    <a:pt x="30313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75" name="Freeform: Shape 1674">
              <a:extLst>
                <a:ext uri="{FF2B5EF4-FFF2-40B4-BE49-F238E27FC236}">
                  <a16:creationId xmlns:a16="http://schemas.microsoft.com/office/drawing/2014/main" id="{46A8E8F7-821A-ED36-A0EB-2CE0E5443F14}"/>
                </a:ext>
              </a:extLst>
            </p:cNvPr>
            <p:cNvSpPr/>
            <p:nvPr/>
          </p:nvSpPr>
          <p:spPr>
            <a:xfrm>
              <a:off x="1316851" y="9087016"/>
              <a:ext cx="59128" cy="58782"/>
            </a:xfrm>
            <a:custGeom>
              <a:avLst/>
              <a:gdLst>
                <a:gd name="connsiteX0" fmla="*/ 0 w 59128"/>
                <a:gd name="connsiteY0" fmla="*/ 29276 h 58782"/>
                <a:gd name="connsiteX1" fmla="*/ 29852 w 59128"/>
                <a:gd name="connsiteY1" fmla="*/ 0 h 58782"/>
                <a:gd name="connsiteX2" fmla="*/ 59129 w 59128"/>
                <a:gd name="connsiteY2" fmla="*/ 29276 h 58782"/>
                <a:gd name="connsiteX3" fmla="*/ 29852 w 59128"/>
                <a:gd name="connsiteY3" fmla="*/ 58783 h 58782"/>
                <a:gd name="connsiteX4" fmla="*/ 0 w 59128"/>
                <a:gd name="connsiteY4" fmla="*/ 29276 h 58782"/>
                <a:gd name="connsiteX5" fmla="*/ 29737 w 59128"/>
                <a:gd name="connsiteY5" fmla="*/ 8875 h 58782"/>
                <a:gd name="connsiteX6" fmla="*/ 9682 w 59128"/>
                <a:gd name="connsiteY6" fmla="*/ 29391 h 58782"/>
                <a:gd name="connsiteX7" fmla="*/ 29737 w 59128"/>
                <a:gd name="connsiteY7" fmla="*/ 50023 h 58782"/>
                <a:gd name="connsiteX8" fmla="*/ 49447 w 59128"/>
                <a:gd name="connsiteY8" fmla="*/ 29391 h 58782"/>
                <a:gd name="connsiteX9" fmla="*/ 29737 w 59128"/>
                <a:gd name="connsiteY9" fmla="*/ 8875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2">
                  <a:moveTo>
                    <a:pt x="0" y="29276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9" y="12333"/>
                    <a:pt x="59129" y="29276"/>
                  </a:cubicBezTo>
                  <a:cubicBezTo>
                    <a:pt x="59129" y="46219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6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19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8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76" name="Freeform: Shape 1675">
              <a:extLst>
                <a:ext uri="{FF2B5EF4-FFF2-40B4-BE49-F238E27FC236}">
                  <a16:creationId xmlns:a16="http://schemas.microsoft.com/office/drawing/2014/main" id="{38215BD7-FE93-751B-64AE-2DE0C69BF5E8}"/>
                </a:ext>
              </a:extLst>
            </p:cNvPr>
            <p:cNvSpPr/>
            <p:nvPr/>
          </p:nvSpPr>
          <p:spPr>
            <a:xfrm>
              <a:off x="1390848" y="9086901"/>
              <a:ext cx="86791" cy="57860"/>
            </a:xfrm>
            <a:custGeom>
              <a:avLst/>
              <a:gdLst>
                <a:gd name="connsiteX0" fmla="*/ 9336 w 86791"/>
                <a:gd name="connsiteY0" fmla="*/ 57861 h 57860"/>
                <a:gd name="connsiteX1" fmla="*/ 0 w 86791"/>
                <a:gd name="connsiteY1" fmla="*/ 57861 h 57860"/>
                <a:gd name="connsiteX2" fmla="*/ 0 w 86791"/>
                <a:gd name="connsiteY2" fmla="*/ 1037 h 57860"/>
                <a:gd name="connsiteX3" fmla="*/ 9336 w 86791"/>
                <a:gd name="connsiteY3" fmla="*/ 1037 h 57860"/>
                <a:gd name="connsiteX4" fmla="*/ 9336 w 86791"/>
                <a:gd name="connsiteY4" fmla="*/ 11296 h 57860"/>
                <a:gd name="connsiteX5" fmla="*/ 28008 w 86791"/>
                <a:gd name="connsiteY5" fmla="*/ 0 h 57860"/>
                <a:gd name="connsiteX6" fmla="*/ 45643 w 86791"/>
                <a:gd name="connsiteY6" fmla="*/ 12448 h 57860"/>
                <a:gd name="connsiteX7" fmla="*/ 65814 w 86791"/>
                <a:gd name="connsiteY7" fmla="*/ 0 h 57860"/>
                <a:gd name="connsiteX8" fmla="*/ 86791 w 86791"/>
                <a:gd name="connsiteY8" fmla="*/ 24435 h 57860"/>
                <a:gd name="connsiteX9" fmla="*/ 86791 w 86791"/>
                <a:gd name="connsiteY9" fmla="*/ 57861 h 57860"/>
                <a:gd name="connsiteX10" fmla="*/ 77455 w 86791"/>
                <a:gd name="connsiteY10" fmla="*/ 57861 h 57860"/>
                <a:gd name="connsiteX11" fmla="*/ 77455 w 86791"/>
                <a:gd name="connsiteY11" fmla="*/ 26049 h 57860"/>
                <a:gd name="connsiteX12" fmla="*/ 63970 w 86791"/>
                <a:gd name="connsiteY12" fmla="*/ 9106 h 57860"/>
                <a:gd name="connsiteX13" fmla="*/ 48064 w 86791"/>
                <a:gd name="connsiteY13" fmla="*/ 28585 h 57860"/>
                <a:gd name="connsiteX14" fmla="*/ 48064 w 86791"/>
                <a:gd name="connsiteY14" fmla="*/ 57861 h 57860"/>
                <a:gd name="connsiteX15" fmla="*/ 38728 w 86791"/>
                <a:gd name="connsiteY15" fmla="*/ 57861 h 57860"/>
                <a:gd name="connsiteX16" fmla="*/ 38728 w 86791"/>
                <a:gd name="connsiteY16" fmla="*/ 26049 h 57860"/>
                <a:gd name="connsiteX17" fmla="*/ 25242 w 86791"/>
                <a:gd name="connsiteY17" fmla="*/ 9106 h 57860"/>
                <a:gd name="connsiteX18" fmla="*/ 9336 w 86791"/>
                <a:gd name="connsiteY18" fmla="*/ 29391 h 57860"/>
                <a:gd name="connsiteX19" fmla="*/ 9336 w 86791"/>
                <a:gd name="connsiteY19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86791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296"/>
                  </a:lnTo>
                  <a:cubicBezTo>
                    <a:pt x="13140" y="4380"/>
                    <a:pt x="19825" y="0"/>
                    <a:pt x="28008" y="0"/>
                  </a:cubicBezTo>
                  <a:cubicBezTo>
                    <a:pt x="36883" y="0"/>
                    <a:pt x="42762" y="4841"/>
                    <a:pt x="45643" y="12448"/>
                  </a:cubicBezTo>
                  <a:cubicBezTo>
                    <a:pt x="49331" y="4956"/>
                    <a:pt x="56708" y="0"/>
                    <a:pt x="65814" y="0"/>
                  </a:cubicBezTo>
                  <a:cubicBezTo>
                    <a:pt x="79530" y="0"/>
                    <a:pt x="86791" y="10373"/>
                    <a:pt x="86791" y="24435"/>
                  </a:cubicBezTo>
                  <a:lnTo>
                    <a:pt x="86791" y="57861"/>
                  </a:lnTo>
                  <a:lnTo>
                    <a:pt x="77455" y="57861"/>
                  </a:lnTo>
                  <a:lnTo>
                    <a:pt x="77455" y="26049"/>
                  </a:lnTo>
                  <a:cubicBezTo>
                    <a:pt x="77455" y="14984"/>
                    <a:pt x="73075" y="9106"/>
                    <a:pt x="63970" y="9106"/>
                  </a:cubicBezTo>
                  <a:cubicBezTo>
                    <a:pt x="54403" y="9106"/>
                    <a:pt x="48064" y="17750"/>
                    <a:pt x="48064" y="28585"/>
                  </a:cubicBezTo>
                  <a:lnTo>
                    <a:pt x="48064" y="57861"/>
                  </a:lnTo>
                  <a:lnTo>
                    <a:pt x="38728" y="57861"/>
                  </a:lnTo>
                  <a:lnTo>
                    <a:pt x="38728" y="26049"/>
                  </a:lnTo>
                  <a:cubicBezTo>
                    <a:pt x="38728" y="14984"/>
                    <a:pt x="34348" y="9106"/>
                    <a:pt x="25242" y="9106"/>
                  </a:cubicBezTo>
                  <a:cubicBezTo>
                    <a:pt x="15675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77" name="Freeform: Shape 1676">
              <a:extLst>
                <a:ext uri="{FF2B5EF4-FFF2-40B4-BE49-F238E27FC236}">
                  <a16:creationId xmlns:a16="http://schemas.microsoft.com/office/drawing/2014/main" id="{E7E06DFF-1542-AF68-9169-0D7CD804112B}"/>
                </a:ext>
              </a:extLst>
            </p:cNvPr>
            <p:cNvSpPr/>
            <p:nvPr/>
          </p:nvSpPr>
          <p:spPr>
            <a:xfrm>
              <a:off x="1495620" y="9087016"/>
              <a:ext cx="58782" cy="86675"/>
            </a:xfrm>
            <a:custGeom>
              <a:avLst/>
              <a:gdLst>
                <a:gd name="connsiteX0" fmla="*/ 9336 w 58782"/>
                <a:gd name="connsiteY0" fmla="*/ 47026 h 86675"/>
                <a:gd name="connsiteX1" fmla="*/ 9336 w 58782"/>
                <a:gd name="connsiteY1" fmla="*/ 86676 h 86675"/>
                <a:gd name="connsiteX2" fmla="*/ 0 w 58782"/>
                <a:gd name="connsiteY2" fmla="*/ 86676 h 86675"/>
                <a:gd name="connsiteX3" fmla="*/ 0 w 58782"/>
                <a:gd name="connsiteY3" fmla="*/ 1037 h 86675"/>
                <a:gd name="connsiteX4" fmla="*/ 9336 w 58782"/>
                <a:gd name="connsiteY4" fmla="*/ 1037 h 86675"/>
                <a:gd name="connsiteX5" fmla="*/ 9336 w 58782"/>
                <a:gd name="connsiteY5" fmla="*/ 11872 h 86675"/>
                <a:gd name="connsiteX6" fmla="*/ 30198 w 58782"/>
                <a:gd name="connsiteY6" fmla="*/ 0 h 86675"/>
                <a:gd name="connsiteX7" fmla="*/ 58783 w 58782"/>
                <a:gd name="connsiteY7" fmla="*/ 29276 h 86675"/>
                <a:gd name="connsiteX8" fmla="*/ 30198 w 58782"/>
                <a:gd name="connsiteY8" fmla="*/ 58783 h 86675"/>
                <a:gd name="connsiteX9" fmla="*/ 9336 w 58782"/>
                <a:gd name="connsiteY9" fmla="*/ 47026 h 86675"/>
                <a:gd name="connsiteX10" fmla="*/ 29391 w 58782"/>
                <a:gd name="connsiteY10" fmla="*/ 8875 h 86675"/>
                <a:gd name="connsiteX11" fmla="*/ 9336 w 58782"/>
                <a:gd name="connsiteY11" fmla="*/ 29391 h 86675"/>
                <a:gd name="connsiteX12" fmla="*/ 29391 w 58782"/>
                <a:gd name="connsiteY12" fmla="*/ 50023 h 86675"/>
                <a:gd name="connsiteX13" fmla="*/ 49101 w 58782"/>
                <a:gd name="connsiteY13" fmla="*/ 29391 h 86675"/>
                <a:gd name="connsiteX14" fmla="*/ 29391 w 58782"/>
                <a:gd name="connsiteY14" fmla="*/ 8875 h 8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6675">
                  <a:moveTo>
                    <a:pt x="9336" y="47026"/>
                  </a:moveTo>
                  <a:lnTo>
                    <a:pt x="9336" y="86676"/>
                  </a:lnTo>
                  <a:lnTo>
                    <a:pt x="0" y="86676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872"/>
                  </a:lnTo>
                  <a:cubicBezTo>
                    <a:pt x="13601" y="4610"/>
                    <a:pt x="21093" y="0"/>
                    <a:pt x="30198" y="0"/>
                  </a:cubicBezTo>
                  <a:cubicBezTo>
                    <a:pt x="46681" y="0"/>
                    <a:pt x="58783" y="12333"/>
                    <a:pt x="58783" y="29276"/>
                  </a:cubicBezTo>
                  <a:cubicBezTo>
                    <a:pt x="58783" y="46219"/>
                    <a:pt x="46681" y="58783"/>
                    <a:pt x="30198" y="58783"/>
                  </a:cubicBezTo>
                  <a:cubicBezTo>
                    <a:pt x="21093" y="58783"/>
                    <a:pt x="13601" y="54288"/>
                    <a:pt x="9336" y="47026"/>
                  </a:cubicBezTo>
                  <a:close/>
                  <a:moveTo>
                    <a:pt x="29391" y="8875"/>
                  </a:moveTo>
                  <a:cubicBezTo>
                    <a:pt x="17750" y="8875"/>
                    <a:pt x="9336" y="17519"/>
                    <a:pt x="9336" y="29391"/>
                  </a:cubicBezTo>
                  <a:cubicBezTo>
                    <a:pt x="9336" y="41263"/>
                    <a:pt x="17750" y="50023"/>
                    <a:pt x="29391" y="50023"/>
                  </a:cubicBezTo>
                  <a:cubicBezTo>
                    <a:pt x="41033" y="50023"/>
                    <a:pt x="49101" y="41378"/>
                    <a:pt x="49101" y="29391"/>
                  </a:cubicBezTo>
                  <a:cubicBezTo>
                    <a:pt x="49101" y="17404"/>
                    <a:pt x="40802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78" name="Freeform: Shape 1677">
              <a:extLst>
                <a:ext uri="{FF2B5EF4-FFF2-40B4-BE49-F238E27FC236}">
                  <a16:creationId xmlns:a16="http://schemas.microsoft.com/office/drawing/2014/main" id="{F1A4ADE3-1EB1-7F9F-9341-1D1B563A19B7}"/>
                </a:ext>
              </a:extLst>
            </p:cNvPr>
            <p:cNvSpPr/>
            <p:nvPr/>
          </p:nvSpPr>
          <p:spPr>
            <a:xfrm>
              <a:off x="1564776" y="9087016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1 w 58782"/>
                <a:gd name="connsiteY4" fmla="*/ 11756 h 58782"/>
                <a:gd name="connsiteX5" fmla="*/ 49331 w 58782"/>
                <a:gd name="connsiteY5" fmla="*/ 1037 h 58782"/>
                <a:gd name="connsiteX6" fmla="*/ 58783 w 58782"/>
                <a:gd name="connsiteY6" fmla="*/ 1037 h 58782"/>
                <a:gd name="connsiteX7" fmla="*/ 58783 w 58782"/>
                <a:gd name="connsiteY7" fmla="*/ 57861 h 58782"/>
                <a:gd name="connsiteX8" fmla="*/ 49331 w 58782"/>
                <a:gd name="connsiteY8" fmla="*/ 57861 h 58782"/>
                <a:gd name="connsiteX9" fmla="*/ 49331 w 58782"/>
                <a:gd name="connsiteY9" fmla="*/ 47257 h 58782"/>
                <a:gd name="connsiteX10" fmla="*/ 9682 w 58782"/>
                <a:gd name="connsiteY10" fmla="*/ 29622 h 58782"/>
                <a:gd name="connsiteX11" fmla="*/ 29391 w 58782"/>
                <a:gd name="connsiteY11" fmla="*/ 50023 h 58782"/>
                <a:gd name="connsiteX12" fmla="*/ 49331 w 58782"/>
                <a:gd name="connsiteY12" fmla="*/ 29622 h 58782"/>
                <a:gd name="connsiteX13" fmla="*/ 29391 w 58782"/>
                <a:gd name="connsiteY13" fmla="*/ 8875 h 58782"/>
                <a:gd name="connsiteX14" fmla="*/ 9682 w 58782"/>
                <a:gd name="connsiteY14" fmla="*/ 2962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6"/>
                  </a:cubicBezTo>
                  <a:lnTo>
                    <a:pt x="49331" y="1037"/>
                  </a:lnTo>
                  <a:lnTo>
                    <a:pt x="58783" y="1037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8"/>
                    <a:pt x="17981" y="50023"/>
                    <a:pt x="29391" y="50023"/>
                  </a:cubicBezTo>
                  <a:cubicBezTo>
                    <a:pt x="40802" y="50023"/>
                    <a:pt x="49331" y="41378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79" name="Freeform: Shape 1678">
              <a:extLst>
                <a:ext uri="{FF2B5EF4-FFF2-40B4-BE49-F238E27FC236}">
                  <a16:creationId xmlns:a16="http://schemas.microsoft.com/office/drawing/2014/main" id="{6D961444-F202-09BB-C756-EDABBA31C8BC}"/>
                </a:ext>
              </a:extLst>
            </p:cNvPr>
            <p:cNvSpPr/>
            <p:nvPr/>
          </p:nvSpPr>
          <p:spPr>
            <a:xfrm>
              <a:off x="1642692" y="9086901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7 h 57860"/>
                <a:gd name="connsiteX3" fmla="*/ 9336 w 50945"/>
                <a:gd name="connsiteY3" fmla="*/ 1037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0 w 50945"/>
                <a:gd name="connsiteY10" fmla="*/ 9106 h 57860"/>
                <a:gd name="connsiteX11" fmla="*/ 9336 w 50945"/>
                <a:gd name="connsiteY11" fmla="*/ 29391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641"/>
                  </a:lnTo>
                  <a:cubicBezTo>
                    <a:pt x="13370" y="4610"/>
                    <a:pt x="20286" y="0"/>
                    <a:pt x="29046" y="0"/>
                  </a:cubicBezTo>
                  <a:cubicBezTo>
                    <a:pt x="43453" y="0"/>
                    <a:pt x="50945" y="10373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0" y="9106"/>
                  </a:cubicBezTo>
                  <a:cubicBezTo>
                    <a:pt x="16252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80" name="Freeform: Shape 1679">
              <a:extLst>
                <a:ext uri="{FF2B5EF4-FFF2-40B4-BE49-F238E27FC236}">
                  <a16:creationId xmlns:a16="http://schemas.microsoft.com/office/drawing/2014/main" id="{8DD119C5-C318-2389-F395-4F934C4591C6}"/>
                </a:ext>
              </a:extLst>
            </p:cNvPr>
            <p:cNvSpPr/>
            <p:nvPr/>
          </p:nvSpPr>
          <p:spPr>
            <a:xfrm>
              <a:off x="1699977" y="9087938"/>
              <a:ext cx="57514" cy="85638"/>
            </a:xfrm>
            <a:custGeom>
              <a:avLst/>
              <a:gdLst>
                <a:gd name="connsiteX0" fmla="*/ 16252 w 57514"/>
                <a:gd name="connsiteY0" fmla="*/ 85638 h 85638"/>
                <a:gd name="connsiteX1" fmla="*/ 6339 w 57514"/>
                <a:gd name="connsiteY1" fmla="*/ 85638 h 85638"/>
                <a:gd name="connsiteX2" fmla="*/ 24550 w 57514"/>
                <a:gd name="connsiteY2" fmla="*/ 47718 h 85638"/>
                <a:gd name="connsiteX3" fmla="*/ 0 w 57514"/>
                <a:gd name="connsiteY3" fmla="*/ 0 h 85638"/>
                <a:gd name="connsiteX4" fmla="*/ 11065 w 57514"/>
                <a:gd name="connsiteY4" fmla="*/ 0 h 85638"/>
                <a:gd name="connsiteX5" fmla="*/ 29622 w 57514"/>
                <a:gd name="connsiteY5" fmla="*/ 37114 h 85638"/>
                <a:gd name="connsiteX6" fmla="*/ 47602 w 57514"/>
                <a:gd name="connsiteY6" fmla="*/ 0 h 85638"/>
                <a:gd name="connsiteX7" fmla="*/ 57515 w 57514"/>
                <a:gd name="connsiteY7" fmla="*/ 0 h 85638"/>
                <a:gd name="connsiteX8" fmla="*/ 16252 w 57514"/>
                <a:gd name="connsiteY8" fmla="*/ 85638 h 8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514" h="85638">
                  <a:moveTo>
                    <a:pt x="16252" y="85638"/>
                  </a:moveTo>
                  <a:lnTo>
                    <a:pt x="6339" y="85638"/>
                  </a:lnTo>
                  <a:lnTo>
                    <a:pt x="24550" y="47718"/>
                  </a:lnTo>
                  <a:lnTo>
                    <a:pt x="0" y="0"/>
                  </a:lnTo>
                  <a:lnTo>
                    <a:pt x="11065" y="0"/>
                  </a:lnTo>
                  <a:lnTo>
                    <a:pt x="29622" y="37114"/>
                  </a:lnTo>
                  <a:lnTo>
                    <a:pt x="47602" y="0"/>
                  </a:lnTo>
                  <a:lnTo>
                    <a:pt x="57515" y="0"/>
                  </a:lnTo>
                  <a:lnTo>
                    <a:pt x="16252" y="85638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81" name="Freeform: Shape 1680">
              <a:extLst>
                <a:ext uri="{FF2B5EF4-FFF2-40B4-BE49-F238E27FC236}">
                  <a16:creationId xmlns:a16="http://schemas.microsoft.com/office/drawing/2014/main" id="{D95428EC-8C53-3752-55AA-359ED6FACA61}"/>
                </a:ext>
              </a:extLst>
            </p:cNvPr>
            <p:cNvSpPr/>
            <p:nvPr/>
          </p:nvSpPr>
          <p:spPr>
            <a:xfrm>
              <a:off x="1761411" y="9057509"/>
              <a:ext cx="16482" cy="27662"/>
            </a:xfrm>
            <a:custGeom>
              <a:avLst/>
              <a:gdLst>
                <a:gd name="connsiteX0" fmla="*/ 0 w 16482"/>
                <a:gd name="connsiteY0" fmla="*/ 27662 h 27662"/>
                <a:gd name="connsiteX1" fmla="*/ 7722 w 16482"/>
                <a:gd name="connsiteY1" fmla="*/ 12678 h 27662"/>
                <a:gd name="connsiteX2" fmla="*/ 2766 w 16482"/>
                <a:gd name="connsiteY2" fmla="*/ 6339 h 27662"/>
                <a:gd name="connsiteX3" fmla="*/ 9682 w 16482"/>
                <a:gd name="connsiteY3" fmla="*/ 0 h 27662"/>
                <a:gd name="connsiteX4" fmla="*/ 16482 w 16482"/>
                <a:gd name="connsiteY4" fmla="*/ 6800 h 27662"/>
                <a:gd name="connsiteX5" fmla="*/ 14292 w 16482"/>
                <a:gd name="connsiteY5" fmla="*/ 13485 h 27662"/>
                <a:gd name="connsiteX6" fmla="*/ 6570 w 16482"/>
                <a:gd name="connsiteY6" fmla="*/ 27662 h 27662"/>
                <a:gd name="connsiteX7" fmla="*/ 0 w 16482"/>
                <a:gd name="connsiteY7" fmla="*/ 27662 h 27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482" h="27662">
                  <a:moveTo>
                    <a:pt x="0" y="27662"/>
                  </a:moveTo>
                  <a:lnTo>
                    <a:pt x="7722" y="12678"/>
                  </a:lnTo>
                  <a:cubicBezTo>
                    <a:pt x="4841" y="11641"/>
                    <a:pt x="2766" y="9566"/>
                    <a:pt x="2766" y="6339"/>
                  </a:cubicBezTo>
                  <a:cubicBezTo>
                    <a:pt x="2766" y="2536"/>
                    <a:pt x="5763" y="0"/>
                    <a:pt x="9682" y="0"/>
                  </a:cubicBezTo>
                  <a:cubicBezTo>
                    <a:pt x="13601" y="0"/>
                    <a:pt x="16482" y="2766"/>
                    <a:pt x="16482" y="6800"/>
                  </a:cubicBezTo>
                  <a:cubicBezTo>
                    <a:pt x="16482" y="9105"/>
                    <a:pt x="15560" y="11295"/>
                    <a:pt x="14292" y="13485"/>
                  </a:cubicBezTo>
                  <a:lnTo>
                    <a:pt x="6570" y="27662"/>
                  </a:lnTo>
                  <a:lnTo>
                    <a:pt x="0" y="2766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82" name="Freeform: Shape 1681">
              <a:extLst>
                <a:ext uri="{FF2B5EF4-FFF2-40B4-BE49-F238E27FC236}">
                  <a16:creationId xmlns:a16="http://schemas.microsoft.com/office/drawing/2014/main" id="{2E408F41-2AD7-CD86-5E19-509553AE05B6}"/>
                </a:ext>
              </a:extLst>
            </p:cNvPr>
            <p:cNvSpPr/>
            <p:nvPr/>
          </p:nvSpPr>
          <p:spPr>
            <a:xfrm>
              <a:off x="1783425" y="9087016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9 h 58782"/>
                <a:gd name="connsiteX4" fmla="*/ 807 w 40341"/>
                <a:gd name="connsiteY4" fmla="*/ 16136 h 58782"/>
                <a:gd name="connsiteX5" fmla="*/ 20401 w 40341"/>
                <a:gd name="connsiteY5" fmla="*/ 0 h 58782"/>
                <a:gd name="connsiteX6" fmla="*/ 37575 w 40341"/>
                <a:gd name="connsiteY6" fmla="*/ 5187 h 58782"/>
                <a:gd name="connsiteX7" fmla="*/ 37575 w 40341"/>
                <a:gd name="connsiteY7" fmla="*/ 14868 h 58782"/>
                <a:gd name="connsiteX8" fmla="*/ 20516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8 h 58782"/>
                <a:gd name="connsiteX12" fmla="*/ 40341 w 40341"/>
                <a:gd name="connsiteY12" fmla="*/ 41378 h 58782"/>
                <a:gd name="connsiteX13" fmla="*/ 19248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5"/>
                    <a:pt x="29276" y="37575"/>
                    <a:pt x="25012" y="35846"/>
                  </a:cubicBezTo>
                  <a:lnTo>
                    <a:pt x="11641" y="30429"/>
                  </a:lnTo>
                  <a:cubicBezTo>
                    <a:pt x="4611" y="27432"/>
                    <a:pt x="807" y="23398"/>
                    <a:pt x="807" y="16136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4"/>
                    <a:pt x="37575" y="5187"/>
                  </a:cubicBezTo>
                  <a:lnTo>
                    <a:pt x="37575" y="14868"/>
                  </a:lnTo>
                  <a:cubicBezTo>
                    <a:pt x="32388" y="10373"/>
                    <a:pt x="26164" y="7722"/>
                    <a:pt x="20516" y="7722"/>
                  </a:cubicBezTo>
                  <a:cubicBezTo>
                    <a:pt x="14408" y="7722"/>
                    <a:pt x="10143" y="10489"/>
                    <a:pt x="10143" y="15214"/>
                  </a:cubicBezTo>
                  <a:cubicBezTo>
                    <a:pt x="10143" y="18557"/>
                    <a:pt x="11757" y="20631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8"/>
                  </a:cubicBezTo>
                  <a:cubicBezTo>
                    <a:pt x="40341" y="52098"/>
                    <a:pt x="31697" y="58783"/>
                    <a:pt x="19248" y="58783"/>
                  </a:cubicBezTo>
                  <a:cubicBezTo>
                    <a:pt x="11757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83" name="Freeform: Shape 1682">
              <a:extLst>
                <a:ext uri="{FF2B5EF4-FFF2-40B4-BE49-F238E27FC236}">
                  <a16:creationId xmlns:a16="http://schemas.microsoft.com/office/drawing/2014/main" id="{EA822780-94BD-675F-AE32-505BBB8A5E33}"/>
                </a:ext>
              </a:extLst>
            </p:cNvPr>
            <p:cNvSpPr/>
            <p:nvPr/>
          </p:nvSpPr>
          <p:spPr>
            <a:xfrm>
              <a:off x="1860189" y="9086901"/>
              <a:ext cx="48524" cy="58782"/>
            </a:xfrm>
            <a:custGeom>
              <a:avLst/>
              <a:gdLst>
                <a:gd name="connsiteX0" fmla="*/ 30429 w 48524"/>
                <a:gd name="connsiteY0" fmla="*/ 50023 h 58782"/>
                <a:gd name="connsiteX1" fmla="*/ 48525 w 48524"/>
                <a:gd name="connsiteY1" fmla="*/ 43914 h 58782"/>
                <a:gd name="connsiteX2" fmla="*/ 48525 w 48524"/>
                <a:gd name="connsiteY2" fmla="*/ 53481 h 58782"/>
                <a:gd name="connsiteX3" fmla="*/ 29622 w 48524"/>
                <a:gd name="connsiteY3" fmla="*/ 58783 h 58782"/>
                <a:gd name="connsiteX4" fmla="*/ 0 w 48524"/>
                <a:gd name="connsiteY4" fmla="*/ 29391 h 58782"/>
                <a:gd name="connsiteX5" fmla="*/ 29737 w 48524"/>
                <a:gd name="connsiteY5" fmla="*/ 0 h 58782"/>
                <a:gd name="connsiteX6" fmla="*/ 47948 w 48524"/>
                <a:gd name="connsiteY6" fmla="*/ 5763 h 58782"/>
                <a:gd name="connsiteX7" fmla="*/ 47948 w 48524"/>
                <a:gd name="connsiteY7" fmla="*/ 16136 h 58782"/>
                <a:gd name="connsiteX8" fmla="*/ 30314 w 48524"/>
                <a:gd name="connsiteY8" fmla="*/ 8875 h 58782"/>
                <a:gd name="connsiteX9" fmla="*/ 9682 w 48524"/>
                <a:gd name="connsiteY9" fmla="*/ 29391 h 58782"/>
                <a:gd name="connsiteX10" fmla="*/ 30429 w 48524"/>
                <a:gd name="connsiteY10" fmla="*/ 5002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2">
                  <a:moveTo>
                    <a:pt x="30429" y="50023"/>
                  </a:moveTo>
                  <a:cubicBezTo>
                    <a:pt x="37344" y="50023"/>
                    <a:pt x="43568" y="48179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60"/>
                    <a:pt x="47948" y="5763"/>
                  </a:cubicBezTo>
                  <a:lnTo>
                    <a:pt x="47948" y="16136"/>
                  </a:lnTo>
                  <a:cubicBezTo>
                    <a:pt x="43453" y="11411"/>
                    <a:pt x="37344" y="8875"/>
                    <a:pt x="30314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84" name="Freeform: Shape 1683">
              <a:extLst>
                <a:ext uri="{FF2B5EF4-FFF2-40B4-BE49-F238E27FC236}">
                  <a16:creationId xmlns:a16="http://schemas.microsoft.com/office/drawing/2014/main" id="{717DD8D0-1A81-4BF7-735E-2C6A5889865A}"/>
                </a:ext>
              </a:extLst>
            </p:cNvPr>
            <p:cNvSpPr/>
            <p:nvPr/>
          </p:nvSpPr>
          <p:spPr>
            <a:xfrm>
              <a:off x="1914938" y="9087938"/>
              <a:ext cx="57515" cy="85638"/>
            </a:xfrm>
            <a:custGeom>
              <a:avLst/>
              <a:gdLst>
                <a:gd name="connsiteX0" fmla="*/ 16252 w 57515"/>
                <a:gd name="connsiteY0" fmla="*/ 85638 h 85638"/>
                <a:gd name="connsiteX1" fmla="*/ 6339 w 57515"/>
                <a:gd name="connsiteY1" fmla="*/ 85638 h 85638"/>
                <a:gd name="connsiteX2" fmla="*/ 24551 w 57515"/>
                <a:gd name="connsiteY2" fmla="*/ 47718 h 85638"/>
                <a:gd name="connsiteX3" fmla="*/ 0 w 57515"/>
                <a:gd name="connsiteY3" fmla="*/ 0 h 85638"/>
                <a:gd name="connsiteX4" fmla="*/ 11065 w 57515"/>
                <a:gd name="connsiteY4" fmla="*/ 0 h 85638"/>
                <a:gd name="connsiteX5" fmla="*/ 29622 w 57515"/>
                <a:gd name="connsiteY5" fmla="*/ 37114 h 85638"/>
                <a:gd name="connsiteX6" fmla="*/ 47603 w 57515"/>
                <a:gd name="connsiteY6" fmla="*/ 0 h 85638"/>
                <a:gd name="connsiteX7" fmla="*/ 57515 w 57515"/>
                <a:gd name="connsiteY7" fmla="*/ 0 h 85638"/>
                <a:gd name="connsiteX8" fmla="*/ 16252 w 57515"/>
                <a:gd name="connsiteY8" fmla="*/ 85638 h 8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515" h="85638">
                  <a:moveTo>
                    <a:pt x="16252" y="85638"/>
                  </a:moveTo>
                  <a:lnTo>
                    <a:pt x="6339" y="85638"/>
                  </a:lnTo>
                  <a:lnTo>
                    <a:pt x="24551" y="47718"/>
                  </a:lnTo>
                  <a:lnTo>
                    <a:pt x="0" y="0"/>
                  </a:lnTo>
                  <a:lnTo>
                    <a:pt x="11065" y="0"/>
                  </a:lnTo>
                  <a:lnTo>
                    <a:pt x="29622" y="37114"/>
                  </a:lnTo>
                  <a:lnTo>
                    <a:pt x="47603" y="0"/>
                  </a:lnTo>
                  <a:lnTo>
                    <a:pt x="57515" y="0"/>
                  </a:lnTo>
                  <a:lnTo>
                    <a:pt x="16252" y="85638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85" name="Freeform: Shape 1684">
              <a:extLst>
                <a:ext uri="{FF2B5EF4-FFF2-40B4-BE49-F238E27FC236}">
                  <a16:creationId xmlns:a16="http://schemas.microsoft.com/office/drawing/2014/main" id="{1592DFF6-41C8-17C6-E3FF-9F3776806FAD}"/>
                </a:ext>
              </a:extLst>
            </p:cNvPr>
            <p:cNvSpPr/>
            <p:nvPr/>
          </p:nvSpPr>
          <p:spPr>
            <a:xfrm>
              <a:off x="1982826" y="9058316"/>
              <a:ext cx="58782" cy="87367"/>
            </a:xfrm>
            <a:custGeom>
              <a:avLst/>
              <a:gdLst>
                <a:gd name="connsiteX0" fmla="*/ 30198 w 58782"/>
                <a:gd name="connsiteY0" fmla="*/ 87368 h 87367"/>
                <a:gd name="connsiteX1" fmla="*/ 9336 w 58782"/>
                <a:gd name="connsiteY1" fmla="*/ 75611 h 87367"/>
                <a:gd name="connsiteX2" fmla="*/ 9336 w 58782"/>
                <a:gd name="connsiteY2" fmla="*/ 86445 h 87367"/>
                <a:gd name="connsiteX3" fmla="*/ 0 w 58782"/>
                <a:gd name="connsiteY3" fmla="*/ 86445 h 87367"/>
                <a:gd name="connsiteX4" fmla="*/ 0 w 58782"/>
                <a:gd name="connsiteY4" fmla="*/ 0 h 87367"/>
                <a:gd name="connsiteX5" fmla="*/ 9336 w 58782"/>
                <a:gd name="connsiteY5" fmla="*/ 0 h 87367"/>
                <a:gd name="connsiteX6" fmla="*/ 9336 w 58782"/>
                <a:gd name="connsiteY6" fmla="*/ 40341 h 87367"/>
                <a:gd name="connsiteX7" fmla="*/ 30198 w 58782"/>
                <a:gd name="connsiteY7" fmla="*/ 28585 h 87367"/>
                <a:gd name="connsiteX8" fmla="*/ 58783 w 58782"/>
                <a:gd name="connsiteY8" fmla="*/ 57861 h 87367"/>
                <a:gd name="connsiteX9" fmla="*/ 30198 w 58782"/>
                <a:gd name="connsiteY9" fmla="*/ 87368 h 87367"/>
                <a:gd name="connsiteX10" fmla="*/ 49101 w 58782"/>
                <a:gd name="connsiteY10" fmla="*/ 57976 h 87367"/>
                <a:gd name="connsiteX11" fmla="*/ 29391 w 58782"/>
                <a:gd name="connsiteY11" fmla="*/ 37460 h 87367"/>
                <a:gd name="connsiteX12" fmla="*/ 9336 w 58782"/>
                <a:gd name="connsiteY12" fmla="*/ 57976 h 87367"/>
                <a:gd name="connsiteX13" fmla="*/ 29391 w 58782"/>
                <a:gd name="connsiteY13" fmla="*/ 78608 h 87367"/>
                <a:gd name="connsiteX14" fmla="*/ 49101 w 58782"/>
                <a:gd name="connsiteY14" fmla="*/ 57976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30198" y="87368"/>
                  </a:moveTo>
                  <a:cubicBezTo>
                    <a:pt x="21093" y="87368"/>
                    <a:pt x="13601" y="82872"/>
                    <a:pt x="9336" y="75611"/>
                  </a:cubicBez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341"/>
                  </a:lnTo>
                  <a:cubicBezTo>
                    <a:pt x="13601" y="33080"/>
                    <a:pt x="21093" y="28585"/>
                    <a:pt x="30198" y="28585"/>
                  </a:cubicBezTo>
                  <a:cubicBezTo>
                    <a:pt x="46796" y="28585"/>
                    <a:pt x="58783" y="40918"/>
                    <a:pt x="58783" y="57861"/>
                  </a:cubicBezTo>
                  <a:cubicBezTo>
                    <a:pt x="58783" y="74804"/>
                    <a:pt x="46796" y="87368"/>
                    <a:pt x="30198" y="87368"/>
                  </a:cubicBezTo>
                  <a:close/>
                  <a:moveTo>
                    <a:pt x="49101" y="57976"/>
                  </a:moveTo>
                  <a:cubicBezTo>
                    <a:pt x="49101" y="46104"/>
                    <a:pt x="40802" y="37460"/>
                    <a:pt x="29391" y="37460"/>
                  </a:cubicBezTo>
                  <a:cubicBezTo>
                    <a:pt x="17981" y="37460"/>
                    <a:pt x="9336" y="46104"/>
                    <a:pt x="9336" y="57976"/>
                  </a:cubicBezTo>
                  <a:cubicBezTo>
                    <a:pt x="9336" y="69848"/>
                    <a:pt x="17750" y="78608"/>
                    <a:pt x="29391" y="78608"/>
                  </a:cubicBezTo>
                  <a:cubicBezTo>
                    <a:pt x="41033" y="78608"/>
                    <a:pt x="49101" y="69963"/>
                    <a:pt x="49101" y="579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86" name="Freeform: Shape 1685">
              <a:extLst>
                <a:ext uri="{FF2B5EF4-FFF2-40B4-BE49-F238E27FC236}">
                  <a16:creationId xmlns:a16="http://schemas.microsoft.com/office/drawing/2014/main" id="{FAC18DBE-C233-2BF2-E409-2E87A3EA9D23}"/>
                </a:ext>
              </a:extLst>
            </p:cNvPr>
            <p:cNvSpPr/>
            <p:nvPr/>
          </p:nvSpPr>
          <p:spPr>
            <a:xfrm>
              <a:off x="2051982" y="9087016"/>
              <a:ext cx="55094" cy="58782"/>
            </a:xfrm>
            <a:custGeom>
              <a:avLst/>
              <a:gdLst>
                <a:gd name="connsiteX0" fmla="*/ 0 w 55094"/>
                <a:gd name="connsiteY0" fmla="*/ 29968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8 h 58782"/>
                <a:gd name="connsiteX10" fmla="*/ 45182 w 55094"/>
                <a:gd name="connsiteY10" fmla="*/ 25472 h 58782"/>
                <a:gd name="connsiteX11" fmla="*/ 28124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8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87" name="Freeform: Shape 1686">
              <a:extLst>
                <a:ext uri="{FF2B5EF4-FFF2-40B4-BE49-F238E27FC236}">
                  <a16:creationId xmlns:a16="http://schemas.microsoft.com/office/drawing/2014/main" id="{5172A0F8-A3FA-0184-9EA2-B643E5C95386}"/>
                </a:ext>
              </a:extLst>
            </p:cNvPr>
            <p:cNvSpPr/>
            <p:nvPr/>
          </p:nvSpPr>
          <p:spPr>
            <a:xfrm>
              <a:off x="2122061" y="9086901"/>
              <a:ext cx="30082" cy="57860"/>
            </a:xfrm>
            <a:custGeom>
              <a:avLst/>
              <a:gdLst>
                <a:gd name="connsiteX0" fmla="*/ 9336 w 30082"/>
                <a:gd name="connsiteY0" fmla="*/ 57861 h 57860"/>
                <a:gd name="connsiteX1" fmla="*/ 0 w 30082"/>
                <a:gd name="connsiteY1" fmla="*/ 57861 h 57860"/>
                <a:gd name="connsiteX2" fmla="*/ 0 w 30082"/>
                <a:gd name="connsiteY2" fmla="*/ 1037 h 57860"/>
                <a:gd name="connsiteX3" fmla="*/ 9336 w 30082"/>
                <a:gd name="connsiteY3" fmla="*/ 1037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59 h 57860"/>
                <a:gd name="connsiteX8" fmla="*/ 9336 w 30082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8" y="9106"/>
                    <a:pt x="9336" y="16713"/>
                    <a:pt x="9336" y="30659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88" name="Freeform: Shape 1687">
              <a:extLst>
                <a:ext uri="{FF2B5EF4-FFF2-40B4-BE49-F238E27FC236}">
                  <a16:creationId xmlns:a16="http://schemas.microsoft.com/office/drawing/2014/main" id="{6868C9DC-C1CB-2384-CFDA-E6020E8E6DCE}"/>
                </a:ext>
              </a:extLst>
            </p:cNvPr>
            <p:cNvSpPr/>
            <p:nvPr/>
          </p:nvSpPr>
          <p:spPr>
            <a:xfrm>
              <a:off x="2184532" y="9087016"/>
              <a:ext cx="40341" cy="58782"/>
            </a:xfrm>
            <a:custGeom>
              <a:avLst/>
              <a:gdLst>
                <a:gd name="connsiteX0" fmla="*/ 19479 w 40341"/>
                <a:gd name="connsiteY0" fmla="*/ 51176 h 58782"/>
                <a:gd name="connsiteX1" fmla="*/ 30890 w 40341"/>
                <a:gd name="connsiteY1" fmla="*/ 43107 h 58782"/>
                <a:gd name="connsiteX2" fmla="*/ 25012 w 40341"/>
                <a:gd name="connsiteY2" fmla="*/ 35846 h 58782"/>
                <a:gd name="connsiteX3" fmla="*/ 11641 w 40341"/>
                <a:gd name="connsiteY3" fmla="*/ 30429 h 58782"/>
                <a:gd name="connsiteX4" fmla="*/ 807 w 40341"/>
                <a:gd name="connsiteY4" fmla="*/ 16136 h 58782"/>
                <a:gd name="connsiteX5" fmla="*/ 20401 w 40341"/>
                <a:gd name="connsiteY5" fmla="*/ 0 h 58782"/>
                <a:gd name="connsiteX6" fmla="*/ 37575 w 40341"/>
                <a:gd name="connsiteY6" fmla="*/ 5187 h 58782"/>
                <a:gd name="connsiteX7" fmla="*/ 37575 w 40341"/>
                <a:gd name="connsiteY7" fmla="*/ 14868 h 58782"/>
                <a:gd name="connsiteX8" fmla="*/ 20516 w 40341"/>
                <a:gd name="connsiteY8" fmla="*/ 7722 h 58782"/>
                <a:gd name="connsiteX9" fmla="*/ 10143 w 40341"/>
                <a:gd name="connsiteY9" fmla="*/ 15214 h 58782"/>
                <a:gd name="connsiteX10" fmla="*/ 16252 w 40341"/>
                <a:gd name="connsiteY10" fmla="*/ 22361 h 58782"/>
                <a:gd name="connsiteX11" fmla="*/ 29737 w 40341"/>
                <a:gd name="connsiteY11" fmla="*/ 27778 h 58782"/>
                <a:gd name="connsiteX12" fmla="*/ 40341 w 40341"/>
                <a:gd name="connsiteY12" fmla="*/ 41378 h 58782"/>
                <a:gd name="connsiteX13" fmla="*/ 19248 w 40341"/>
                <a:gd name="connsiteY13" fmla="*/ 58783 h 58782"/>
                <a:gd name="connsiteX14" fmla="*/ 0 w 40341"/>
                <a:gd name="connsiteY14" fmla="*/ 53135 h 58782"/>
                <a:gd name="connsiteX15" fmla="*/ 0 w 40341"/>
                <a:gd name="connsiteY15" fmla="*/ 42992 h 58782"/>
                <a:gd name="connsiteX16" fmla="*/ 19479 w 40341"/>
                <a:gd name="connsiteY16" fmla="*/ 51176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341" h="58782">
                  <a:moveTo>
                    <a:pt x="19479" y="51176"/>
                  </a:moveTo>
                  <a:cubicBezTo>
                    <a:pt x="26164" y="51176"/>
                    <a:pt x="30890" y="48294"/>
                    <a:pt x="30890" y="43107"/>
                  </a:cubicBezTo>
                  <a:cubicBezTo>
                    <a:pt x="30890" y="39995"/>
                    <a:pt x="29276" y="37575"/>
                    <a:pt x="25012" y="35846"/>
                  </a:cubicBezTo>
                  <a:lnTo>
                    <a:pt x="11641" y="30429"/>
                  </a:lnTo>
                  <a:cubicBezTo>
                    <a:pt x="4610" y="27432"/>
                    <a:pt x="807" y="23398"/>
                    <a:pt x="807" y="16136"/>
                  </a:cubicBezTo>
                  <a:cubicBezTo>
                    <a:pt x="807" y="6224"/>
                    <a:pt x="8760" y="0"/>
                    <a:pt x="20401" y="0"/>
                  </a:cubicBezTo>
                  <a:cubicBezTo>
                    <a:pt x="26971" y="0"/>
                    <a:pt x="33195" y="1844"/>
                    <a:pt x="37575" y="5187"/>
                  </a:cubicBezTo>
                  <a:lnTo>
                    <a:pt x="37575" y="14868"/>
                  </a:lnTo>
                  <a:cubicBezTo>
                    <a:pt x="32388" y="10373"/>
                    <a:pt x="26164" y="7722"/>
                    <a:pt x="20516" y="7722"/>
                  </a:cubicBezTo>
                  <a:cubicBezTo>
                    <a:pt x="14408" y="7722"/>
                    <a:pt x="10143" y="10489"/>
                    <a:pt x="10143" y="15214"/>
                  </a:cubicBezTo>
                  <a:cubicBezTo>
                    <a:pt x="10143" y="18557"/>
                    <a:pt x="11757" y="20631"/>
                    <a:pt x="16252" y="22361"/>
                  </a:cubicBezTo>
                  <a:lnTo>
                    <a:pt x="29737" y="27778"/>
                  </a:lnTo>
                  <a:cubicBezTo>
                    <a:pt x="36999" y="30890"/>
                    <a:pt x="40341" y="35270"/>
                    <a:pt x="40341" y="41378"/>
                  </a:cubicBezTo>
                  <a:cubicBezTo>
                    <a:pt x="40341" y="52098"/>
                    <a:pt x="31697" y="58783"/>
                    <a:pt x="19248" y="58783"/>
                  </a:cubicBezTo>
                  <a:cubicBezTo>
                    <a:pt x="11757" y="58783"/>
                    <a:pt x="4956" y="56823"/>
                    <a:pt x="0" y="53135"/>
                  </a:cubicBezTo>
                  <a:lnTo>
                    <a:pt x="0" y="42992"/>
                  </a:lnTo>
                  <a:cubicBezTo>
                    <a:pt x="6109" y="48640"/>
                    <a:pt x="12794" y="51176"/>
                    <a:pt x="19479" y="51176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89" name="Freeform: Shape 1688">
              <a:extLst>
                <a:ext uri="{FF2B5EF4-FFF2-40B4-BE49-F238E27FC236}">
                  <a16:creationId xmlns:a16="http://schemas.microsoft.com/office/drawing/2014/main" id="{BDE29B1C-C186-5C4E-7E92-11103299E31E}"/>
                </a:ext>
              </a:extLst>
            </p:cNvPr>
            <p:cNvSpPr/>
            <p:nvPr/>
          </p:nvSpPr>
          <p:spPr>
            <a:xfrm>
              <a:off x="2234785" y="9087016"/>
              <a:ext cx="55094" cy="58782"/>
            </a:xfrm>
            <a:custGeom>
              <a:avLst/>
              <a:gdLst>
                <a:gd name="connsiteX0" fmla="*/ 0 w 55094"/>
                <a:gd name="connsiteY0" fmla="*/ 29968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8 h 58782"/>
                <a:gd name="connsiteX10" fmla="*/ 45182 w 55094"/>
                <a:gd name="connsiteY10" fmla="*/ 25472 h 58782"/>
                <a:gd name="connsiteX11" fmla="*/ 28124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8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90" name="Freeform: Shape 1689">
              <a:extLst>
                <a:ext uri="{FF2B5EF4-FFF2-40B4-BE49-F238E27FC236}">
                  <a16:creationId xmlns:a16="http://schemas.microsoft.com/office/drawing/2014/main" id="{9B4DCC91-5B71-3E98-8EFC-B9E7D9767EA2}"/>
                </a:ext>
              </a:extLst>
            </p:cNvPr>
            <p:cNvSpPr/>
            <p:nvPr/>
          </p:nvSpPr>
          <p:spPr>
            <a:xfrm>
              <a:off x="2300484" y="9086901"/>
              <a:ext cx="48524" cy="58782"/>
            </a:xfrm>
            <a:custGeom>
              <a:avLst/>
              <a:gdLst>
                <a:gd name="connsiteX0" fmla="*/ 30429 w 48524"/>
                <a:gd name="connsiteY0" fmla="*/ 50023 h 58782"/>
                <a:gd name="connsiteX1" fmla="*/ 48525 w 48524"/>
                <a:gd name="connsiteY1" fmla="*/ 43914 h 58782"/>
                <a:gd name="connsiteX2" fmla="*/ 48525 w 48524"/>
                <a:gd name="connsiteY2" fmla="*/ 53481 h 58782"/>
                <a:gd name="connsiteX3" fmla="*/ 29622 w 48524"/>
                <a:gd name="connsiteY3" fmla="*/ 58783 h 58782"/>
                <a:gd name="connsiteX4" fmla="*/ 0 w 48524"/>
                <a:gd name="connsiteY4" fmla="*/ 29391 h 58782"/>
                <a:gd name="connsiteX5" fmla="*/ 29737 w 48524"/>
                <a:gd name="connsiteY5" fmla="*/ 0 h 58782"/>
                <a:gd name="connsiteX6" fmla="*/ 47948 w 48524"/>
                <a:gd name="connsiteY6" fmla="*/ 5763 h 58782"/>
                <a:gd name="connsiteX7" fmla="*/ 47948 w 48524"/>
                <a:gd name="connsiteY7" fmla="*/ 16136 h 58782"/>
                <a:gd name="connsiteX8" fmla="*/ 30314 w 48524"/>
                <a:gd name="connsiteY8" fmla="*/ 8875 h 58782"/>
                <a:gd name="connsiteX9" fmla="*/ 9682 w 48524"/>
                <a:gd name="connsiteY9" fmla="*/ 29391 h 58782"/>
                <a:gd name="connsiteX10" fmla="*/ 30429 w 48524"/>
                <a:gd name="connsiteY10" fmla="*/ 5002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2">
                  <a:moveTo>
                    <a:pt x="30429" y="50023"/>
                  </a:moveTo>
                  <a:cubicBezTo>
                    <a:pt x="37344" y="50023"/>
                    <a:pt x="43568" y="48179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60"/>
                    <a:pt x="47948" y="5763"/>
                  </a:cubicBezTo>
                  <a:lnTo>
                    <a:pt x="47948" y="16136"/>
                  </a:lnTo>
                  <a:cubicBezTo>
                    <a:pt x="43453" y="11411"/>
                    <a:pt x="37344" y="8875"/>
                    <a:pt x="30314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91" name="Freeform: Shape 1690">
              <a:extLst>
                <a:ext uri="{FF2B5EF4-FFF2-40B4-BE49-F238E27FC236}">
                  <a16:creationId xmlns:a16="http://schemas.microsoft.com/office/drawing/2014/main" id="{63B0C9E0-F50B-60B2-A061-CBDFF92EDB0A}"/>
                </a:ext>
              </a:extLst>
            </p:cNvPr>
            <p:cNvSpPr/>
            <p:nvPr/>
          </p:nvSpPr>
          <p:spPr>
            <a:xfrm>
              <a:off x="2362263" y="9088053"/>
              <a:ext cx="50138" cy="57745"/>
            </a:xfrm>
            <a:custGeom>
              <a:avLst/>
              <a:gdLst>
                <a:gd name="connsiteX0" fmla="*/ 40802 w 50138"/>
                <a:gd name="connsiteY0" fmla="*/ 0 h 57745"/>
                <a:gd name="connsiteX1" fmla="*/ 50138 w 50138"/>
                <a:gd name="connsiteY1" fmla="*/ 0 h 57745"/>
                <a:gd name="connsiteX2" fmla="*/ 50138 w 50138"/>
                <a:gd name="connsiteY2" fmla="*/ 31812 h 57745"/>
                <a:gd name="connsiteX3" fmla="*/ 25127 w 50138"/>
                <a:gd name="connsiteY3" fmla="*/ 57746 h 57745"/>
                <a:gd name="connsiteX4" fmla="*/ 0 w 50138"/>
                <a:gd name="connsiteY4" fmla="*/ 31812 h 57745"/>
                <a:gd name="connsiteX5" fmla="*/ 0 w 50138"/>
                <a:gd name="connsiteY5" fmla="*/ 0 h 57745"/>
                <a:gd name="connsiteX6" fmla="*/ 9336 w 50138"/>
                <a:gd name="connsiteY6" fmla="*/ 0 h 57745"/>
                <a:gd name="connsiteX7" fmla="*/ 9336 w 50138"/>
                <a:gd name="connsiteY7" fmla="*/ 32734 h 57745"/>
                <a:gd name="connsiteX8" fmla="*/ 25127 w 50138"/>
                <a:gd name="connsiteY8" fmla="*/ 48986 h 57745"/>
                <a:gd name="connsiteX9" fmla="*/ 40802 w 50138"/>
                <a:gd name="connsiteY9" fmla="*/ 32734 h 57745"/>
                <a:gd name="connsiteX10" fmla="*/ 40802 w 50138"/>
                <a:gd name="connsiteY10" fmla="*/ 0 h 57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0138" h="57745">
                  <a:moveTo>
                    <a:pt x="40802" y="0"/>
                  </a:moveTo>
                  <a:lnTo>
                    <a:pt x="50138" y="0"/>
                  </a:lnTo>
                  <a:lnTo>
                    <a:pt x="50138" y="31812"/>
                  </a:lnTo>
                  <a:cubicBezTo>
                    <a:pt x="50138" y="47948"/>
                    <a:pt x="40341" y="57746"/>
                    <a:pt x="25127" y="57746"/>
                  </a:cubicBezTo>
                  <a:cubicBezTo>
                    <a:pt x="9912" y="57746"/>
                    <a:pt x="0" y="47948"/>
                    <a:pt x="0" y="31812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32734"/>
                  </a:lnTo>
                  <a:cubicBezTo>
                    <a:pt x="9336" y="43568"/>
                    <a:pt x="15791" y="48986"/>
                    <a:pt x="25127" y="48986"/>
                  </a:cubicBezTo>
                  <a:cubicBezTo>
                    <a:pt x="34463" y="48986"/>
                    <a:pt x="40802" y="43568"/>
                    <a:pt x="40802" y="32734"/>
                  </a:cubicBezTo>
                  <a:lnTo>
                    <a:pt x="40802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92" name="Freeform: Shape 1691">
              <a:extLst>
                <a:ext uri="{FF2B5EF4-FFF2-40B4-BE49-F238E27FC236}">
                  <a16:creationId xmlns:a16="http://schemas.microsoft.com/office/drawing/2014/main" id="{2C898D3B-027C-47B8-0E67-5F2CCFB110F0}"/>
                </a:ext>
              </a:extLst>
            </p:cNvPr>
            <p:cNvSpPr/>
            <p:nvPr/>
          </p:nvSpPr>
          <p:spPr>
            <a:xfrm>
              <a:off x="2429922" y="9086901"/>
              <a:ext cx="30082" cy="57860"/>
            </a:xfrm>
            <a:custGeom>
              <a:avLst/>
              <a:gdLst>
                <a:gd name="connsiteX0" fmla="*/ 9336 w 30082"/>
                <a:gd name="connsiteY0" fmla="*/ 57861 h 57860"/>
                <a:gd name="connsiteX1" fmla="*/ 0 w 30082"/>
                <a:gd name="connsiteY1" fmla="*/ 57861 h 57860"/>
                <a:gd name="connsiteX2" fmla="*/ 0 w 30082"/>
                <a:gd name="connsiteY2" fmla="*/ 1037 h 57860"/>
                <a:gd name="connsiteX3" fmla="*/ 9336 w 30082"/>
                <a:gd name="connsiteY3" fmla="*/ 1037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59 h 57860"/>
                <a:gd name="connsiteX8" fmla="*/ 9336 w 30082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7" y="9106"/>
                    <a:pt x="9336" y="16713"/>
                    <a:pt x="9336" y="30659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93" name="Freeform: Shape 1692">
              <a:extLst>
                <a:ext uri="{FF2B5EF4-FFF2-40B4-BE49-F238E27FC236}">
                  <a16:creationId xmlns:a16="http://schemas.microsoft.com/office/drawing/2014/main" id="{E0BECC81-2E28-B739-EE97-8881B0CE2894}"/>
                </a:ext>
              </a:extLst>
            </p:cNvPr>
            <p:cNvSpPr/>
            <p:nvPr/>
          </p:nvSpPr>
          <p:spPr>
            <a:xfrm>
              <a:off x="2468073" y="9065001"/>
              <a:ext cx="16827" cy="79875"/>
            </a:xfrm>
            <a:custGeom>
              <a:avLst/>
              <a:gdLst>
                <a:gd name="connsiteX0" fmla="*/ 0 w 16827"/>
                <a:gd name="connsiteY0" fmla="*/ 6224 h 79875"/>
                <a:gd name="connsiteX1" fmla="*/ 5993 w 16827"/>
                <a:gd name="connsiteY1" fmla="*/ 0 h 79875"/>
                <a:gd name="connsiteX2" fmla="*/ 10028 w 16827"/>
                <a:gd name="connsiteY2" fmla="*/ 1268 h 79875"/>
                <a:gd name="connsiteX3" fmla="*/ 16828 w 16827"/>
                <a:gd name="connsiteY3" fmla="*/ 6109 h 79875"/>
                <a:gd name="connsiteX4" fmla="*/ 10028 w 16827"/>
                <a:gd name="connsiteY4" fmla="*/ 10835 h 79875"/>
                <a:gd name="connsiteX5" fmla="*/ 5993 w 16827"/>
                <a:gd name="connsiteY5" fmla="*/ 12218 h 79875"/>
                <a:gd name="connsiteX6" fmla="*/ 0 w 16827"/>
                <a:gd name="connsiteY6" fmla="*/ 6224 h 79875"/>
                <a:gd name="connsiteX7" fmla="*/ 1959 w 16827"/>
                <a:gd name="connsiteY7" fmla="*/ 23052 h 79875"/>
                <a:gd name="connsiteX8" fmla="*/ 11411 w 16827"/>
                <a:gd name="connsiteY8" fmla="*/ 23052 h 79875"/>
                <a:gd name="connsiteX9" fmla="*/ 11411 w 16827"/>
                <a:gd name="connsiteY9" fmla="*/ 79875 h 79875"/>
                <a:gd name="connsiteX10" fmla="*/ 1959 w 16827"/>
                <a:gd name="connsiteY10" fmla="*/ 79875 h 79875"/>
                <a:gd name="connsiteX11" fmla="*/ 1959 w 16827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7" h="79875">
                  <a:moveTo>
                    <a:pt x="0" y="6224"/>
                  </a:moveTo>
                  <a:cubicBezTo>
                    <a:pt x="0" y="2766"/>
                    <a:pt x="2651" y="0"/>
                    <a:pt x="5993" y="0"/>
                  </a:cubicBezTo>
                  <a:cubicBezTo>
                    <a:pt x="7492" y="0"/>
                    <a:pt x="8760" y="346"/>
                    <a:pt x="10028" y="1268"/>
                  </a:cubicBezTo>
                  <a:lnTo>
                    <a:pt x="16828" y="6109"/>
                  </a:lnTo>
                  <a:lnTo>
                    <a:pt x="10028" y="10835"/>
                  </a:lnTo>
                  <a:cubicBezTo>
                    <a:pt x="8760" y="11756"/>
                    <a:pt x="7492" y="12218"/>
                    <a:pt x="5993" y="12218"/>
                  </a:cubicBezTo>
                  <a:cubicBezTo>
                    <a:pt x="2651" y="12218"/>
                    <a:pt x="0" y="9566"/>
                    <a:pt x="0" y="6224"/>
                  </a:cubicBezTo>
                  <a:close/>
                  <a:moveTo>
                    <a:pt x="1959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59" y="79875"/>
                  </a:lnTo>
                  <a:lnTo>
                    <a:pt x="1959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94" name="Freeform: Shape 1693">
              <a:extLst>
                <a:ext uri="{FF2B5EF4-FFF2-40B4-BE49-F238E27FC236}">
                  <a16:creationId xmlns:a16="http://schemas.microsoft.com/office/drawing/2014/main" id="{33CFEC92-234A-5074-39F6-070ADB2DB60E}"/>
                </a:ext>
              </a:extLst>
            </p:cNvPr>
            <p:cNvSpPr/>
            <p:nvPr/>
          </p:nvSpPr>
          <p:spPr>
            <a:xfrm>
              <a:off x="2497579" y="9069842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1 h 75841"/>
                <a:gd name="connsiteX9" fmla="*/ 20401 w 33656"/>
                <a:gd name="connsiteY9" fmla="*/ 66967 h 75841"/>
                <a:gd name="connsiteX10" fmla="*/ 33656 w 33656"/>
                <a:gd name="connsiteY10" fmla="*/ 62817 h 75841"/>
                <a:gd name="connsiteX11" fmla="*/ 33656 w 33656"/>
                <a:gd name="connsiteY11" fmla="*/ 71923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40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7"/>
                    <a:pt x="20401" y="66967"/>
                  </a:cubicBezTo>
                  <a:cubicBezTo>
                    <a:pt x="24896" y="66967"/>
                    <a:pt x="29507" y="65699"/>
                    <a:pt x="33656" y="62817"/>
                  </a:cubicBezTo>
                  <a:lnTo>
                    <a:pt x="33656" y="71923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95" name="Freeform: Shape 1694">
              <a:extLst>
                <a:ext uri="{FF2B5EF4-FFF2-40B4-BE49-F238E27FC236}">
                  <a16:creationId xmlns:a16="http://schemas.microsoft.com/office/drawing/2014/main" id="{9DD1E80B-6C70-4062-3068-AD99C37CBE60}"/>
                </a:ext>
              </a:extLst>
            </p:cNvPr>
            <p:cNvSpPr/>
            <p:nvPr/>
          </p:nvSpPr>
          <p:spPr>
            <a:xfrm>
              <a:off x="2534232" y="9087938"/>
              <a:ext cx="57515" cy="85638"/>
            </a:xfrm>
            <a:custGeom>
              <a:avLst/>
              <a:gdLst>
                <a:gd name="connsiteX0" fmla="*/ 16252 w 57515"/>
                <a:gd name="connsiteY0" fmla="*/ 85638 h 85638"/>
                <a:gd name="connsiteX1" fmla="*/ 6339 w 57515"/>
                <a:gd name="connsiteY1" fmla="*/ 85638 h 85638"/>
                <a:gd name="connsiteX2" fmla="*/ 24551 w 57515"/>
                <a:gd name="connsiteY2" fmla="*/ 47718 h 85638"/>
                <a:gd name="connsiteX3" fmla="*/ 0 w 57515"/>
                <a:gd name="connsiteY3" fmla="*/ 0 h 85638"/>
                <a:gd name="connsiteX4" fmla="*/ 11065 w 57515"/>
                <a:gd name="connsiteY4" fmla="*/ 0 h 85638"/>
                <a:gd name="connsiteX5" fmla="*/ 29622 w 57515"/>
                <a:gd name="connsiteY5" fmla="*/ 37114 h 85638"/>
                <a:gd name="connsiteX6" fmla="*/ 47603 w 57515"/>
                <a:gd name="connsiteY6" fmla="*/ 0 h 85638"/>
                <a:gd name="connsiteX7" fmla="*/ 57515 w 57515"/>
                <a:gd name="connsiteY7" fmla="*/ 0 h 85638"/>
                <a:gd name="connsiteX8" fmla="*/ 16252 w 57515"/>
                <a:gd name="connsiteY8" fmla="*/ 85638 h 8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515" h="85638">
                  <a:moveTo>
                    <a:pt x="16252" y="85638"/>
                  </a:moveTo>
                  <a:lnTo>
                    <a:pt x="6339" y="85638"/>
                  </a:lnTo>
                  <a:lnTo>
                    <a:pt x="24551" y="47718"/>
                  </a:lnTo>
                  <a:lnTo>
                    <a:pt x="0" y="0"/>
                  </a:lnTo>
                  <a:lnTo>
                    <a:pt x="11065" y="0"/>
                  </a:lnTo>
                  <a:lnTo>
                    <a:pt x="29622" y="37114"/>
                  </a:lnTo>
                  <a:lnTo>
                    <a:pt x="47603" y="0"/>
                  </a:lnTo>
                  <a:lnTo>
                    <a:pt x="57515" y="0"/>
                  </a:lnTo>
                  <a:lnTo>
                    <a:pt x="16252" y="85638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96" name="Freeform: Shape 1695">
              <a:extLst>
                <a:ext uri="{FF2B5EF4-FFF2-40B4-BE49-F238E27FC236}">
                  <a16:creationId xmlns:a16="http://schemas.microsoft.com/office/drawing/2014/main" id="{13B6D895-98FB-A64D-C26A-2F09C2C1D806}"/>
                </a:ext>
              </a:extLst>
            </p:cNvPr>
            <p:cNvSpPr/>
            <p:nvPr/>
          </p:nvSpPr>
          <p:spPr>
            <a:xfrm>
              <a:off x="2592900" y="9051401"/>
              <a:ext cx="60281" cy="112955"/>
            </a:xfrm>
            <a:custGeom>
              <a:avLst/>
              <a:gdLst>
                <a:gd name="connsiteX0" fmla="*/ 0 w 60281"/>
                <a:gd name="connsiteY0" fmla="*/ 112955 h 112955"/>
                <a:gd name="connsiteX1" fmla="*/ 50830 w 60281"/>
                <a:gd name="connsiteY1" fmla="*/ 0 h 112955"/>
                <a:gd name="connsiteX2" fmla="*/ 60281 w 60281"/>
                <a:gd name="connsiteY2" fmla="*/ 0 h 112955"/>
                <a:gd name="connsiteX3" fmla="*/ 9336 w 60281"/>
                <a:gd name="connsiteY3" fmla="*/ 112955 h 112955"/>
                <a:gd name="connsiteX4" fmla="*/ 0 w 60281"/>
                <a:gd name="connsiteY4" fmla="*/ 112955 h 1129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281" h="112955">
                  <a:moveTo>
                    <a:pt x="0" y="112955"/>
                  </a:moveTo>
                  <a:lnTo>
                    <a:pt x="50830" y="0"/>
                  </a:lnTo>
                  <a:lnTo>
                    <a:pt x="60281" y="0"/>
                  </a:lnTo>
                  <a:lnTo>
                    <a:pt x="9336" y="112955"/>
                  </a:lnTo>
                  <a:lnTo>
                    <a:pt x="0" y="112955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97" name="Freeform: Shape 1696">
              <a:extLst>
                <a:ext uri="{FF2B5EF4-FFF2-40B4-BE49-F238E27FC236}">
                  <a16:creationId xmlns:a16="http://schemas.microsoft.com/office/drawing/2014/main" id="{812A7B5C-29D3-21CA-FAAB-6685D2542AC5}"/>
                </a:ext>
              </a:extLst>
            </p:cNvPr>
            <p:cNvSpPr/>
            <p:nvPr/>
          </p:nvSpPr>
          <p:spPr>
            <a:xfrm>
              <a:off x="2663093" y="9058431"/>
              <a:ext cx="9797" cy="86445"/>
            </a:xfrm>
            <a:custGeom>
              <a:avLst/>
              <a:gdLst>
                <a:gd name="connsiteX0" fmla="*/ 0 w 9797"/>
                <a:gd name="connsiteY0" fmla="*/ 0 h 86445"/>
                <a:gd name="connsiteX1" fmla="*/ 9797 w 9797"/>
                <a:gd name="connsiteY1" fmla="*/ 0 h 86445"/>
                <a:gd name="connsiteX2" fmla="*/ 9797 w 9797"/>
                <a:gd name="connsiteY2" fmla="*/ 86445 h 86445"/>
                <a:gd name="connsiteX3" fmla="*/ 0 w 9797"/>
                <a:gd name="connsiteY3" fmla="*/ 86445 h 86445"/>
                <a:gd name="connsiteX4" fmla="*/ 0 w 9797"/>
                <a:gd name="connsiteY4" fmla="*/ 0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797" h="86445">
                  <a:moveTo>
                    <a:pt x="0" y="0"/>
                  </a:moveTo>
                  <a:lnTo>
                    <a:pt x="9797" y="0"/>
                  </a:lnTo>
                  <a:lnTo>
                    <a:pt x="9797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98" name="Freeform: Shape 1697">
              <a:extLst>
                <a:ext uri="{FF2B5EF4-FFF2-40B4-BE49-F238E27FC236}">
                  <a16:creationId xmlns:a16="http://schemas.microsoft.com/office/drawing/2014/main" id="{17F42946-A688-D368-8CCF-D4DD95F052BA}"/>
                </a:ext>
              </a:extLst>
            </p:cNvPr>
            <p:cNvSpPr/>
            <p:nvPr/>
          </p:nvSpPr>
          <p:spPr>
            <a:xfrm>
              <a:off x="2683725" y="9058431"/>
              <a:ext cx="68579" cy="86445"/>
            </a:xfrm>
            <a:custGeom>
              <a:avLst/>
              <a:gdLst>
                <a:gd name="connsiteX0" fmla="*/ 39189 w 68579"/>
                <a:gd name="connsiteY0" fmla="*/ 8875 h 86445"/>
                <a:gd name="connsiteX1" fmla="*/ 39189 w 68579"/>
                <a:gd name="connsiteY1" fmla="*/ 86445 h 86445"/>
                <a:gd name="connsiteX2" fmla="*/ 29391 w 68579"/>
                <a:gd name="connsiteY2" fmla="*/ 86445 h 86445"/>
                <a:gd name="connsiteX3" fmla="*/ 29391 w 68579"/>
                <a:gd name="connsiteY3" fmla="*/ 8875 h 86445"/>
                <a:gd name="connsiteX4" fmla="*/ 0 w 68579"/>
                <a:gd name="connsiteY4" fmla="*/ 8875 h 86445"/>
                <a:gd name="connsiteX5" fmla="*/ 0 w 68579"/>
                <a:gd name="connsiteY5" fmla="*/ 0 h 86445"/>
                <a:gd name="connsiteX6" fmla="*/ 68580 w 68579"/>
                <a:gd name="connsiteY6" fmla="*/ 0 h 86445"/>
                <a:gd name="connsiteX7" fmla="*/ 68580 w 68579"/>
                <a:gd name="connsiteY7" fmla="*/ 8875 h 86445"/>
                <a:gd name="connsiteX8" fmla="*/ 39189 w 68579"/>
                <a:gd name="connsiteY8" fmla="*/ 8875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8579" h="86445">
                  <a:moveTo>
                    <a:pt x="39189" y="8875"/>
                  </a:moveTo>
                  <a:lnTo>
                    <a:pt x="39189" y="86445"/>
                  </a:lnTo>
                  <a:lnTo>
                    <a:pt x="29391" y="86445"/>
                  </a:lnTo>
                  <a:lnTo>
                    <a:pt x="29391" y="8875"/>
                  </a:lnTo>
                  <a:lnTo>
                    <a:pt x="0" y="8875"/>
                  </a:lnTo>
                  <a:lnTo>
                    <a:pt x="0" y="0"/>
                  </a:lnTo>
                  <a:lnTo>
                    <a:pt x="68580" y="0"/>
                  </a:lnTo>
                  <a:lnTo>
                    <a:pt x="68580" y="8875"/>
                  </a:lnTo>
                  <a:lnTo>
                    <a:pt x="39189" y="8875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699" name="Freeform: Shape 1698">
              <a:extLst>
                <a:ext uri="{FF2B5EF4-FFF2-40B4-BE49-F238E27FC236}">
                  <a16:creationId xmlns:a16="http://schemas.microsoft.com/office/drawing/2014/main" id="{F5F762E4-C322-94F0-D613-F1395BFFCD2A}"/>
                </a:ext>
              </a:extLst>
            </p:cNvPr>
            <p:cNvSpPr/>
            <p:nvPr/>
          </p:nvSpPr>
          <p:spPr>
            <a:xfrm>
              <a:off x="2785270" y="9058316"/>
              <a:ext cx="58782" cy="87367"/>
            </a:xfrm>
            <a:custGeom>
              <a:avLst/>
              <a:gdLst>
                <a:gd name="connsiteX0" fmla="*/ 49331 w 58782"/>
                <a:gd name="connsiteY0" fmla="*/ 75726 h 87367"/>
                <a:gd name="connsiteX1" fmla="*/ 28585 w 58782"/>
                <a:gd name="connsiteY1" fmla="*/ 87368 h 87367"/>
                <a:gd name="connsiteX2" fmla="*/ 0 w 58782"/>
                <a:gd name="connsiteY2" fmla="*/ 58322 h 87367"/>
                <a:gd name="connsiteX3" fmla="*/ 28585 w 58782"/>
                <a:gd name="connsiteY3" fmla="*/ 28585 h 87367"/>
                <a:gd name="connsiteX4" fmla="*/ 49331 w 58782"/>
                <a:gd name="connsiteY4" fmla="*/ 40457 h 87367"/>
                <a:gd name="connsiteX5" fmla="*/ 49331 w 58782"/>
                <a:gd name="connsiteY5" fmla="*/ 0 h 87367"/>
                <a:gd name="connsiteX6" fmla="*/ 58783 w 58782"/>
                <a:gd name="connsiteY6" fmla="*/ 0 h 87367"/>
                <a:gd name="connsiteX7" fmla="*/ 58783 w 58782"/>
                <a:gd name="connsiteY7" fmla="*/ 86445 h 87367"/>
                <a:gd name="connsiteX8" fmla="*/ 49331 w 58782"/>
                <a:gd name="connsiteY8" fmla="*/ 86445 h 87367"/>
                <a:gd name="connsiteX9" fmla="*/ 49331 w 58782"/>
                <a:gd name="connsiteY9" fmla="*/ 75726 h 87367"/>
                <a:gd name="connsiteX10" fmla="*/ 9682 w 58782"/>
                <a:gd name="connsiteY10" fmla="*/ 58207 h 87367"/>
                <a:gd name="connsiteX11" fmla="*/ 29391 w 58782"/>
                <a:gd name="connsiteY11" fmla="*/ 78608 h 87367"/>
                <a:gd name="connsiteX12" fmla="*/ 49331 w 58782"/>
                <a:gd name="connsiteY12" fmla="*/ 58207 h 87367"/>
                <a:gd name="connsiteX13" fmla="*/ 29391 w 58782"/>
                <a:gd name="connsiteY13" fmla="*/ 37460 h 87367"/>
                <a:gd name="connsiteX14" fmla="*/ 9682 w 58782"/>
                <a:gd name="connsiteY14" fmla="*/ 58207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49331" y="75726"/>
                  </a:moveTo>
                  <a:cubicBezTo>
                    <a:pt x="45067" y="82872"/>
                    <a:pt x="37690" y="87368"/>
                    <a:pt x="28585" y="87368"/>
                  </a:cubicBezTo>
                  <a:cubicBezTo>
                    <a:pt x="11872" y="87368"/>
                    <a:pt x="0" y="75150"/>
                    <a:pt x="0" y="58322"/>
                  </a:cubicBezTo>
                  <a:cubicBezTo>
                    <a:pt x="0" y="41494"/>
                    <a:pt x="11872" y="28585"/>
                    <a:pt x="28585" y="28585"/>
                  </a:cubicBezTo>
                  <a:cubicBezTo>
                    <a:pt x="37690" y="28585"/>
                    <a:pt x="45067" y="33080"/>
                    <a:pt x="49331" y="40457"/>
                  </a:cubicBezTo>
                  <a:lnTo>
                    <a:pt x="49331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1" y="86445"/>
                  </a:lnTo>
                  <a:lnTo>
                    <a:pt x="49331" y="75726"/>
                  </a:lnTo>
                  <a:close/>
                  <a:moveTo>
                    <a:pt x="9682" y="58207"/>
                  </a:moveTo>
                  <a:cubicBezTo>
                    <a:pt x="9682" y="69963"/>
                    <a:pt x="17981" y="78608"/>
                    <a:pt x="29391" y="78608"/>
                  </a:cubicBezTo>
                  <a:cubicBezTo>
                    <a:pt x="40802" y="78608"/>
                    <a:pt x="49331" y="69963"/>
                    <a:pt x="49331" y="58207"/>
                  </a:cubicBezTo>
                  <a:cubicBezTo>
                    <a:pt x="49331" y="46450"/>
                    <a:pt x="41033" y="37460"/>
                    <a:pt x="29391" y="37460"/>
                  </a:cubicBezTo>
                  <a:cubicBezTo>
                    <a:pt x="17750" y="37460"/>
                    <a:pt x="9682" y="46220"/>
                    <a:pt x="9682" y="58207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00" name="Freeform: Shape 1699">
              <a:extLst>
                <a:ext uri="{FF2B5EF4-FFF2-40B4-BE49-F238E27FC236}">
                  <a16:creationId xmlns:a16="http://schemas.microsoft.com/office/drawing/2014/main" id="{AD2BECD5-6A09-E432-C5E4-926DA0734CE0}"/>
                </a:ext>
              </a:extLst>
            </p:cNvPr>
            <p:cNvSpPr/>
            <p:nvPr/>
          </p:nvSpPr>
          <p:spPr>
            <a:xfrm>
              <a:off x="2858921" y="9087016"/>
              <a:ext cx="55094" cy="58782"/>
            </a:xfrm>
            <a:custGeom>
              <a:avLst/>
              <a:gdLst>
                <a:gd name="connsiteX0" fmla="*/ 0 w 55094"/>
                <a:gd name="connsiteY0" fmla="*/ 29968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8 h 58782"/>
                <a:gd name="connsiteX10" fmla="*/ 45182 w 55094"/>
                <a:gd name="connsiteY10" fmla="*/ 25472 h 58782"/>
                <a:gd name="connsiteX11" fmla="*/ 28124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8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01" name="Freeform: Shape 1700">
              <a:extLst>
                <a:ext uri="{FF2B5EF4-FFF2-40B4-BE49-F238E27FC236}">
                  <a16:creationId xmlns:a16="http://schemas.microsoft.com/office/drawing/2014/main" id="{EA7E9694-6CFB-EF9B-6543-E196676DA697}"/>
                </a:ext>
              </a:extLst>
            </p:cNvPr>
            <p:cNvSpPr/>
            <p:nvPr/>
          </p:nvSpPr>
          <p:spPr>
            <a:xfrm>
              <a:off x="2928999" y="9087016"/>
              <a:ext cx="58782" cy="86675"/>
            </a:xfrm>
            <a:custGeom>
              <a:avLst/>
              <a:gdLst>
                <a:gd name="connsiteX0" fmla="*/ 9336 w 58782"/>
                <a:gd name="connsiteY0" fmla="*/ 47026 h 86675"/>
                <a:gd name="connsiteX1" fmla="*/ 9336 w 58782"/>
                <a:gd name="connsiteY1" fmla="*/ 86676 h 86675"/>
                <a:gd name="connsiteX2" fmla="*/ 0 w 58782"/>
                <a:gd name="connsiteY2" fmla="*/ 86676 h 86675"/>
                <a:gd name="connsiteX3" fmla="*/ 0 w 58782"/>
                <a:gd name="connsiteY3" fmla="*/ 1037 h 86675"/>
                <a:gd name="connsiteX4" fmla="*/ 9336 w 58782"/>
                <a:gd name="connsiteY4" fmla="*/ 1037 h 86675"/>
                <a:gd name="connsiteX5" fmla="*/ 9336 w 58782"/>
                <a:gd name="connsiteY5" fmla="*/ 11872 h 86675"/>
                <a:gd name="connsiteX6" fmla="*/ 30198 w 58782"/>
                <a:gd name="connsiteY6" fmla="*/ 0 h 86675"/>
                <a:gd name="connsiteX7" fmla="*/ 58783 w 58782"/>
                <a:gd name="connsiteY7" fmla="*/ 29276 h 86675"/>
                <a:gd name="connsiteX8" fmla="*/ 30198 w 58782"/>
                <a:gd name="connsiteY8" fmla="*/ 58783 h 86675"/>
                <a:gd name="connsiteX9" fmla="*/ 9336 w 58782"/>
                <a:gd name="connsiteY9" fmla="*/ 47026 h 86675"/>
                <a:gd name="connsiteX10" fmla="*/ 29392 w 58782"/>
                <a:gd name="connsiteY10" fmla="*/ 8875 h 86675"/>
                <a:gd name="connsiteX11" fmla="*/ 9336 w 58782"/>
                <a:gd name="connsiteY11" fmla="*/ 29391 h 86675"/>
                <a:gd name="connsiteX12" fmla="*/ 29392 w 58782"/>
                <a:gd name="connsiteY12" fmla="*/ 50023 h 86675"/>
                <a:gd name="connsiteX13" fmla="*/ 49101 w 58782"/>
                <a:gd name="connsiteY13" fmla="*/ 29391 h 86675"/>
                <a:gd name="connsiteX14" fmla="*/ 29392 w 58782"/>
                <a:gd name="connsiteY14" fmla="*/ 8875 h 8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6675">
                  <a:moveTo>
                    <a:pt x="9336" y="47026"/>
                  </a:moveTo>
                  <a:lnTo>
                    <a:pt x="9336" y="86676"/>
                  </a:lnTo>
                  <a:lnTo>
                    <a:pt x="0" y="86676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872"/>
                  </a:lnTo>
                  <a:cubicBezTo>
                    <a:pt x="13601" y="4610"/>
                    <a:pt x="21093" y="0"/>
                    <a:pt x="30198" y="0"/>
                  </a:cubicBezTo>
                  <a:cubicBezTo>
                    <a:pt x="46681" y="0"/>
                    <a:pt x="58783" y="12333"/>
                    <a:pt x="58783" y="29276"/>
                  </a:cubicBezTo>
                  <a:cubicBezTo>
                    <a:pt x="58783" y="46219"/>
                    <a:pt x="46681" y="58783"/>
                    <a:pt x="30198" y="58783"/>
                  </a:cubicBezTo>
                  <a:cubicBezTo>
                    <a:pt x="21093" y="58783"/>
                    <a:pt x="13601" y="54288"/>
                    <a:pt x="9336" y="47026"/>
                  </a:cubicBezTo>
                  <a:close/>
                  <a:moveTo>
                    <a:pt x="29392" y="8875"/>
                  </a:moveTo>
                  <a:cubicBezTo>
                    <a:pt x="17750" y="8875"/>
                    <a:pt x="9336" y="17519"/>
                    <a:pt x="9336" y="29391"/>
                  </a:cubicBezTo>
                  <a:cubicBezTo>
                    <a:pt x="9336" y="41263"/>
                    <a:pt x="17750" y="50023"/>
                    <a:pt x="29392" y="50023"/>
                  </a:cubicBezTo>
                  <a:cubicBezTo>
                    <a:pt x="41033" y="50023"/>
                    <a:pt x="49101" y="41378"/>
                    <a:pt x="49101" y="29391"/>
                  </a:cubicBezTo>
                  <a:cubicBezTo>
                    <a:pt x="49101" y="17404"/>
                    <a:pt x="40802" y="8875"/>
                    <a:pt x="29392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02" name="Freeform: Shape 1701">
              <a:extLst>
                <a:ext uri="{FF2B5EF4-FFF2-40B4-BE49-F238E27FC236}">
                  <a16:creationId xmlns:a16="http://schemas.microsoft.com/office/drawing/2014/main" id="{B4319E8C-2D45-43D3-E441-1C07C2F70998}"/>
                </a:ext>
              </a:extLst>
            </p:cNvPr>
            <p:cNvSpPr/>
            <p:nvPr/>
          </p:nvSpPr>
          <p:spPr>
            <a:xfrm>
              <a:off x="2998040" y="9087016"/>
              <a:ext cx="58782" cy="58782"/>
            </a:xfrm>
            <a:custGeom>
              <a:avLst/>
              <a:gdLst>
                <a:gd name="connsiteX0" fmla="*/ 49332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2 w 58782"/>
                <a:gd name="connsiteY4" fmla="*/ 11756 h 58782"/>
                <a:gd name="connsiteX5" fmla="*/ 49332 w 58782"/>
                <a:gd name="connsiteY5" fmla="*/ 1037 h 58782"/>
                <a:gd name="connsiteX6" fmla="*/ 58783 w 58782"/>
                <a:gd name="connsiteY6" fmla="*/ 1037 h 58782"/>
                <a:gd name="connsiteX7" fmla="*/ 58783 w 58782"/>
                <a:gd name="connsiteY7" fmla="*/ 57861 h 58782"/>
                <a:gd name="connsiteX8" fmla="*/ 49332 w 58782"/>
                <a:gd name="connsiteY8" fmla="*/ 57861 h 58782"/>
                <a:gd name="connsiteX9" fmla="*/ 49332 w 58782"/>
                <a:gd name="connsiteY9" fmla="*/ 47257 h 58782"/>
                <a:gd name="connsiteX10" fmla="*/ 9682 w 58782"/>
                <a:gd name="connsiteY10" fmla="*/ 29622 h 58782"/>
                <a:gd name="connsiteX11" fmla="*/ 29392 w 58782"/>
                <a:gd name="connsiteY11" fmla="*/ 50023 h 58782"/>
                <a:gd name="connsiteX12" fmla="*/ 49332 w 58782"/>
                <a:gd name="connsiteY12" fmla="*/ 29622 h 58782"/>
                <a:gd name="connsiteX13" fmla="*/ 29392 w 58782"/>
                <a:gd name="connsiteY13" fmla="*/ 8875 h 58782"/>
                <a:gd name="connsiteX14" fmla="*/ 9682 w 58782"/>
                <a:gd name="connsiteY14" fmla="*/ 2962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2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2" y="11756"/>
                  </a:cubicBezTo>
                  <a:lnTo>
                    <a:pt x="49332" y="1037"/>
                  </a:lnTo>
                  <a:lnTo>
                    <a:pt x="58783" y="1037"/>
                  </a:lnTo>
                  <a:lnTo>
                    <a:pt x="58783" y="57861"/>
                  </a:lnTo>
                  <a:lnTo>
                    <a:pt x="49332" y="57861"/>
                  </a:lnTo>
                  <a:lnTo>
                    <a:pt x="49332" y="47257"/>
                  </a:lnTo>
                  <a:close/>
                  <a:moveTo>
                    <a:pt x="9682" y="29622"/>
                  </a:moveTo>
                  <a:cubicBezTo>
                    <a:pt x="9682" y="41378"/>
                    <a:pt x="17981" y="50023"/>
                    <a:pt x="29392" y="50023"/>
                  </a:cubicBezTo>
                  <a:cubicBezTo>
                    <a:pt x="40802" y="50023"/>
                    <a:pt x="49332" y="41378"/>
                    <a:pt x="49332" y="29622"/>
                  </a:cubicBezTo>
                  <a:cubicBezTo>
                    <a:pt x="49332" y="17865"/>
                    <a:pt x="41033" y="8875"/>
                    <a:pt x="29392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03" name="Freeform: Shape 1702">
              <a:extLst>
                <a:ext uri="{FF2B5EF4-FFF2-40B4-BE49-F238E27FC236}">
                  <a16:creationId xmlns:a16="http://schemas.microsoft.com/office/drawing/2014/main" id="{E4275A0A-17DF-A401-DA6A-D36C87DD00B1}"/>
                </a:ext>
              </a:extLst>
            </p:cNvPr>
            <p:cNvSpPr/>
            <p:nvPr/>
          </p:nvSpPr>
          <p:spPr>
            <a:xfrm>
              <a:off x="3076072" y="9086901"/>
              <a:ext cx="30082" cy="57860"/>
            </a:xfrm>
            <a:custGeom>
              <a:avLst/>
              <a:gdLst>
                <a:gd name="connsiteX0" fmla="*/ 9336 w 30082"/>
                <a:gd name="connsiteY0" fmla="*/ 57861 h 57860"/>
                <a:gd name="connsiteX1" fmla="*/ 0 w 30082"/>
                <a:gd name="connsiteY1" fmla="*/ 57861 h 57860"/>
                <a:gd name="connsiteX2" fmla="*/ 0 w 30082"/>
                <a:gd name="connsiteY2" fmla="*/ 1037 h 57860"/>
                <a:gd name="connsiteX3" fmla="*/ 9336 w 30082"/>
                <a:gd name="connsiteY3" fmla="*/ 1037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59 h 57860"/>
                <a:gd name="connsiteX8" fmla="*/ 9336 w 30082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8" y="9106"/>
                    <a:pt x="9336" y="16713"/>
                    <a:pt x="9336" y="30659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04" name="Freeform: Shape 1703">
              <a:extLst>
                <a:ext uri="{FF2B5EF4-FFF2-40B4-BE49-F238E27FC236}">
                  <a16:creationId xmlns:a16="http://schemas.microsoft.com/office/drawing/2014/main" id="{7A0C2765-87A7-78F1-48F2-43BE3A28D890}"/>
                </a:ext>
              </a:extLst>
            </p:cNvPr>
            <p:cNvSpPr/>
            <p:nvPr/>
          </p:nvSpPr>
          <p:spPr>
            <a:xfrm>
              <a:off x="3115260" y="9069842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1 h 75841"/>
                <a:gd name="connsiteX9" fmla="*/ 20401 w 33656"/>
                <a:gd name="connsiteY9" fmla="*/ 66967 h 75841"/>
                <a:gd name="connsiteX10" fmla="*/ 33656 w 33656"/>
                <a:gd name="connsiteY10" fmla="*/ 62817 h 75841"/>
                <a:gd name="connsiteX11" fmla="*/ 33656 w 33656"/>
                <a:gd name="connsiteY11" fmla="*/ 71923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40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7"/>
                    <a:pt x="20401" y="66967"/>
                  </a:cubicBezTo>
                  <a:cubicBezTo>
                    <a:pt x="24896" y="66967"/>
                    <a:pt x="29507" y="65699"/>
                    <a:pt x="33656" y="62817"/>
                  </a:cubicBezTo>
                  <a:lnTo>
                    <a:pt x="33656" y="71923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05" name="Freeform: Shape 1704">
              <a:extLst>
                <a:ext uri="{FF2B5EF4-FFF2-40B4-BE49-F238E27FC236}">
                  <a16:creationId xmlns:a16="http://schemas.microsoft.com/office/drawing/2014/main" id="{A742ECBD-7156-20CC-6515-65AB46EB5C46}"/>
                </a:ext>
              </a:extLst>
            </p:cNvPr>
            <p:cNvSpPr/>
            <p:nvPr/>
          </p:nvSpPr>
          <p:spPr>
            <a:xfrm>
              <a:off x="3160788" y="9086901"/>
              <a:ext cx="86791" cy="57860"/>
            </a:xfrm>
            <a:custGeom>
              <a:avLst/>
              <a:gdLst>
                <a:gd name="connsiteX0" fmla="*/ 9336 w 86791"/>
                <a:gd name="connsiteY0" fmla="*/ 57861 h 57860"/>
                <a:gd name="connsiteX1" fmla="*/ 0 w 86791"/>
                <a:gd name="connsiteY1" fmla="*/ 57861 h 57860"/>
                <a:gd name="connsiteX2" fmla="*/ 0 w 86791"/>
                <a:gd name="connsiteY2" fmla="*/ 1037 h 57860"/>
                <a:gd name="connsiteX3" fmla="*/ 9336 w 86791"/>
                <a:gd name="connsiteY3" fmla="*/ 1037 h 57860"/>
                <a:gd name="connsiteX4" fmla="*/ 9336 w 86791"/>
                <a:gd name="connsiteY4" fmla="*/ 11296 h 57860"/>
                <a:gd name="connsiteX5" fmla="*/ 28008 w 86791"/>
                <a:gd name="connsiteY5" fmla="*/ 0 h 57860"/>
                <a:gd name="connsiteX6" fmla="*/ 45643 w 86791"/>
                <a:gd name="connsiteY6" fmla="*/ 12448 h 57860"/>
                <a:gd name="connsiteX7" fmla="*/ 65814 w 86791"/>
                <a:gd name="connsiteY7" fmla="*/ 0 h 57860"/>
                <a:gd name="connsiteX8" fmla="*/ 86791 w 86791"/>
                <a:gd name="connsiteY8" fmla="*/ 24435 h 57860"/>
                <a:gd name="connsiteX9" fmla="*/ 86791 w 86791"/>
                <a:gd name="connsiteY9" fmla="*/ 57861 h 57860"/>
                <a:gd name="connsiteX10" fmla="*/ 77455 w 86791"/>
                <a:gd name="connsiteY10" fmla="*/ 57861 h 57860"/>
                <a:gd name="connsiteX11" fmla="*/ 77455 w 86791"/>
                <a:gd name="connsiteY11" fmla="*/ 26049 h 57860"/>
                <a:gd name="connsiteX12" fmla="*/ 63969 w 86791"/>
                <a:gd name="connsiteY12" fmla="*/ 9106 h 57860"/>
                <a:gd name="connsiteX13" fmla="*/ 48063 w 86791"/>
                <a:gd name="connsiteY13" fmla="*/ 28585 h 57860"/>
                <a:gd name="connsiteX14" fmla="*/ 48063 w 86791"/>
                <a:gd name="connsiteY14" fmla="*/ 57861 h 57860"/>
                <a:gd name="connsiteX15" fmla="*/ 38727 w 86791"/>
                <a:gd name="connsiteY15" fmla="*/ 57861 h 57860"/>
                <a:gd name="connsiteX16" fmla="*/ 38727 w 86791"/>
                <a:gd name="connsiteY16" fmla="*/ 26049 h 57860"/>
                <a:gd name="connsiteX17" fmla="*/ 25242 w 86791"/>
                <a:gd name="connsiteY17" fmla="*/ 9106 h 57860"/>
                <a:gd name="connsiteX18" fmla="*/ 9336 w 86791"/>
                <a:gd name="connsiteY18" fmla="*/ 29391 h 57860"/>
                <a:gd name="connsiteX19" fmla="*/ 9336 w 86791"/>
                <a:gd name="connsiteY19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86791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296"/>
                  </a:lnTo>
                  <a:cubicBezTo>
                    <a:pt x="13140" y="4380"/>
                    <a:pt x="19825" y="0"/>
                    <a:pt x="28008" y="0"/>
                  </a:cubicBezTo>
                  <a:cubicBezTo>
                    <a:pt x="36883" y="0"/>
                    <a:pt x="42762" y="4841"/>
                    <a:pt x="45643" y="12448"/>
                  </a:cubicBezTo>
                  <a:cubicBezTo>
                    <a:pt x="49331" y="4956"/>
                    <a:pt x="56708" y="0"/>
                    <a:pt x="65814" y="0"/>
                  </a:cubicBezTo>
                  <a:cubicBezTo>
                    <a:pt x="79530" y="0"/>
                    <a:pt x="86791" y="10373"/>
                    <a:pt x="86791" y="24435"/>
                  </a:cubicBezTo>
                  <a:lnTo>
                    <a:pt x="86791" y="57861"/>
                  </a:lnTo>
                  <a:lnTo>
                    <a:pt x="77455" y="57861"/>
                  </a:lnTo>
                  <a:lnTo>
                    <a:pt x="77455" y="26049"/>
                  </a:lnTo>
                  <a:cubicBezTo>
                    <a:pt x="77455" y="14984"/>
                    <a:pt x="73075" y="9106"/>
                    <a:pt x="63969" y="9106"/>
                  </a:cubicBezTo>
                  <a:cubicBezTo>
                    <a:pt x="54403" y="9106"/>
                    <a:pt x="48063" y="17750"/>
                    <a:pt x="48063" y="28585"/>
                  </a:cubicBezTo>
                  <a:lnTo>
                    <a:pt x="48063" y="57861"/>
                  </a:lnTo>
                  <a:lnTo>
                    <a:pt x="38727" y="57861"/>
                  </a:lnTo>
                  <a:lnTo>
                    <a:pt x="38727" y="26049"/>
                  </a:lnTo>
                  <a:cubicBezTo>
                    <a:pt x="38727" y="14984"/>
                    <a:pt x="34347" y="9106"/>
                    <a:pt x="25242" y="9106"/>
                  </a:cubicBezTo>
                  <a:cubicBezTo>
                    <a:pt x="15675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06" name="Freeform: Shape 1705">
              <a:extLst>
                <a:ext uri="{FF2B5EF4-FFF2-40B4-BE49-F238E27FC236}">
                  <a16:creationId xmlns:a16="http://schemas.microsoft.com/office/drawing/2014/main" id="{E5BC65DA-C54E-BB94-3F93-26EC63B0ECF1}"/>
                </a:ext>
              </a:extLst>
            </p:cNvPr>
            <p:cNvSpPr/>
            <p:nvPr/>
          </p:nvSpPr>
          <p:spPr>
            <a:xfrm>
              <a:off x="3260719" y="9087016"/>
              <a:ext cx="55094" cy="58782"/>
            </a:xfrm>
            <a:custGeom>
              <a:avLst/>
              <a:gdLst>
                <a:gd name="connsiteX0" fmla="*/ 0 w 55094"/>
                <a:gd name="connsiteY0" fmla="*/ 29968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3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8 h 58782"/>
                <a:gd name="connsiteX10" fmla="*/ 45182 w 55094"/>
                <a:gd name="connsiteY10" fmla="*/ 25472 h 58782"/>
                <a:gd name="connsiteX11" fmla="*/ 28124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8"/>
                    <a:pt x="54979" y="31466"/>
                    <a:pt x="54864" y="33080"/>
                  </a:cubicBezTo>
                  <a:lnTo>
                    <a:pt x="9913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7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07" name="Freeform: Shape 1706">
              <a:extLst>
                <a:ext uri="{FF2B5EF4-FFF2-40B4-BE49-F238E27FC236}">
                  <a16:creationId xmlns:a16="http://schemas.microsoft.com/office/drawing/2014/main" id="{D788FE61-0782-1343-04A3-449A7F652DC2}"/>
                </a:ext>
              </a:extLst>
            </p:cNvPr>
            <p:cNvSpPr/>
            <p:nvPr/>
          </p:nvSpPr>
          <p:spPr>
            <a:xfrm>
              <a:off x="3330798" y="9086901"/>
              <a:ext cx="50944" cy="57860"/>
            </a:xfrm>
            <a:custGeom>
              <a:avLst/>
              <a:gdLst>
                <a:gd name="connsiteX0" fmla="*/ 9336 w 50944"/>
                <a:gd name="connsiteY0" fmla="*/ 57861 h 57860"/>
                <a:gd name="connsiteX1" fmla="*/ 0 w 50944"/>
                <a:gd name="connsiteY1" fmla="*/ 57861 h 57860"/>
                <a:gd name="connsiteX2" fmla="*/ 0 w 50944"/>
                <a:gd name="connsiteY2" fmla="*/ 1037 h 57860"/>
                <a:gd name="connsiteX3" fmla="*/ 9336 w 50944"/>
                <a:gd name="connsiteY3" fmla="*/ 1037 h 57860"/>
                <a:gd name="connsiteX4" fmla="*/ 9336 w 50944"/>
                <a:gd name="connsiteY4" fmla="*/ 11641 h 57860"/>
                <a:gd name="connsiteX5" fmla="*/ 29046 w 50944"/>
                <a:gd name="connsiteY5" fmla="*/ 0 h 57860"/>
                <a:gd name="connsiteX6" fmla="*/ 50945 w 50944"/>
                <a:gd name="connsiteY6" fmla="*/ 24435 h 57860"/>
                <a:gd name="connsiteX7" fmla="*/ 50945 w 50944"/>
                <a:gd name="connsiteY7" fmla="*/ 57861 h 57860"/>
                <a:gd name="connsiteX8" fmla="*/ 41494 w 50944"/>
                <a:gd name="connsiteY8" fmla="*/ 57861 h 57860"/>
                <a:gd name="connsiteX9" fmla="*/ 41494 w 50944"/>
                <a:gd name="connsiteY9" fmla="*/ 26049 h 57860"/>
                <a:gd name="connsiteX10" fmla="*/ 26740 w 50944"/>
                <a:gd name="connsiteY10" fmla="*/ 9106 h 57860"/>
                <a:gd name="connsiteX11" fmla="*/ 9336 w 50944"/>
                <a:gd name="connsiteY11" fmla="*/ 29391 h 57860"/>
                <a:gd name="connsiteX12" fmla="*/ 9336 w 50944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4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641"/>
                  </a:lnTo>
                  <a:cubicBezTo>
                    <a:pt x="13370" y="4610"/>
                    <a:pt x="20286" y="0"/>
                    <a:pt x="29046" y="0"/>
                  </a:cubicBezTo>
                  <a:cubicBezTo>
                    <a:pt x="43453" y="0"/>
                    <a:pt x="50945" y="10373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0" y="9106"/>
                  </a:cubicBezTo>
                  <a:cubicBezTo>
                    <a:pt x="16252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08" name="Freeform: Shape 1707">
              <a:extLst>
                <a:ext uri="{FF2B5EF4-FFF2-40B4-BE49-F238E27FC236}">
                  <a16:creationId xmlns:a16="http://schemas.microsoft.com/office/drawing/2014/main" id="{B587CA5F-9DE2-5BA2-716C-41FEC08280CF}"/>
                </a:ext>
              </a:extLst>
            </p:cNvPr>
            <p:cNvSpPr/>
            <p:nvPr/>
          </p:nvSpPr>
          <p:spPr>
            <a:xfrm>
              <a:off x="3396035" y="9069842"/>
              <a:ext cx="33655" cy="75841"/>
            </a:xfrm>
            <a:custGeom>
              <a:avLst/>
              <a:gdLst>
                <a:gd name="connsiteX0" fmla="*/ 19479 w 33655"/>
                <a:gd name="connsiteY0" fmla="*/ 75842 h 75841"/>
                <a:gd name="connsiteX1" fmla="*/ 0 w 33655"/>
                <a:gd name="connsiteY1" fmla="*/ 55210 h 75841"/>
                <a:gd name="connsiteX2" fmla="*/ 0 w 33655"/>
                <a:gd name="connsiteY2" fmla="*/ 0 h 75841"/>
                <a:gd name="connsiteX3" fmla="*/ 9336 w 33655"/>
                <a:gd name="connsiteY3" fmla="*/ 0 h 75841"/>
                <a:gd name="connsiteX4" fmla="*/ 9336 w 33655"/>
                <a:gd name="connsiteY4" fmla="*/ 18096 h 75841"/>
                <a:gd name="connsiteX5" fmla="*/ 32849 w 33655"/>
                <a:gd name="connsiteY5" fmla="*/ 18096 h 75841"/>
                <a:gd name="connsiteX6" fmla="*/ 32849 w 33655"/>
                <a:gd name="connsiteY6" fmla="*/ 26741 h 75841"/>
                <a:gd name="connsiteX7" fmla="*/ 9336 w 33655"/>
                <a:gd name="connsiteY7" fmla="*/ 26741 h 75841"/>
                <a:gd name="connsiteX8" fmla="*/ 9336 w 33655"/>
                <a:gd name="connsiteY8" fmla="*/ 55901 h 75841"/>
                <a:gd name="connsiteX9" fmla="*/ 20401 w 33655"/>
                <a:gd name="connsiteY9" fmla="*/ 66967 h 75841"/>
                <a:gd name="connsiteX10" fmla="*/ 33656 w 33655"/>
                <a:gd name="connsiteY10" fmla="*/ 62817 h 75841"/>
                <a:gd name="connsiteX11" fmla="*/ 33656 w 33655"/>
                <a:gd name="connsiteY11" fmla="*/ 71923 h 75841"/>
                <a:gd name="connsiteX12" fmla="*/ 19479 w 33655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5" h="75841">
                  <a:moveTo>
                    <a:pt x="19479" y="75842"/>
                  </a:moveTo>
                  <a:cubicBezTo>
                    <a:pt x="7492" y="75842"/>
                    <a:pt x="0" y="70540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1" y="66967"/>
                    <a:pt x="20401" y="66967"/>
                  </a:cubicBezTo>
                  <a:cubicBezTo>
                    <a:pt x="24896" y="66967"/>
                    <a:pt x="29507" y="65699"/>
                    <a:pt x="33656" y="62817"/>
                  </a:cubicBezTo>
                  <a:lnTo>
                    <a:pt x="33656" y="71923"/>
                  </a:lnTo>
                  <a:cubicBezTo>
                    <a:pt x="29622" y="74689"/>
                    <a:pt x="24204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09" name="Freeform: Shape 1708">
              <a:extLst>
                <a:ext uri="{FF2B5EF4-FFF2-40B4-BE49-F238E27FC236}">
                  <a16:creationId xmlns:a16="http://schemas.microsoft.com/office/drawing/2014/main" id="{764D6626-7348-E144-5D5D-B8EDCDB7F8F4}"/>
                </a:ext>
              </a:extLst>
            </p:cNvPr>
            <p:cNvSpPr/>
            <p:nvPr/>
          </p:nvSpPr>
          <p:spPr>
            <a:xfrm>
              <a:off x="538036" y="9208155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1 h 75841"/>
                <a:gd name="connsiteX9" fmla="*/ 20401 w 33656"/>
                <a:gd name="connsiteY9" fmla="*/ 66967 h 75841"/>
                <a:gd name="connsiteX10" fmla="*/ 33656 w 33656"/>
                <a:gd name="connsiteY10" fmla="*/ 62817 h 75841"/>
                <a:gd name="connsiteX11" fmla="*/ 33656 w 33656"/>
                <a:gd name="connsiteY11" fmla="*/ 71923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40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7"/>
                    <a:pt x="20401" y="66967"/>
                  </a:cubicBezTo>
                  <a:cubicBezTo>
                    <a:pt x="24896" y="66967"/>
                    <a:pt x="29507" y="65699"/>
                    <a:pt x="33656" y="62817"/>
                  </a:cubicBezTo>
                  <a:lnTo>
                    <a:pt x="33656" y="71923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10" name="Freeform: Shape 1709">
              <a:extLst>
                <a:ext uri="{FF2B5EF4-FFF2-40B4-BE49-F238E27FC236}">
                  <a16:creationId xmlns:a16="http://schemas.microsoft.com/office/drawing/2014/main" id="{678367C5-0ED5-7794-3D04-7F96EFDBC276}"/>
                </a:ext>
              </a:extLst>
            </p:cNvPr>
            <p:cNvSpPr/>
            <p:nvPr/>
          </p:nvSpPr>
          <p:spPr>
            <a:xfrm>
              <a:off x="579068" y="9225329"/>
              <a:ext cx="59128" cy="58782"/>
            </a:xfrm>
            <a:custGeom>
              <a:avLst/>
              <a:gdLst>
                <a:gd name="connsiteX0" fmla="*/ 0 w 59128"/>
                <a:gd name="connsiteY0" fmla="*/ 29276 h 58782"/>
                <a:gd name="connsiteX1" fmla="*/ 29852 w 59128"/>
                <a:gd name="connsiteY1" fmla="*/ 0 h 58782"/>
                <a:gd name="connsiteX2" fmla="*/ 59129 w 59128"/>
                <a:gd name="connsiteY2" fmla="*/ 29276 h 58782"/>
                <a:gd name="connsiteX3" fmla="*/ 29852 w 59128"/>
                <a:gd name="connsiteY3" fmla="*/ 58783 h 58782"/>
                <a:gd name="connsiteX4" fmla="*/ 0 w 59128"/>
                <a:gd name="connsiteY4" fmla="*/ 29276 h 58782"/>
                <a:gd name="connsiteX5" fmla="*/ 29737 w 59128"/>
                <a:gd name="connsiteY5" fmla="*/ 8875 h 58782"/>
                <a:gd name="connsiteX6" fmla="*/ 9682 w 59128"/>
                <a:gd name="connsiteY6" fmla="*/ 29391 h 58782"/>
                <a:gd name="connsiteX7" fmla="*/ 29737 w 59128"/>
                <a:gd name="connsiteY7" fmla="*/ 50023 h 58782"/>
                <a:gd name="connsiteX8" fmla="*/ 49447 w 59128"/>
                <a:gd name="connsiteY8" fmla="*/ 29391 h 58782"/>
                <a:gd name="connsiteX9" fmla="*/ 29737 w 59128"/>
                <a:gd name="connsiteY9" fmla="*/ 8875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2">
                  <a:moveTo>
                    <a:pt x="0" y="29276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9" y="12333"/>
                    <a:pt x="59129" y="29276"/>
                  </a:cubicBezTo>
                  <a:cubicBezTo>
                    <a:pt x="59129" y="46219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6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19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8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11" name="Freeform: Shape 1710">
              <a:extLst>
                <a:ext uri="{FF2B5EF4-FFF2-40B4-BE49-F238E27FC236}">
                  <a16:creationId xmlns:a16="http://schemas.microsoft.com/office/drawing/2014/main" id="{B727C8A0-5D93-76E0-26EF-113D16CC057B}"/>
                </a:ext>
              </a:extLst>
            </p:cNvPr>
            <p:cNvSpPr/>
            <p:nvPr/>
          </p:nvSpPr>
          <p:spPr>
            <a:xfrm>
              <a:off x="679575" y="9225213"/>
              <a:ext cx="30082" cy="57860"/>
            </a:xfrm>
            <a:custGeom>
              <a:avLst/>
              <a:gdLst>
                <a:gd name="connsiteX0" fmla="*/ 9336 w 30082"/>
                <a:gd name="connsiteY0" fmla="*/ 57861 h 57860"/>
                <a:gd name="connsiteX1" fmla="*/ 0 w 30082"/>
                <a:gd name="connsiteY1" fmla="*/ 57861 h 57860"/>
                <a:gd name="connsiteX2" fmla="*/ 0 w 30082"/>
                <a:gd name="connsiteY2" fmla="*/ 1037 h 57860"/>
                <a:gd name="connsiteX3" fmla="*/ 9336 w 30082"/>
                <a:gd name="connsiteY3" fmla="*/ 1037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59 h 57860"/>
                <a:gd name="connsiteX8" fmla="*/ 9336 w 30082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7" y="9106"/>
                    <a:pt x="9336" y="16713"/>
                    <a:pt x="9336" y="30659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12" name="Freeform: Shape 1711">
              <a:extLst>
                <a:ext uri="{FF2B5EF4-FFF2-40B4-BE49-F238E27FC236}">
                  <a16:creationId xmlns:a16="http://schemas.microsoft.com/office/drawing/2014/main" id="{4510FAA5-8374-C4C4-8614-46DEF50E767F}"/>
                </a:ext>
              </a:extLst>
            </p:cNvPr>
            <p:cNvSpPr/>
            <p:nvPr/>
          </p:nvSpPr>
          <p:spPr>
            <a:xfrm>
              <a:off x="714960" y="9225329"/>
              <a:ext cx="55094" cy="58782"/>
            </a:xfrm>
            <a:custGeom>
              <a:avLst/>
              <a:gdLst>
                <a:gd name="connsiteX0" fmla="*/ 0 w 55094"/>
                <a:gd name="connsiteY0" fmla="*/ 29968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8 h 58782"/>
                <a:gd name="connsiteX10" fmla="*/ 45182 w 55094"/>
                <a:gd name="connsiteY10" fmla="*/ 25472 h 58782"/>
                <a:gd name="connsiteX11" fmla="*/ 28124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8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13" name="Freeform: Shape 1712">
              <a:extLst>
                <a:ext uri="{FF2B5EF4-FFF2-40B4-BE49-F238E27FC236}">
                  <a16:creationId xmlns:a16="http://schemas.microsoft.com/office/drawing/2014/main" id="{B6F56016-F45C-068B-7D13-9FB03CFDAF8B}"/>
                </a:ext>
              </a:extLst>
            </p:cNvPr>
            <p:cNvSpPr/>
            <p:nvPr/>
          </p:nvSpPr>
          <p:spPr>
            <a:xfrm>
              <a:off x="785039" y="9225329"/>
              <a:ext cx="58782" cy="86675"/>
            </a:xfrm>
            <a:custGeom>
              <a:avLst/>
              <a:gdLst>
                <a:gd name="connsiteX0" fmla="*/ 9336 w 58782"/>
                <a:gd name="connsiteY0" fmla="*/ 47026 h 86675"/>
                <a:gd name="connsiteX1" fmla="*/ 9336 w 58782"/>
                <a:gd name="connsiteY1" fmla="*/ 86676 h 86675"/>
                <a:gd name="connsiteX2" fmla="*/ 0 w 58782"/>
                <a:gd name="connsiteY2" fmla="*/ 86676 h 86675"/>
                <a:gd name="connsiteX3" fmla="*/ 0 w 58782"/>
                <a:gd name="connsiteY3" fmla="*/ 1037 h 86675"/>
                <a:gd name="connsiteX4" fmla="*/ 9336 w 58782"/>
                <a:gd name="connsiteY4" fmla="*/ 1037 h 86675"/>
                <a:gd name="connsiteX5" fmla="*/ 9336 w 58782"/>
                <a:gd name="connsiteY5" fmla="*/ 11872 h 86675"/>
                <a:gd name="connsiteX6" fmla="*/ 30198 w 58782"/>
                <a:gd name="connsiteY6" fmla="*/ 0 h 86675"/>
                <a:gd name="connsiteX7" fmla="*/ 58783 w 58782"/>
                <a:gd name="connsiteY7" fmla="*/ 29276 h 86675"/>
                <a:gd name="connsiteX8" fmla="*/ 30198 w 58782"/>
                <a:gd name="connsiteY8" fmla="*/ 58783 h 86675"/>
                <a:gd name="connsiteX9" fmla="*/ 9336 w 58782"/>
                <a:gd name="connsiteY9" fmla="*/ 47026 h 86675"/>
                <a:gd name="connsiteX10" fmla="*/ 29391 w 58782"/>
                <a:gd name="connsiteY10" fmla="*/ 8875 h 86675"/>
                <a:gd name="connsiteX11" fmla="*/ 9336 w 58782"/>
                <a:gd name="connsiteY11" fmla="*/ 29391 h 86675"/>
                <a:gd name="connsiteX12" fmla="*/ 29391 w 58782"/>
                <a:gd name="connsiteY12" fmla="*/ 50023 h 86675"/>
                <a:gd name="connsiteX13" fmla="*/ 49101 w 58782"/>
                <a:gd name="connsiteY13" fmla="*/ 29391 h 86675"/>
                <a:gd name="connsiteX14" fmla="*/ 29391 w 58782"/>
                <a:gd name="connsiteY14" fmla="*/ 8875 h 8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6675">
                  <a:moveTo>
                    <a:pt x="9336" y="47026"/>
                  </a:moveTo>
                  <a:lnTo>
                    <a:pt x="9336" y="86676"/>
                  </a:lnTo>
                  <a:lnTo>
                    <a:pt x="0" y="86676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872"/>
                  </a:lnTo>
                  <a:cubicBezTo>
                    <a:pt x="13601" y="4610"/>
                    <a:pt x="21093" y="0"/>
                    <a:pt x="30198" y="0"/>
                  </a:cubicBezTo>
                  <a:cubicBezTo>
                    <a:pt x="46681" y="0"/>
                    <a:pt x="58783" y="12333"/>
                    <a:pt x="58783" y="29276"/>
                  </a:cubicBezTo>
                  <a:cubicBezTo>
                    <a:pt x="58783" y="46219"/>
                    <a:pt x="46681" y="58783"/>
                    <a:pt x="30198" y="58783"/>
                  </a:cubicBezTo>
                  <a:cubicBezTo>
                    <a:pt x="21093" y="58783"/>
                    <a:pt x="13601" y="54288"/>
                    <a:pt x="9336" y="47026"/>
                  </a:cubicBezTo>
                  <a:close/>
                  <a:moveTo>
                    <a:pt x="29391" y="8875"/>
                  </a:moveTo>
                  <a:cubicBezTo>
                    <a:pt x="17750" y="8875"/>
                    <a:pt x="9336" y="17519"/>
                    <a:pt x="9336" y="29391"/>
                  </a:cubicBezTo>
                  <a:cubicBezTo>
                    <a:pt x="9336" y="41263"/>
                    <a:pt x="17750" y="50023"/>
                    <a:pt x="29391" y="50023"/>
                  </a:cubicBezTo>
                  <a:cubicBezTo>
                    <a:pt x="41033" y="50023"/>
                    <a:pt x="49101" y="41378"/>
                    <a:pt x="49101" y="29391"/>
                  </a:cubicBezTo>
                  <a:cubicBezTo>
                    <a:pt x="49101" y="17404"/>
                    <a:pt x="40802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14" name="Freeform: Shape 1713">
              <a:extLst>
                <a:ext uri="{FF2B5EF4-FFF2-40B4-BE49-F238E27FC236}">
                  <a16:creationId xmlns:a16="http://schemas.microsoft.com/office/drawing/2014/main" id="{D54F77AF-8F55-B55F-B2B4-56D852ECE9EB}"/>
                </a:ext>
              </a:extLst>
            </p:cNvPr>
            <p:cNvSpPr/>
            <p:nvPr/>
          </p:nvSpPr>
          <p:spPr>
            <a:xfrm>
              <a:off x="854195" y="9225329"/>
              <a:ext cx="59128" cy="58782"/>
            </a:xfrm>
            <a:custGeom>
              <a:avLst/>
              <a:gdLst>
                <a:gd name="connsiteX0" fmla="*/ 0 w 59128"/>
                <a:gd name="connsiteY0" fmla="*/ 29276 h 58782"/>
                <a:gd name="connsiteX1" fmla="*/ 29852 w 59128"/>
                <a:gd name="connsiteY1" fmla="*/ 0 h 58782"/>
                <a:gd name="connsiteX2" fmla="*/ 59129 w 59128"/>
                <a:gd name="connsiteY2" fmla="*/ 29276 h 58782"/>
                <a:gd name="connsiteX3" fmla="*/ 29852 w 59128"/>
                <a:gd name="connsiteY3" fmla="*/ 58783 h 58782"/>
                <a:gd name="connsiteX4" fmla="*/ 0 w 59128"/>
                <a:gd name="connsiteY4" fmla="*/ 29276 h 58782"/>
                <a:gd name="connsiteX5" fmla="*/ 29737 w 59128"/>
                <a:gd name="connsiteY5" fmla="*/ 8875 h 58782"/>
                <a:gd name="connsiteX6" fmla="*/ 9682 w 59128"/>
                <a:gd name="connsiteY6" fmla="*/ 29391 h 58782"/>
                <a:gd name="connsiteX7" fmla="*/ 29737 w 59128"/>
                <a:gd name="connsiteY7" fmla="*/ 50023 h 58782"/>
                <a:gd name="connsiteX8" fmla="*/ 49447 w 59128"/>
                <a:gd name="connsiteY8" fmla="*/ 29391 h 58782"/>
                <a:gd name="connsiteX9" fmla="*/ 29737 w 59128"/>
                <a:gd name="connsiteY9" fmla="*/ 8875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2">
                  <a:moveTo>
                    <a:pt x="0" y="29276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9" y="12333"/>
                    <a:pt x="59129" y="29276"/>
                  </a:cubicBezTo>
                  <a:cubicBezTo>
                    <a:pt x="59129" y="46219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6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19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8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15" name="Freeform: Shape 1714">
              <a:extLst>
                <a:ext uri="{FF2B5EF4-FFF2-40B4-BE49-F238E27FC236}">
                  <a16:creationId xmlns:a16="http://schemas.microsoft.com/office/drawing/2014/main" id="{E871943E-423A-6264-A7DB-986408E29A0C}"/>
                </a:ext>
              </a:extLst>
            </p:cNvPr>
            <p:cNvSpPr/>
            <p:nvPr/>
          </p:nvSpPr>
          <p:spPr>
            <a:xfrm>
              <a:off x="928192" y="9225213"/>
              <a:ext cx="30082" cy="57860"/>
            </a:xfrm>
            <a:custGeom>
              <a:avLst/>
              <a:gdLst>
                <a:gd name="connsiteX0" fmla="*/ 9336 w 30082"/>
                <a:gd name="connsiteY0" fmla="*/ 57861 h 57860"/>
                <a:gd name="connsiteX1" fmla="*/ 0 w 30082"/>
                <a:gd name="connsiteY1" fmla="*/ 57861 h 57860"/>
                <a:gd name="connsiteX2" fmla="*/ 0 w 30082"/>
                <a:gd name="connsiteY2" fmla="*/ 1037 h 57860"/>
                <a:gd name="connsiteX3" fmla="*/ 9336 w 30082"/>
                <a:gd name="connsiteY3" fmla="*/ 1037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59 h 57860"/>
                <a:gd name="connsiteX8" fmla="*/ 9336 w 30082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8" y="9106"/>
                    <a:pt x="9336" y="16713"/>
                    <a:pt x="9336" y="30659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16" name="Freeform: Shape 1715">
              <a:extLst>
                <a:ext uri="{FF2B5EF4-FFF2-40B4-BE49-F238E27FC236}">
                  <a16:creationId xmlns:a16="http://schemas.microsoft.com/office/drawing/2014/main" id="{ECB81434-820F-2CA4-7DAD-87B3B323F23A}"/>
                </a:ext>
              </a:extLst>
            </p:cNvPr>
            <p:cNvSpPr/>
            <p:nvPr/>
          </p:nvSpPr>
          <p:spPr>
            <a:xfrm>
              <a:off x="967496" y="9208155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1 h 75841"/>
                <a:gd name="connsiteX9" fmla="*/ 20401 w 33656"/>
                <a:gd name="connsiteY9" fmla="*/ 66967 h 75841"/>
                <a:gd name="connsiteX10" fmla="*/ 33656 w 33656"/>
                <a:gd name="connsiteY10" fmla="*/ 62817 h 75841"/>
                <a:gd name="connsiteX11" fmla="*/ 33656 w 33656"/>
                <a:gd name="connsiteY11" fmla="*/ 71923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40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7"/>
                    <a:pt x="20401" y="66967"/>
                  </a:cubicBezTo>
                  <a:cubicBezTo>
                    <a:pt x="24896" y="66967"/>
                    <a:pt x="29507" y="65699"/>
                    <a:pt x="33656" y="62817"/>
                  </a:cubicBezTo>
                  <a:lnTo>
                    <a:pt x="33656" y="71923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17" name="Freeform: Shape 1716">
              <a:extLst>
                <a:ext uri="{FF2B5EF4-FFF2-40B4-BE49-F238E27FC236}">
                  <a16:creationId xmlns:a16="http://schemas.microsoft.com/office/drawing/2014/main" id="{A7958690-0BAC-D12A-B238-DB575A278412}"/>
                </a:ext>
              </a:extLst>
            </p:cNvPr>
            <p:cNvSpPr/>
            <p:nvPr/>
          </p:nvSpPr>
          <p:spPr>
            <a:xfrm>
              <a:off x="1038497" y="9208155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1 h 75841"/>
                <a:gd name="connsiteX9" fmla="*/ 20401 w 33656"/>
                <a:gd name="connsiteY9" fmla="*/ 66967 h 75841"/>
                <a:gd name="connsiteX10" fmla="*/ 33656 w 33656"/>
                <a:gd name="connsiteY10" fmla="*/ 62817 h 75841"/>
                <a:gd name="connsiteX11" fmla="*/ 33656 w 33656"/>
                <a:gd name="connsiteY11" fmla="*/ 71923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40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7"/>
                    <a:pt x="20401" y="66967"/>
                  </a:cubicBezTo>
                  <a:cubicBezTo>
                    <a:pt x="24896" y="66967"/>
                    <a:pt x="29507" y="65699"/>
                    <a:pt x="33656" y="62817"/>
                  </a:cubicBezTo>
                  <a:lnTo>
                    <a:pt x="33656" y="71923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18" name="Freeform: Shape 1717">
              <a:extLst>
                <a:ext uri="{FF2B5EF4-FFF2-40B4-BE49-F238E27FC236}">
                  <a16:creationId xmlns:a16="http://schemas.microsoft.com/office/drawing/2014/main" id="{13FA9384-A1E6-BF01-68DC-F03589D266F7}"/>
                </a:ext>
              </a:extLst>
            </p:cNvPr>
            <p:cNvSpPr/>
            <p:nvPr/>
          </p:nvSpPr>
          <p:spPr>
            <a:xfrm>
              <a:off x="1083909" y="9196629"/>
              <a:ext cx="50945" cy="86445"/>
            </a:xfrm>
            <a:custGeom>
              <a:avLst/>
              <a:gdLst>
                <a:gd name="connsiteX0" fmla="*/ 9336 w 50945"/>
                <a:gd name="connsiteY0" fmla="*/ 86445 h 86445"/>
                <a:gd name="connsiteX1" fmla="*/ 0 w 50945"/>
                <a:gd name="connsiteY1" fmla="*/ 86445 h 86445"/>
                <a:gd name="connsiteX2" fmla="*/ 0 w 50945"/>
                <a:gd name="connsiteY2" fmla="*/ 0 h 86445"/>
                <a:gd name="connsiteX3" fmla="*/ 9336 w 50945"/>
                <a:gd name="connsiteY3" fmla="*/ 0 h 86445"/>
                <a:gd name="connsiteX4" fmla="*/ 9336 w 50945"/>
                <a:gd name="connsiteY4" fmla="*/ 40226 h 86445"/>
                <a:gd name="connsiteX5" fmla="*/ 29046 w 50945"/>
                <a:gd name="connsiteY5" fmla="*/ 28585 h 86445"/>
                <a:gd name="connsiteX6" fmla="*/ 50945 w 50945"/>
                <a:gd name="connsiteY6" fmla="*/ 53020 h 86445"/>
                <a:gd name="connsiteX7" fmla="*/ 50945 w 50945"/>
                <a:gd name="connsiteY7" fmla="*/ 86445 h 86445"/>
                <a:gd name="connsiteX8" fmla="*/ 41494 w 50945"/>
                <a:gd name="connsiteY8" fmla="*/ 86445 h 86445"/>
                <a:gd name="connsiteX9" fmla="*/ 41494 w 50945"/>
                <a:gd name="connsiteY9" fmla="*/ 54634 h 86445"/>
                <a:gd name="connsiteX10" fmla="*/ 26740 w 50945"/>
                <a:gd name="connsiteY10" fmla="*/ 37690 h 86445"/>
                <a:gd name="connsiteX11" fmla="*/ 9336 w 50945"/>
                <a:gd name="connsiteY11" fmla="*/ 57976 h 86445"/>
                <a:gd name="connsiteX12" fmla="*/ 9336 w 50945"/>
                <a:gd name="connsiteY12" fmla="*/ 86445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86445">
                  <a:moveTo>
                    <a:pt x="9336" y="86445"/>
                  </a:move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226"/>
                  </a:lnTo>
                  <a:cubicBezTo>
                    <a:pt x="13370" y="33195"/>
                    <a:pt x="20286" y="28585"/>
                    <a:pt x="29046" y="28585"/>
                  </a:cubicBezTo>
                  <a:cubicBezTo>
                    <a:pt x="43453" y="28585"/>
                    <a:pt x="50945" y="38958"/>
                    <a:pt x="50945" y="53020"/>
                  </a:cubicBezTo>
                  <a:lnTo>
                    <a:pt x="50945" y="86445"/>
                  </a:lnTo>
                  <a:lnTo>
                    <a:pt x="41494" y="86445"/>
                  </a:lnTo>
                  <a:lnTo>
                    <a:pt x="41494" y="54634"/>
                  </a:lnTo>
                  <a:cubicBezTo>
                    <a:pt x="41494" y="43568"/>
                    <a:pt x="36653" y="37690"/>
                    <a:pt x="26740" y="37690"/>
                  </a:cubicBezTo>
                  <a:cubicBezTo>
                    <a:pt x="16252" y="37690"/>
                    <a:pt x="9336" y="46681"/>
                    <a:pt x="9336" y="57976"/>
                  </a:cubicBezTo>
                  <a:lnTo>
                    <a:pt x="9336" y="86445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19" name="Freeform: Shape 1718">
              <a:extLst>
                <a:ext uri="{FF2B5EF4-FFF2-40B4-BE49-F238E27FC236}">
                  <a16:creationId xmlns:a16="http://schemas.microsoft.com/office/drawing/2014/main" id="{C6AF7D9B-5B83-7132-DB65-DFB2D27B92A9}"/>
                </a:ext>
              </a:extLst>
            </p:cNvPr>
            <p:cNvSpPr/>
            <p:nvPr/>
          </p:nvSpPr>
          <p:spPr>
            <a:xfrm>
              <a:off x="1147994" y="9225329"/>
              <a:ext cx="55094" cy="58782"/>
            </a:xfrm>
            <a:custGeom>
              <a:avLst/>
              <a:gdLst>
                <a:gd name="connsiteX0" fmla="*/ 0 w 55094"/>
                <a:gd name="connsiteY0" fmla="*/ 29968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8 h 58782"/>
                <a:gd name="connsiteX10" fmla="*/ 45182 w 55094"/>
                <a:gd name="connsiteY10" fmla="*/ 25472 h 58782"/>
                <a:gd name="connsiteX11" fmla="*/ 28124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8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20" name="Freeform: Shape 1719">
              <a:extLst>
                <a:ext uri="{FF2B5EF4-FFF2-40B4-BE49-F238E27FC236}">
                  <a16:creationId xmlns:a16="http://schemas.microsoft.com/office/drawing/2014/main" id="{FA0F6305-179A-C06D-E108-6727905FDA81}"/>
                </a:ext>
              </a:extLst>
            </p:cNvPr>
            <p:cNvSpPr/>
            <p:nvPr/>
          </p:nvSpPr>
          <p:spPr>
            <a:xfrm>
              <a:off x="1242508" y="9203314"/>
              <a:ext cx="16828" cy="79875"/>
            </a:xfrm>
            <a:custGeom>
              <a:avLst/>
              <a:gdLst>
                <a:gd name="connsiteX0" fmla="*/ 0 w 16828"/>
                <a:gd name="connsiteY0" fmla="*/ 6224 h 79875"/>
                <a:gd name="connsiteX1" fmla="*/ 5994 w 16828"/>
                <a:gd name="connsiteY1" fmla="*/ 0 h 79875"/>
                <a:gd name="connsiteX2" fmla="*/ 10028 w 16828"/>
                <a:gd name="connsiteY2" fmla="*/ 1268 h 79875"/>
                <a:gd name="connsiteX3" fmla="*/ 16828 w 16828"/>
                <a:gd name="connsiteY3" fmla="*/ 6109 h 79875"/>
                <a:gd name="connsiteX4" fmla="*/ 10028 w 16828"/>
                <a:gd name="connsiteY4" fmla="*/ 10835 h 79875"/>
                <a:gd name="connsiteX5" fmla="*/ 5994 w 16828"/>
                <a:gd name="connsiteY5" fmla="*/ 12218 h 79875"/>
                <a:gd name="connsiteX6" fmla="*/ 0 w 16828"/>
                <a:gd name="connsiteY6" fmla="*/ 6224 h 79875"/>
                <a:gd name="connsiteX7" fmla="*/ 1959 w 16828"/>
                <a:gd name="connsiteY7" fmla="*/ 23052 h 79875"/>
                <a:gd name="connsiteX8" fmla="*/ 11411 w 16828"/>
                <a:gd name="connsiteY8" fmla="*/ 23052 h 79875"/>
                <a:gd name="connsiteX9" fmla="*/ 11411 w 16828"/>
                <a:gd name="connsiteY9" fmla="*/ 79875 h 79875"/>
                <a:gd name="connsiteX10" fmla="*/ 1959 w 16828"/>
                <a:gd name="connsiteY10" fmla="*/ 79875 h 79875"/>
                <a:gd name="connsiteX11" fmla="*/ 1959 w 16828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8" h="79875">
                  <a:moveTo>
                    <a:pt x="0" y="6224"/>
                  </a:moveTo>
                  <a:cubicBezTo>
                    <a:pt x="0" y="2766"/>
                    <a:pt x="2651" y="0"/>
                    <a:pt x="5994" y="0"/>
                  </a:cubicBezTo>
                  <a:cubicBezTo>
                    <a:pt x="7492" y="0"/>
                    <a:pt x="8760" y="346"/>
                    <a:pt x="10028" y="1268"/>
                  </a:cubicBezTo>
                  <a:lnTo>
                    <a:pt x="16828" y="6109"/>
                  </a:lnTo>
                  <a:lnTo>
                    <a:pt x="10028" y="10835"/>
                  </a:lnTo>
                  <a:cubicBezTo>
                    <a:pt x="8760" y="11756"/>
                    <a:pt x="7492" y="12218"/>
                    <a:pt x="5994" y="12218"/>
                  </a:cubicBezTo>
                  <a:cubicBezTo>
                    <a:pt x="2651" y="12218"/>
                    <a:pt x="0" y="9566"/>
                    <a:pt x="0" y="6224"/>
                  </a:cubicBezTo>
                  <a:close/>
                  <a:moveTo>
                    <a:pt x="1959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59" y="79875"/>
                  </a:lnTo>
                  <a:lnTo>
                    <a:pt x="1959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21" name="Freeform: Shape 1720">
              <a:extLst>
                <a:ext uri="{FF2B5EF4-FFF2-40B4-BE49-F238E27FC236}">
                  <a16:creationId xmlns:a16="http://schemas.microsoft.com/office/drawing/2014/main" id="{BE0276A0-89E9-727B-7452-BD36BC0F212B}"/>
                </a:ext>
              </a:extLst>
            </p:cNvPr>
            <p:cNvSpPr/>
            <p:nvPr/>
          </p:nvSpPr>
          <p:spPr>
            <a:xfrm>
              <a:off x="1272937" y="9225213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7 h 57860"/>
                <a:gd name="connsiteX3" fmla="*/ 9336 w 50945"/>
                <a:gd name="connsiteY3" fmla="*/ 1037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0 w 50945"/>
                <a:gd name="connsiteY10" fmla="*/ 9106 h 57860"/>
                <a:gd name="connsiteX11" fmla="*/ 9336 w 50945"/>
                <a:gd name="connsiteY11" fmla="*/ 29391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641"/>
                  </a:lnTo>
                  <a:cubicBezTo>
                    <a:pt x="13370" y="4610"/>
                    <a:pt x="20286" y="0"/>
                    <a:pt x="29046" y="0"/>
                  </a:cubicBezTo>
                  <a:cubicBezTo>
                    <a:pt x="43453" y="0"/>
                    <a:pt x="50945" y="10373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0" y="9106"/>
                  </a:cubicBezTo>
                  <a:cubicBezTo>
                    <a:pt x="16252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22" name="Freeform: Shape 1721">
              <a:extLst>
                <a:ext uri="{FF2B5EF4-FFF2-40B4-BE49-F238E27FC236}">
                  <a16:creationId xmlns:a16="http://schemas.microsoft.com/office/drawing/2014/main" id="{92E664FE-6DB7-0401-1CD2-F92C799CD85A}"/>
                </a:ext>
              </a:extLst>
            </p:cNvPr>
            <p:cNvSpPr/>
            <p:nvPr/>
          </p:nvSpPr>
          <p:spPr>
            <a:xfrm>
              <a:off x="1337021" y="9225213"/>
              <a:ext cx="48524" cy="58782"/>
            </a:xfrm>
            <a:custGeom>
              <a:avLst/>
              <a:gdLst>
                <a:gd name="connsiteX0" fmla="*/ 30429 w 48524"/>
                <a:gd name="connsiteY0" fmla="*/ 50023 h 58782"/>
                <a:gd name="connsiteX1" fmla="*/ 48525 w 48524"/>
                <a:gd name="connsiteY1" fmla="*/ 43914 h 58782"/>
                <a:gd name="connsiteX2" fmla="*/ 48525 w 48524"/>
                <a:gd name="connsiteY2" fmla="*/ 53481 h 58782"/>
                <a:gd name="connsiteX3" fmla="*/ 29622 w 48524"/>
                <a:gd name="connsiteY3" fmla="*/ 58783 h 58782"/>
                <a:gd name="connsiteX4" fmla="*/ 0 w 48524"/>
                <a:gd name="connsiteY4" fmla="*/ 29391 h 58782"/>
                <a:gd name="connsiteX5" fmla="*/ 29737 w 48524"/>
                <a:gd name="connsiteY5" fmla="*/ 0 h 58782"/>
                <a:gd name="connsiteX6" fmla="*/ 47948 w 48524"/>
                <a:gd name="connsiteY6" fmla="*/ 5763 h 58782"/>
                <a:gd name="connsiteX7" fmla="*/ 47948 w 48524"/>
                <a:gd name="connsiteY7" fmla="*/ 16136 h 58782"/>
                <a:gd name="connsiteX8" fmla="*/ 30313 w 48524"/>
                <a:gd name="connsiteY8" fmla="*/ 8875 h 58782"/>
                <a:gd name="connsiteX9" fmla="*/ 9682 w 48524"/>
                <a:gd name="connsiteY9" fmla="*/ 29391 h 58782"/>
                <a:gd name="connsiteX10" fmla="*/ 30429 w 48524"/>
                <a:gd name="connsiteY10" fmla="*/ 5002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2">
                  <a:moveTo>
                    <a:pt x="30429" y="50023"/>
                  </a:moveTo>
                  <a:cubicBezTo>
                    <a:pt x="37344" y="50023"/>
                    <a:pt x="43568" y="48179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60"/>
                    <a:pt x="47948" y="5763"/>
                  </a:cubicBezTo>
                  <a:lnTo>
                    <a:pt x="47948" y="16136"/>
                  </a:lnTo>
                  <a:cubicBezTo>
                    <a:pt x="43453" y="11411"/>
                    <a:pt x="37344" y="8875"/>
                    <a:pt x="30313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23" name="Freeform: Shape 1722">
              <a:extLst>
                <a:ext uri="{FF2B5EF4-FFF2-40B4-BE49-F238E27FC236}">
                  <a16:creationId xmlns:a16="http://schemas.microsoft.com/office/drawing/2014/main" id="{B4BB0B12-CF5B-6496-4A95-9EFA30330835}"/>
                </a:ext>
              </a:extLst>
            </p:cNvPr>
            <p:cNvSpPr/>
            <p:nvPr/>
          </p:nvSpPr>
          <p:spPr>
            <a:xfrm>
              <a:off x="1394997" y="9203314"/>
              <a:ext cx="16943" cy="79875"/>
            </a:xfrm>
            <a:custGeom>
              <a:avLst/>
              <a:gdLst>
                <a:gd name="connsiteX0" fmla="*/ 6800 w 16943"/>
                <a:gd name="connsiteY0" fmla="*/ 10835 h 79875"/>
                <a:gd name="connsiteX1" fmla="*/ 0 w 16943"/>
                <a:gd name="connsiteY1" fmla="*/ 6109 h 79875"/>
                <a:gd name="connsiteX2" fmla="*/ 6800 w 16943"/>
                <a:gd name="connsiteY2" fmla="*/ 1268 h 79875"/>
                <a:gd name="connsiteX3" fmla="*/ 10835 w 16943"/>
                <a:gd name="connsiteY3" fmla="*/ 0 h 79875"/>
                <a:gd name="connsiteX4" fmla="*/ 16943 w 16943"/>
                <a:gd name="connsiteY4" fmla="*/ 6224 h 79875"/>
                <a:gd name="connsiteX5" fmla="*/ 10835 w 16943"/>
                <a:gd name="connsiteY5" fmla="*/ 12218 h 79875"/>
                <a:gd name="connsiteX6" fmla="*/ 6800 w 16943"/>
                <a:gd name="connsiteY6" fmla="*/ 10835 h 79875"/>
                <a:gd name="connsiteX7" fmla="*/ 5417 w 16943"/>
                <a:gd name="connsiteY7" fmla="*/ 23052 h 79875"/>
                <a:gd name="connsiteX8" fmla="*/ 14869 w 16943"/>
                <a:gd name="connsiteY8" fmla="*/ 23052 h 79875"/>
                <a:gd name="connsiteX9" fmla="*/ 14869 w 16943"/>
                <a:gd name="connsiteY9" fmla="*/ 79875 h 79875"/>
                <a:gd name="connsiteX10" fmla="*/ 5417 w 16943"/>
                <a:gd name="connsiteY10" fmla="*/ 79875 h 79875"/>
                <a:gd name="connsiteX11" fmla="*/ 5417 w 16943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943" h="79875">
                  <a:moveTo>
                    <a:pt x="6800" y="10835"/>
                  </a:moveTo>
                  <a:lnTo>
                    <a:pt x="0" y="6109"/>
                  </a:lnTo>
                  <a:lnTo>
                    <a:pt x="6800" y="1268"/>
                  </a:lnTo>
                  <a:cubicBezTo>
                    <a:pt x="8068" y="346"/>
                    <a:pt x="9336" y="0"/>
                    <a:pt x="10835" y="0"/>
                  </a:cubicBezTo>
                  <a:cubicBezTo>
                    <a:pt x="14177" y="0"/>
                    <a:pt x="16943" y="2766"/>
                    <a:pt x="16943" y="6224"/>
                  </a:cubicBezTo>
                  <a:cubicBezTo>
                    <a:pt x="16943" y="9682"/>
                    <a:pt x="14177" y="12218"/>
                    <a:pt x="10835" y="12218"/>
                  </a:cubicBezTo>
                  <a:cubicBezTo>
                    <a:pt x="9336" y="12218"/>
                    <a:pt x="8068" y="11756"/>
                    <a:pt x="6800" y="10835"/>
                  </a:cubicBezTo>
                  <a:close/>
                  <a:moveTo>
                    <a:pt x="5417" y="23052"/>
                  </a:moveTo>
                  <a:lnTo>
                    <a:pt x="14869" y="23052"/>
                  </a:lnTo>
                  <a:lnTo>
                    <a:pt x="14869" y="79875"/>
                  </a:lnTo>
                  <a:lnTo>
                    <a:pt x="5417" y="79875"/>
                  </a:lnTo>
                  <a:lnTo>
                    <a:pt x="5417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24" name="Freeform: Shape 1723">
              <a:extLst>
                <a:ext uri="{FF2B5EF4-FFF2-40B4-BE49-F238E27FC236}">
                  <a16:creationId xmlns:a16="http://schemas.microsoft.com/office/drawing/2014/main" id="{838EBEDA-D675-0C17-3189-2E698E7A2713}"/>
                </a:ext>
              </a:extLst>
            </p:cNvPr>
            <p:cNvSpPr/>
            <p:nvPr/>
          </p:nvSpPr>
          <p:spPr>
            <a:xfrm>
              <a:off x="1424504" y="9196629"/>
              <a:ext cx="58782" cy="87367"/>
            </a:xfrm>
            <a:custGeom>
              <a:avLst/>
              <a:gdLst>
                <a:gd name="connsiteX0" fmla="*/ 49332 w 58782"/>
                <a:gd name="connsiteY0" fmla="*/ 75726 h 87367"/>
                <a:gd name="connsiteX1" fmla="*/ 28585 w 58782"/>
                <a:gd name="connsiteY1" fmla="*/ 87368 h 87367"/>
                <a:gd name="connsiteX2" fmla="*/ 0 w 58782"/>
                <a:gd name="connsiteY2" fmla="*/ 58322 h 87367"/>
                <a:gd name="connsiteX3" fmla="*/ 28585 w 58782"/>
                <a:gd name="connsiteY3" fmla="*/ 28585 h 87367"/>
                <a:gd name="connsiteX4" fmla="*/ 49332 w 58782"/>
                <a:gd name="connsiteY4" fmla="*/ 40457 h 87367"/>
                <a:gd name="connsiteX5" fmla="*/ 49332 w 58782"/>
                <a:gd name="connsiteY5" fmla="*/ 0 h 87367"/>
                <a:gd name="connsiteX6" fmla="*/ 58783 w 58782"/>
                <a:gd name="connsiteY6" fmla="*/ 0 h 87367"/>
                <a:gd name="connsiteX7" fmla="*/ 58783 w 58782"/>
                <a:gd name="connsiteY7" fmla="*/ 86445 h 87367"/>
                <a:gd name="connsiteX8" fmla="*/ 49332 w 58782"/>
                <a:gd name="connsiteY8" fmla="*/ 86445 h 87367"/>
                <a:gd name="connsiteX9" fmla="*/ 49332 w 58782"/>
                <a:gd name="connsiteY9" fmla="*/ 75726 h 87367"/>
                <a:gd name="connsiteX10" fmla="*/ 9682 w 58782"/>
                <a:gd name="connsiteY10" fmla="*/ 58207 h 87367"/>
                <a:gd name="connsiteX11" fmla="*/ 29391 w 58782"/>
                <a:gd name="connsiteY11" fmla="*/ 78608 h 87367"/>
                <a:gd name="connsiteX12" fmla="*/ 49332 w 58782"/>
                <a:gd name="connsiteY12" fmla="*/ 58207 h 87367"/>
                <a:gd name="connsiteX13" fmla="*/ 29391 w 58782"/>
                <a:gd name="connsiteY13" fmla="*/ 37460 h 87367"/>
                <a:gd name="connsiteX14" fmla="*/ 9682 w 58782"/>
                <a:gd name="connsiteY14" fmla="*/ 58207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49332" y="75726"/>
                  </a:moveTo>
                  <a:cubicBezTo>
                    <a:pt x="45067" y="82872"/>
                    <a:pt x="37690" y="87368"/>
                    <a:pt x="28585" y="87368"/>
                  </a:cubicBezTo>
                  <a:cubicBezTo>
                    <a:pt x="11872" y="87368"/>
                    <a:pt x="0" y="75150"/>
                    <a:pt x="0" y="58322"/>
                  </a:cubicBezTo>
                  <a:cubicBezTo>
                    <a:pt x="0" y="41494"/>
                    <a:pt x="11872" y="28585"/>
                    <a:pt x="28585" y="28585"/>
                  </a:cubicBezTo>
                  <a:cubicBezTo>
                    <a:pt x="37690" y="28585"/>
                    <a:pt x="45067" y="33080"/>
                    <a:pt x="49332" y="40457"/>
                  </a:cubicBezTo>
                  <a:lnTo>
                    <a:pt x="49332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2" y="86445"/>
                  </a:lnTo>
                  <a:lnTo>
                    <a:pt x="49332" y="75726"/>
                  </a:lnTo>
                  <a:close/>
                  <a:moveTo>
                    <a:pt x="9682" y="58207"/>
                  </a:moveTo>
                  <a:cubicBezTo>
                    <a:pt x="9682" y="69963"/>
                    <a:pt x="17981" y="78608"/>
                    <a:pt x="29391" y="78608"/>
                  </a:cubicBezTo>
                  <a:cubicBezTo>
                    <a:pt x="40802" y="78608"/>
                    <a:pt x="49332" y="69963"/>
                    <a:pt x="49332" y="58207"/>
                  </a:cubicBezTo>
                  <a:cubicBezTo>
                    <a:pt x="49332" y="46450"/>
                    <a:pt x="41033" y="37460"/>
                    <a:pt x="29391" y="37460"/>
                  </a:cubicBezTo>
                  <a:cubicBezTo>
                    <a:pt x="17750" y="37460"/>
                    <a:pt x="9682" y="46220"/>
                    <a:pt x="9682" y="58207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25" name="Freeform: Shape 1724">
              <a:extLst>
                <a:ext uri="{FF2B5EF4-FFF2-40B4-BE49-F238E27FC236}">
                  <a16:creationId xmlns:a16="http://schemas.microsoft.com/office/drawing/2014/main" id="{DF912861-AE8A-3A73-57B5-3676262260B8}"/>
                </a:ext>
              </a:extLst>
            </p:cNvPr>
            <p:cNvSpPr/>
            <p:nvPr/>
          </p:nvSpPr>
          <p:spPr>
            <a:xfrm>
              <a:off x="1498040" y="9225329"/>
              <a:ext cx="55094" cy="58782"/>
            </a:xfrm>
            <a:custGeom>
              <a:avLst/>
              <a:gdLst>
                <a:gd name="connsiteX0" fmla="*/ 0 w 55094"/>
                <a:gd name="connsiteY0" fmla="*/ 29968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8 h 58782"/>
                <a:gd name="connsiteX10" fmla="*/ 45182 w 55094"/>
                <a:gd name="connsiteY10" fmla="*/ 25472 h 58782"/>
                <a:gd name="connsiteX11" fmla="*/ 28124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8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26" name="Freeform: Shape 1725">
              <a:extLst>
                <a:ext uri="{FF2B5EF4-FFF2-40B4-BE49-F238E27FC236}">
                  <a16:creationId xmlns:a16="http://schemas.microsoft.com/office/drawing/2014/main" id="{4157BDE5-DE04-9086-BA52-44196CFA5C39}"/>
                </a:ext>
              </a:extLst>
            </p:cNvPr>
            <p:cNvSpPr/>
            <p:nvPr/>
          </p:nvSpPr>
          <p:spPr>
            <a:xfrm>
              <a:off x="1568119" y="9225213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7 h 57860"/>
                <a:gd name="connsiteX3" fmla="*/ 9336 w 50945"/>
                <a:gd name="connsiteY3" fmla="*/ 1037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0 w 50945"/>
                <a:gd name="connsiteY10" fmla="*/ 9106 h 57860"/>
                <a:gd name="connsiteX11" fmla="*/ 9336 w 50945"/>
                <a:gd name="connsiteY11" fmla="*/ 29391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641"/>
                  </a:lnTo>
                  <a:cubicBezTo>
                    <a:pt x="13370" y="4610"/>
                    <a:pt x="20286" y="0"/>
                    <a:pt x="29046" y="0"/>
                  </a:cubicBezTo>
                  <a:cubicBezTo>
                    <a:pt x="43453" y="0"/>
                    <a:pt x="50945" y="10373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0" y="9106"/>
                  </a:cubicBezTo>
                  <a:cubicBezTo>
                    <a:pt x="16252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27" name="Freeform: Shape 1726">
              <a:extLst>
                <a:ext uri="{FF2B5EF4-FFF2-40B4-BE49-F238E27FC236}">
                  <a16:creationId xmlns:a16="http://schemas.microsoft.com/office/drawing/2014/main" id="{93784D14-43C6-CD0A-BF8F-26FE1F54B3BF}"/>
                </a:ext>
              </a:extLst>
            </p:cNvPr>
            <p:cNvSpPr/>
            <p:nvPr/>
          </p:nvSpPr>
          <p:spPr>
            <a:xfrm>
              <a:off x="1633471" y="9208155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1 h 75841"/>
                <a:gd name="connsiteX9" fmla="*/ 20401 w 33656"/>
                <a:gd name="connsiteY9" fmla="*/ 66967 h 75841"/>
                <a:gd name="connsiteX10" fmla="*/ 33656 w 33656"/>
                <a:gd name="connsiteY10" fmla="*/ 62817 h 75841"/>
                <a:gd name="connsiteX11" fmla="*/ 33656 w 33656"/>
                <a:gd name="connsiteY11" fmla="*/ 71923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40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7"/>
                    <a:pt x="20401" y="66967"/>
                  </a:cubicBezTo>
                  <a:cubicBezTo>
                    <a:pt x="24896" y="66967"/>
                    <a:pt x="29507" y="65699"/>
                    <a:pt x="33656" y="62817"/>
                  </a:cubicBezTo>
                  <a:lnTo>
                    <a:pt x="33656" y="71923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28" name="Freeform: Shape 1727">
              <a:extLst>
                <a:ext uri="{FF2B5EF4-FFF2-40B4-BE49-F238E27FC236}">
                  <a16:creationId xmlns:a16="http://schemas.microsoft.com/office/drawing/2014/main" id="{3E633918-9E8C-395E-8ACD-C9E0965B292F}"/>
                </a:ext>
              </a:extLst>
            </p:cNvPr>
            <p:cNvSpPr/>
            <p:nvPr/>
          </p:nvSpPr>
          <p:spPr>
            <a:xfrm>
              <a:off x="1701014" y="9225329"/>
              <a:ext cx="58782" cy="58782"/>
            </a:xfrm>
            <a:custGeom>
              <a:avLst/>
              <a:gdLst>
                <a:gd name="connsiteX0" fmla="*/ 49331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1 w 58782"/>
                <a:gd name="connsiteY4" fmla="*/ 11756 h 58782"/>
                <a:gd name="connsiteX5" fmla="*/ 49331 w 58782"/>
                <a:gd name="connsiteY5" fmla="*/ 1037 h 58782"/>
                <a:gd name="connsiteX6" fmla="*/ 58783 w 58782"/>
                <a:gd name="connsiteY6" fmla="*/ 1037 h 58782"/>
                <a:gd name="connsiteX7" fmla="*/ 58783 w 58782"/>
                <a:gd name="connsiteY7" fmla="*/ 57861 h 58782"/>
                <a:gd name="connsiteX8" fmla="*/ 49331 w 58782"/>
                <a:gd name="connsiteY8" fmla="*/ 57861 h 58782"/>
                <a:gd name="connsiteX9" fmla="*/ 49331 w 58782"/>
                <a:gd name="connsiteY9" fmla="*/ 47257 h 58782"/>
                <a:gd name="connsiteX10" fmla="*/ 9682 w 58782"/>
                <a:gd name="connsiteY10" fmla="*/ 29622 h 58782"/>
                <a:gd name="connsiteX11" fmla="*/ 29391 w 58782"/>
                <a:gd name="connsiteY11" fmla="*/ 50023 h 58782"/>
                <a:gd name="connsiteX12" fmla="*/ 49331 w 58782"/>
                <a:gd name="connsiteY12" fmla="*/ 29622 h 58782"/>
                <a:gd name="connsiteX13" fmla="*/ 29391 w 58782"/>
                <a:gd name="connsiteY13" fmla="*/ 8875 h 58782"/>
                <a:gd name="connsiteX14" fmla="*/ 9682 w 58782"/>
                <a:gd name="connsiteY14" fmla="*/ 2962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1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1" y="11756"/>
                  </a:cubicBezTo>
                  <a:lnTo>
                    <a:pt x="49331" y="1037"/>
                  </a:lnTo>
                  <a:lnTo>
                    <a:pt x="58783" y="1037"/>
                  </a:lnTo>
                  <a:lnTo>
                    <a:pt x="58783" y="57861"/>
                  </a:lnTo>
                  <a:lnTo>
                    <a:pt x="49331" y="57861"/>
                  </a:lnTo>
                  <a:lnTo>
                    <a:pt x="49331" y="47257"/>
                  </a:lnTo>
                  <a:close/>
                  <a:moveTo>
                    <a:pt x="9682" y="29622"/>
                  </a:moveTo>
                  <a:cubicBezTo>
                    <a:pt x="9682" y="41378"/>
                    <a:pt x="17981" y="50023"/>
                    <a:pt x="29391" y="50023"/>
                  </a:cubicBezTo>
                  <a:cubicBezTo>
                    <a:pt x="40802" y="50023"/>
                    <a:pt x="49331" y="41378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29" name="Freeform: Shape 1728">
              <a:extLst>
                <a:ext uri="{FF2B5EF4-FFF2-40B4-BE49-F238E27FC236}">
                  <a16:creationId xmlns:a16="http://schemas.microsoft.com/office/drawing/2014/main" id="{4F06C45A-7162-7651-C6EE-042784F87BB5}"/>
                </a:ext>
              </a:extLst>
            </p:cNvPr>
            <p:cNvSpPr/>
            <p:nvPr/>
          </p:nvSpPr>
          <p:spPr>
            <a:xfrm>
              <a:off x="1778930" y="9225213"/>
              <a:ext cx="50945" cy="57860"/>
            </a:xfrm>
            <a:custGeom>
              <a:avLst/>
              <a:gdLst>
                <a:gd name="connsiteX0" fmla="*/ 9336 w 50945"/>
                <a:gd name="connsiteY0" fmla="*/ 57861 h 57860"/>
                <a:gd name="connsiteX1" fmla="*/ 0 w 50945"/>
                <a:gd name="connsiteY1" fmla="*/ 57861 h 57860"/>
                <a:gd name="connsiteX2" fmla="*/ 0 w 50945"/>
                <a:gd name="connsiteY2" fmla="*/ 1037 h 57860"/>
                <a:gd name="connsiteX3" fmla="*/ 9336 w 50945"/>
                <a:gd name="connsiteY3" fmla="*/ 1037 h 57860"/>
                <a:gd name="connsiteX4" fmla="*/ 9336 w 50945"/>
                <a:gd name="connsiteY4" fmla="*/ 11641 h 57860"/>
                <a:gd name="connsiteX5" fmla="*/ 29046 w 50945"/>
                <a:gd name="connsiteY5" fmla="*/ 0 h 57860"/>
                <a:gd name="connsiteX6" fmla="*/ 50945 w 50945"/>
                <a:gd name="connsiteY6" fmla="*/ 24435 h 57860"/>
                <a:gd name="connsiteX7" fmla="*/ 50945 w 50945"/>
                <a:gd name="connsiteY7" fmla="*/ 57861 h 57860"/>
                <a:gd name="connsiteX8" fmla="*/ 41494 w 50945"/>
                <a:gd name="connsiteY8" fmla="*/ 57861 h 57860"/>
                <a:gd name="connsiteX9" fmla="*/ 41494 w 50945"/>
                <a:gd name="connsiteY9" fmla="*/ 26049 h 57860"/>
                <a:gd name="connsiteX10" fmla="*/ 26741 w 50945"/>
                <a:gd name="connsiteY10" fmla="*/ 9106 h 57860"/>
                <a:gd name="connsiteX11" fmla="*/ 9336 w 50945"/>
                <a:gd name="connsiteY11" fmla="*/ 29391 h 57860"/>
                <a:gd name="connsiteX12" fmla="*/ 9336 w 50945"/>
                <a:gd name="connsiteY12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641"/>
                  </a:lnTo>
                  <a:cubicBezTo>
                    <a:pt x="13370" y="4610"/>
                    <a:pt x="20286" y="0"/>
                    <a:pt x="29046" y="0"/>
                  </a:cubicBezTo>
                  <a:cubicBezTo>
                    <a:pt x="43453" y="0"/>
                    <a:pt x="50945" y="10373"/>
                    <a:pt x="50945" y="24435"/>
                  </a:cubicBezTo>
                  <a:lnTo>
                    <a:pt x="50945" y="57861"/>
                  </a:lnTo>
                  <a:lnTo>
                    <a:pt x="41494" y="57861"/>
                  </a:lnTo>
                  <a:lnTo>
                    <a:pt x="41494" y="26049"/>
                  </a:lnTo>
                  <a:cubicBezTo>
                    <a:pt x="41494" y="14984"/>
                    <a:pt x="36653" y="9106"/>
                    <a:pt x="26741" y="9106"/>
                  </a:cubicBezTo>
                  <a:cubicBezTo>
                    <a:pt x="16252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30" name="Freeform: Shape 1729">
              <a:extLst>
                <a:ext uri="{FF2B5EF4-FFF2-40B4-BE49-F238E27FC236}">
                  <a16:creationId xmlns:a16="http://schemas.microsoft.com/office/drawing/2014/main" id="{9F61CB8A-8040-1785-AC3B-A1E67BEBD78C}"/>
                </a:ext>
              </a:extLst>
            </p:cNvPr>
            <p:cNvSpPr/>
            <p:nvPr/>
          </p:nvSpPr>
          <p:spPr>
            <a:xfrm>
              <a:off x="1843015" y="9196629"/>
              <a:ext cx="58782" cy="87367"/>
            </a:xfrm>
            <a:custGeom>
              <a:avLst/>
              <a:gdLst>
                <a:gd name="connsiteX0" fmla="*/ 49331 w 58782"/>
                <a:gd name="connsiteY0" fmla="*/ 75726 h 87367"/>
                <a:gd name="connsiteX1" fmla="*/ 28585 w 58782"/>
                <a:gd name="connsiteY1" fmla="*/ 87368 h 87367"/>
                <a:gd name="connsiteX2" fmla="*/ 0 w 58782"/>
                <a:gd name="connsiteY2" fmla="*/ 58322 h 87367"/>
                <a:gd name="connsiteX3" fmla="*/ 28585 w 58782"/>
                <a:gd name="connsiteY3" fmla="*/ 28585 h 87367"/>
                <a:gd name="connsiteX4" fmla="*/ 49331 w 58782"/>
                <a:gd name="connsiteY4" fmla="*/ 40457 h 87367"/>
                <a:gd name="connsiteX5" fmla="*/ 49331 w 58782"/>
                <a:gd name="connsiteY5" fmla="*/ 0 h 87367"/>
                <a:gd name="connsiteX6" fmla="*/ 58783 w 58782"/>
                <a:gd name="connsiteY6" fmla="*/ 0 h 87367"/>
                <a:gd name="connsiteX7" fmla="*/ 58783 w 58782"/>
                <a:gd name="connsiteY7" fmla="*/ 86445 h 87367"/>
                <a:gd name="connsiteX8" fmla="*/ 49331 w 58782"/>
                <a:gd name="connsiteY8" fmla="*/ 86445 h 87367"/>
                <a:gd name="connsiteX9" fmla="*/ 49331 w 58782"/>
                <a:gd name="connsiteY9" fmla="*/ 75726 h 87367"/>
                <a:gd name="connsiteX10" fmla="*/ 9682 w 58782"/>
                <a:gd name="connsiteY10" fmla="*/ 58207 h 87367"/>
                <a:gd name="connsiteX11" fmla="*/ 29391 w 58782"/>
                <a:gd name="connsiteY11" fmla="*/ 78608 h 87367"/>
                <a:gd name="connsiteX12" fmla="*/ 49331 w 58782"/>
                <a:gd name="connsiteY12" fmla="*/ 58207 h 87367"/>
                <a:gd name="connsiteX13" fmla="*/ 29391 w 58782"/>
                <a:gd name="connsiteY13" fmla="*/ 37460 h 87367"/>
                <a:gd name="connsiteX14" fmla="*/ 9682 w 58782"/>
                <a:gd name="connsiteY14" fmla="*/ 58207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49331" y="75726"/>
                  </a:moveTo>
                  <a:cubicBezTo>
                    <a:pt x="45067" y="82872"/>
                    <a:pt x="37690" y="87368"/>
                    <a:pt x="28585" y="87368"/>
                  </a:cubicBezTo>
                  <a:cubicBezTo>
                    <a:pt x="11872" y="87368"/>
                    <a:pt x="0" y="75150"/>
                    <a:pt x="0" y="58322"/>
                  </a:cubicBezTo>
                  <a:cubicBezTo>
                    <a:pt x="0" y="41494"/>
                    <a:pt x="11872" y="28585"/>
                    <a:pt x="28585" y="28585"/>
                  </a:cubicBezTo>
                  <a:cubicBezTo>
                    <a:pt x="37690" y="28585"/>
                    <a:pt x="45067" y="33080"/>
                    <a:pt x="49331" y="40457"/>
                  </a:cubicBezTo>
                  <a:lnTo>
                    <a:pt x="49331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1" y="86445"/>
                  </a:lnTo>
                  <a:lnTo>
                    <a:pt x="49331" y="75726"/>
                  </a:lnTo>
                  <a:close/>
                  <a:moveTo>
                    <a:pt x="9682" y="58207"/>
                  </a:moveTo>
                  <a:cubicBezTo>
                    <a:pt x="9682" y="69963"/>
                    <a:pt x="17981" y="78608"/>
                    <a:pt x="29391" y="78608"/>
                  </a:cubicBezTo>
                  <a:cubicBezTo>
                    <a:pt x="40802" y="78608"/>
                    <a:pt x="49331" y="69963"/>
                    <a:pt x="49331" y="58207"/>
                  </a:cubicBezTo>
                  <a:cubicBezTo>
                    <a:pt x="49331" y="46450"/>
                    <a:pt x="41033" y="37460"/>
                    <a:pt x="29391" y="37460"/>
                  </a:cubicBezTo>
                  <a:cubicBezTo>
                    <a:pt x="17750" y="37460"/>
                    <a:pt x="9682" y="46220"/>
                    <a:pt x="9682" y="58207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31" name="Freeform: Shape 1730">
              <a:extLst>
                <a:ext uri="{FF2B5EF4-FFF2-40B4-BE49-F238E27FC236}">
                  <a16:creationId xmlns:a16="http://schemas.microsoft.com/office/drawing/2014/main" id="{C7F4B803-A88F-2EE9-A312-B5E577B57997}"/>
                </a:ext>
              </a:extLst>
            </p:cNvPr>
            <p:cNvSpPr/>
            <p:nvPr/>
          </p:nvSpPr>
          <p:spPr>
            <a:xfrm>
              <a:off x="1943061" y="9225213"/>
              <a:ext cx="58782" cy="87598"/>
            </a:xfrm>
            <a:custGeom>
              <a:avLst/>
              <a:gdLst>
                <a:gd name="connsiteX0" fmla="*/ 28815 w 58782"/>
                <a:gd name="connsiteY0" fmla="*/ 87598 h 87598"/>
                <a:gd name="connsiteX1" fmla="*/ 5994 w 58782"/>
                <a:gd name="connsiteY1" fmla="*/ 80337 h 87598"/>
                <a:gd name="connsiteX2" fmla="*/ 5994 w 58782"/>
                <a:gd name="connsiteY2" fmla="*/ 69963 h 87598"/>
                <a:gd name="connsiteX3" fmla="*/ 28815 w 58782"/>
                <a:gd name="connsiteY3" fmla="*/ 78723 h 87598"/>
                <a:gd name="connsiteX4" fmla="*/ 49331 w 58782"/>
                <a:gd name="connsiteY4" fmla="*/ 59013 h 87598"/>
                <a:gd name="connsiteX5" fmla="*/ 49331 w 58782"/>
                <a:gd name="connsiteY5" fmla="*/ 47257 h 87598"/>
                <a:gd name="connsiteX6" fmla="*/ 28585 w 58782"/>
                <a:gd name="connsiteY6" fmla="*/ 58783 h 87598"/>
                <a:gd name="connsiteX7" fmla="*/ 0 w 58782"/>
                <a:gd name="connsiteY7" fmla="*/ 29737 h 87598"/>
                <a:gd name="connsiteX8" fmla="*/ 28585 w 58782"/>
                <a:gd name="connsiteY8" fmla="*/ 0 h 87598"/>
                <a:gd name="connsiteX9" fmla="*/ 49331 w 58782"/>
                <a:gd name="connsiteY9" fmla="*/ 11872 h 87598"/>
                <a:gd name="connsiteX10" fmla="*/ 49331 w 58782"/>
                <a:gd name="connsiteY10" fmla="*/ 1037 h 87598"/>
                <a:gd name="connsiteX11" fmla="*/ 58783 w 58782"/>
                <a:gd name="connsiteY11" fmla="*/ 1037 h 87598"/>
                <a:gd name="connsiteX12" fmla="*/ 58783 w 58782"/>
                <a:gd name="connsiteY12" fmla="*/ 58322 h 87598"/>
                <a:gd name="connsiteX13" fmla="*/ 28815 w 58782"/>
                <a:gd name="connsiteY13" fmla="*/ 87598 h 87598"/>
                <a:gd name="connsiteX14" fmla="*/ 29391 w 58782"/>
                <a:gd name="connsiteY14" fmla="*/ 8875 h 87598"/>
                <a:gd name="connsiteX15" fmla="*/ 9682 w 58782"/>
                <a:gd name="connsiteY15" fmla="*/ 29622 h 87598"/>
                <a:gd name="connsiteX16" fmla="*/ 29391 w 58782"/>
                <a:gd name="connsiteY16" fmla="*/ 50023 h 87598"/>
                <a:gd name="connsiteX17" fmla="*/ 49331 w 58782"/>
                <a:gd name="connsiteY17" fmla="*/ 29622 h 87598"/>
                <a:gd name="connsiteX18" fmla="*/ 29391 w 58782"/>
                <a:gd name="connsiteY18" fmla="*/ 8875 h 875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8782" h="87598">
                  <a:moveTo>
                    <a:pt x="28815" y="87598"/>
                  </a:moveTo>
                  <a:cubicBezTo>
                    <a:pt x="20516" y="87598"/>
                    <a:pt x="12679" y="85178"/>
                    <a:pt x="5994" y="80337"/>
                  </a:cubicBezTo>
                  <a:lnTo>
                    <a:pt x="5994" y="69963"/>
                  </a:lnTo>
                  <a:cubicBezTo>
                    <a:pt x="12448" y="75957"/>
                    <a:pt x="21208" y="78723"/>
                    <a:pt x="28815" y="78723"/>
                  </a:cubicBezTo>
                  <a:cubicBezTo>
                    <a:pt x="42185" y="78723"/>
                    <a:pt x="49331" y="71807"/>
                    <a:pt x="49331" y="59013"/>
                  </a:cubicBezTo>
                  <a:lnTo>
                    <a:pt x="49331" y="47257"/>
                  </a:lnTo>
                  <a:cubicBezTo>
                    <a:pt x="45067" y="54403"/>
                    <a:pt x="37575" y="58783"/>
                    <a:pt x="28585" y="58783"/>
                  </a:cubicBezTo>
                  <a:cubicBezTo>
                    <a:pt x="11987" y="58783"/>
                    <a:pt x="0" y="46565"/>
                    <a:pt x="0" y="29737"/>
                  </a:cubicBezTo>
                  <a:cubicBezTo>
                    <a:pt x="0" y="12909"/>
                    <a:pt x="11987" y="0"/>
                    <a:pt x="28585" y="0"/>
                  </a:cubicBezTo>
                  <a:cubicBezTo>
                    <a:pt x="37575" y="0"/>
                    <a:pt x="45067" y="4610"/>
                    <a:pt x="49331" y="11872"/>
                  </a:cubicBezTo>
                  <a:lnTo>
                    <a:pt x="49331" y="1037"/>
                  </a:lnTo>
                  <a:lnTo>
                    <a:pt x="58783" y="1037"/>
                  </a:lnTo>
                  <a:lnTo>
                    <a:pt x="58783" y="58322"/>
                  </a:lnTo>
                  <a:cubicBezTo>
                    <a:pt x="58783" y="77109"/>
                    <a:pt x="47833" y="87598"/>
                    <a:pt x="28815" y="87598"/>
                  </a:cubicBezTo>
                  <a:close/>
                  <a:moveTo>
                    <a:pt x="29391" y="8875"/>
                  </a:moveTo>
                  <a:cubicBezTo>
                    <a:pt x="17981" y="8875"/>
                    <a:pt x="9682" y="17635"/>
                    <a:pt x="9682" y="29622"/>
                  </a:cubicBezTo>
                  <a:cubicBezTo>
                    <a:pt x="9682" y="41609"/>
                    <a:pt x="17981" y="50023"/>
                    <a:pt x="29391" y="50023"/>
                  </a:cubicBezTo>
                  <a:cubicBezTo>
                    <a:pt x="40802" y="50023"/>
                    <a:pt x="49331" y="41378"/>
                    <a:pt x="49331" y="29622"/>
                  </a:cubicBezTo>
                  <a:cubicBezTo>
                    <a:pt x="49331" y="17865"/>
                    <a:pt x="41033" y="8875"/>
                    <a:pt x="29391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32" name="Freeform: Shape 1731">
              <a:extLst>
                <a:ext uri="{FF2B5EF4-FFF2-40B4-BE49-F238E27FC236}">
                  <a16:creationId xmlns:a16="http://schemas.microsoft.com/office/drawing/2014/main" id="{F5277E19-9B85-EE60-E0E6-E20F1B720125}"/>
                </a:ext>
              </a:extLst>
            </p:cNvPr>
            <p:cNvSpPr/>
            <p:nvPr/>
          </p:nvSpPr>
          <p:spPr>
            <a:xfrm>
              <a:off x="2016597" y="9225329"/>
              <a:ext cx="55094" cy="58782"/>
            </a:xfrm>
            <a:custGeom>
              <a:avLst/>
              <a:gdLst>
                <a:gd name="connsiteX0" fmla="*/ 0 w 55094"/>
                <a:gd name="connsiteY0" fmla="*/ 29968 h 58782"/>
                <a:gd name="connsiteX1" fmla="*/ 28123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8 h 58782"/>
                <a:gd name="connsiteX10" fmla="*/ 45182 w 55094"/>
                <a:gd name="connsiteY10" fmla="*/ 25472 h 58782"/>
                <a:gd name="connsiteX11" fmla="*/ 28123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8"/>
                  </a:moveTo>
                  <a:cubicBezTo>
                    <a:pt x="0" y="12909"/>
                    <a:pt x="10834" y="0"/>
                    <a:pt x="28123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8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3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33" name="Freeform: Shape 1732">
              <a:extLst>
                <a:ext uri="{FF2B5EF4-FFF2-40B4-BE49-F238E27FC236}">
                  <a16:creationId xmlns:a16="http://schemas.microsoft.com/office/drawing/2014/main" id="{ACAB996D-92BB-577D-2326-92326A58DA59}"/>
                </a:ext>
              </a:extLst>
            </p:cNvPr>
            <p:cNvSpPr/>
            <p:nvPr/>
          </p:nvSpPr>
          <p:spPr>
            <a:xfrm>
              <a:off x="2084716" y="9208155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1 h 75841"/>
                <a:gd name="connsiteX9" fmla="*/ 20401 w 33656"/>
                <a:gd name="connsiteY9" fmla="*/ 66967 h 75841"/>
                <a:gd name="connsiteX10" fmla="*/ 33656 w 33656"/>
                <a:gd name="connsiteY10" fmla="*/ 62817 h 75841"/>
                <a:gd name="connsiteX11" fmla="*/ 33656 w 33656"/>
                <a:gd name="connsiteY11" fmla="*/ 71923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40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7"/>
                    <a:pt x="20401" y="66967"/>
                  </a:cubicBezTo>
                  <a:cubicBezTo>
                    <a:pt x="24896" y="66967"/>
                    <a:pt x="29507" y="65699"/>
                    <a:pt x="33656" y="62817"/>
                  </a:cubicBezTo>
                  <a:lnTo>
                    <a:pt x="33656" y="71923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34" name="Freeform: Shape 1733">
              <a:extLst>
                <a:ext uri="{FF2B5EF4-FFF2-40B4-BE49-F238E27FC236}">
                  <a16:creationId xmlns:a16="http://schemas.microsoft.com/office/drawing/2014/main" id="{EEB340C0-401B-A6AC-6CE8-CF028AC651CB}"/>
                </a:ext>
              </a:extLst>
            </p:cNvPr>
            <p:cNvSpPr/>
            <p:nvPr/>
          </p:nvSpPr>
          <p:spPr>
            <a:xfrm>
              <a:off x="2147879" y="9226251"/>
              <a:ext cx="57514" cy="85638"/>
            </a:xfrm>
            <a:custGeom>
              <a:avLst/>
              <a:gdLst>
                <a:gd name="connsiteX0" fmla="*/ 16252 w 57514"/>
                <a:gd name="connsiteY0" fmla="*/ 85638 h 85638"/>
                <a:gd name="connsiteX1" fmla="*/ 6339 w 57514"/>
                <a:gd name="connsiteY1" fmla="*/ 85638 h 85638"/>
                <a:gd name="connsiteX2" fmla="*/ 24550 w 57514"/>
                <a:gd name="connsiteY2" fmla="*/ 47718 h 85638"/>
                <a:gd name="connsiteX3" fmla="*/ 0 w 57514"/>
                <a:gd name="connsiteY3" fmla="*/ 0 h 85638"/>
                <a:gd name="connsiteX4" fmla="*/ 11065 w 57514"/>
                <a:gd name="connsiteY4" fmla="*/ 0 h 85638"/>
                <a:gd name="connsiteX5" fmla="*/ 29622 w 57514"/>
                <a:gd name="connsiteY5" fmla="*/ 37114 h 85638"/>
                <a:gd name="connsiteX6" fmla="*/ 47602 w 57514"/>
                <a:gd name="connsiteY6" fmla="*/ 0 h 85638"/>
                <a:gd name="connsiteX7" fmla="*/ 57515 w 57514"/>
                <a:gd name="connsiteY7" fmla="*/ 0 h 85638"/>
                <a:gd name="connsiteX8" fmla="*/ 16252 w 57514"/>
                <a:gd name="connsiteY8" fmla="*/ 85638 h 8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514" h="85638">
                  <a:moveTo>
                    <a:pt x="16252" y="85638"/>
                  </a:moveTo>
                  <a:lnTo>
                    <a:pt x="6339" y="85638"/>
                  </a:lnTo>
                  <a:lnTo>
                    <a:pt x="24550" y="47718"/>
                  </a:lnTo>
                  <a:lnTo>
                    <a:pt x="0" y="0"/>
                  </a:lnTo>
                  <a:lnTo>
                    <a:pt x="11065" y="0"/>
                  </a:lnTo>
                  <a:lnTo>
                    <a:pt x="29622" y="37114"/>
                  </a:lnTo>
                  <a:lnTo>
                    <a:pt x="47602" y="0"/>
                  </a:lnTo>
                  <a:lnTo>
                    <a:pt x="57515" y="0"/>
                  </a:lnTo>
                  <a:lnTo>
                    <a:pt x="16252" y="85638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35" name="Freeform: Shape 1734">
              <a:extLst>
                <a:ext uri="{FF2B5EF4-FFF2-40B4-BE49-F238E27FC236}">
                  <a16:creationId xmlns:a16="http://schemas.microsoft.com/office/drawing/2014/main" id="{B25FA091-20EC-5A20-4444-A5EF12F36EE2}"/>
                </a:ext>
              </a:extLst>
            </p:cNvPr>
            <p:cNvSpPr/>
            <p:nvPr/>
          </p:nvSpPr>
          <p:spPr>
            <a:xfrm>
              <a:off x="2209428" y="9225329"/>
              <a:ext cx="59128" cy="58782"/>
            </a:xfrm>
            <a:custGeom>
              <a:avLst/>
              <a:gdLst>
                <a:gd name="connsiteX0" fmla="*/ 0 w 59128"/>
                <a:gd name="connsiteY0" fmla="*/ 29276 h 58782"/>
                <a:gd name="connsiteX1" fmla="*/ 29852 w 59128"/>
                <a:gd name="connsiteY1" fmla="*/ 0 h 58782"/>
                <a:gd name="connsiteX2" fmla="*/ 59129 w 59128"/>
                <a:gd name="connsiteY2" fmla="*/ 29276 h 58782"/>
                <a:gd name="connsiteX3" fmla="*/ 29852 w 59128"/>
                <a:gd name="connsiteY3" fmla="*/ 58783 h 58782"/>
                <a:gd name="connsiteX4" fmla="*/ 0 w 59128"/>
                <a:gd name="connsiteY4" fmla="*/ 29276 h 58782"/>
                <a:gd name="connsiteX5" fmla="*/ 29737 w 59128"/>
                <a:gd name="connsiteY5" fmla="*/ 8875 h 58782"/>
                <a:gd name="connsiteX6" fmla="*/ 9682 w 59128"/>
                <a:gd name="connsiteY6" fmla="*/ 29391 h 58782"/>
                <a:gd name="connsiteX7" fmla="*/ 29737 w 59128"/>
                <a:gd name="connsiteY7" fmla="*/ 50023 h 58782"/>
                <a:gd name="connsiteX8" fmla="*/ 49447 w 59128"/>
                <a:gd name="connsiteY8" fmla="*/ 29391 h 58782"/>
                <a:gd name="connsiteX9" fmla="*/ 29737 w 59128"/>
                <a:gd name="connsiteY9" fmla="*/ 8875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128" h="58782">
                  <a:moveTo>
                    <a:pt x="0" y="29276"/>
                  </a:moveTo>
                  <a:cubicBezTo>
                    <a:pt x="0" y="12333"/>
                    <a:pt x="12563" y="0"/>
                    <a:pt x="29852" y="0"/>
                  </a:cubicBezTo>
                  <a:cubicBezTo>
                    <a:pt x="47142" y="0"/>
                    <a:pt x="59129" y="12333"/>
                    <a:pt x="59129" y="29276"/>
                  </a:cubicBezTo>
                  <a:cubicBezTo>
                    <a:pt x="59129" y="46219"/>
                    <a:pt x="46911" y="58783"/>
                    <a:pt x="29852" y="58783"/>
                  </a:cubicBezTo>
                  <a:cubicBezTo>
                    <a:pt x="12794" y="58783"/>
                    <a:pt x="0" y="46450"/>
                    <a:pt x="0" y="29276"/>
                  </a:cubicBezTo>
                  <a:close/>
                  <a:moveTo>
                    <a:pt x="29737" y="8875"/>
                  </a:moveTo>
                  <a:cubicBezTo>
                    <a:pt x="17981" y="8875"/>
                    <a:pt x="9682" y="17519"/>
                    <a:pt x="9682" y="29391"/>
                  </a:cubicBezTo>
                  <a:cubicBezTo>
                    <a:pt x="9682" y="41263"/>
                    <a:pt x="17981" y="50023"/>
                    <a:pt x="29737" y="50023"/>
                  </a:cubicBezTo>
                  <a:cubicBezTo>
                    <a:pt x="41494" y="50023"/>
                    <a:pt x="49447" y="41378"/>
                    <a:pt x="49447" y="29391"/>
                  </a:cubicBezTo>
                  <a:cubicBezTo>
                    <a:pt x="49447" y="17404"/>
                    <a:pt x="41263" y="8875"/>
                    <a:pt x="29737" y="887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36" name="Freeform: Shape 1735">
              <a:extLst>
                <a:ext uri="{FF2B5EF4-FFF2-40B4-BE49-F238E27FC236}">
                  <a16:creationId xmlns:a16="http://schemas.microsoft.com/office/drawing/2014/main" id="{0AEE3A85-84FF-0654-9804-38A2E4345DE6}"/>
                </a:ext>
              </a:extLst>
            </p:cNvPr>
            <p:cNvSpPr/>
            <p:nvPr/>
          </p:nvSpPr>
          <p:spPr>
            <a:xfrm>
              <a:off x="2281120" y="9226366"/>
              <a:ext cx="50138" cy="57745"/>
            </a:xfrm>
            <a:custGeom>
              <a:avLst/>
              <a:gdLst>
                <a:gd name="connsiteX0" fmla="*/ 40802 w 50138"/>
                <a:gd name="connsiteY0" fmla="*/ 0 h 57745"/>
                <a:gd name="connsiteX1" fmla="*/ 50138 w 50138"/>
                <a:gd name="connsiteY1" fmla="*/ 0 h 57745"/>
                <a:gd name="connsiteX2" fmla="*/ 50138 w 50138"/>
                <a:gd name="connsiteY2" fmla="*/ 31812 h 57745"/>
                <a:gd name="connsiteX3" fmla="*/ 25127 w 50138"/>
                <a:gd name="connsiteY3" fmla="*/ 57746 h 57745"/>
                <a:gd name="connsiteX4" fmla="*/ 0 w 50138"/>
                <a:gd name="connsiteY4" fmla="*/ 31812 h 57745"/>
                <a:gd name="connsiteX5" fmla="*/ 0 w 50138"/>
                <a:gd name="connsiteY5" fmla="*/ 0 h 57745"/>
                <a:gd name="connsiteX6" fmla="*/ 9336 w 50138"/>
                <a:gd name="connsiteY6" fmla="*/ 0 h 57745"/>
                <a:gd name="connsiteX7" fmla="*/ 9336 w 50138"/>
                <a:gd name="connsiteY7" fmla="*/ 32734 h 57745"/>
                <a:gd name="connsiteX8" fmla="*/ 25127 w 50138"/>
                <a:gd name="connsiteY8" fmla="*/ 48986 h 57745"/>
                <a:gd name="connsiteX9" fmla="*/ 40802 w 50138"/>
                <a:gd name="connsiteY9" fmla="*/ 32734 h 57745"/>
                <a:gd name="connsiteX10" fmla="*/ 40802 w 50138"/>
                <a:gd name="connsiteY10" fmla="*/ 0 h 57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0138" h="57745">
                  <a:moveTo>
                    <a:pt x="40802" y="0"/>
                  </a:moveTo>
                  <a:lnTo>
                    <a:pt x="50138" y="0"/>
                  </a:lnTo>
                  <a:lnTo>
                    <a:pt x="50138" y="31812"/>
                  </a:lnTo>
                  <a:cubicBezTo>
                    <a:pt x="50138" y="47948"/>
                    <a:pt x="40341" y="57746"/>
                    <a:pt x="25127" y="57746"/>
                  </a:cubicBezTo>
                  <a:cubicBezTo>
                    <a:pt x="9912" y="57746"/>
                    <a:pt x="0" y="47948"/>
                    <a:pt x="0" y="31812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32734"/>
                  </a:lnTo>
                  <a:cubicBezTo>
                    <a:pt x="9336" y="43568"/>
                    <a:pt x="15791" y="48986"/>
                    <a:pt x="25127" y="48986"/>
                  </a:cubicBezTo>
                  <a:cubicBezTo>
                    <a:pt x="34463" y="48986"/>
                    <a:pt x="40802" y="43568"/>
                    <a:pt x="40802" y="32734"/>
                  </a:cubicBezTo>
                  <a:lnTo>
                    <a:pt x="40802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37" name="Freeform: Shape 1736">
              <a:extLst>
                <a:ext uri="{FF2B5EF4-FFF2-40B4-BE49-F238E27FC236}">
                  <a16:creationId xmlns:a16="http://schemas.microsoft.com/office/drawing/2014/main" id="{0BBDB446-99E8-5AF7-DA12-DE3E709DFAD3}"/>
                </a:ext>
              </a:extLst>
            </p:cNvPr>
            <p:cNvSpPr/>
            <p:nvPr/>
          </p:nvSpPr>
          <p:spPr>
            <a:xfrm>
              <a:off x="2348893" y="9225213"/>
              <a:ext cx="30082" cy="57860"/>
            </a:xfrm>
            <a:custGeom>
              <a:avLst/>
              <a:gdLst>
                <a:gd name="connsiteX0" fmla="*/ 9336 w 30082"/>
                <a:gd name="connsiteY0" fmla="*/ 57861 h 57860"/>
                <a:gd name="connsiteX1" fmla="*/ 0 w 30082"/>
                <a:gd name="connsiteY1" fmla="*/ 57861 h 57860"/>
                <a:gd name="connsiteX2" fmla="*/ 0 w 30082"/>
                <a:gd name="connsiteY2" fmla="*/ 1037 h 57860"/>
                <a:gd name="connsiteX3" fmla="*/ 9336 w 30082"/>
                <a:gd name="connsiteY3" fmla="*/ 1037 h 57860"/>
                <a:gd name="connsiteX4" fmla="*/ 9336 w 30082"/>
                <a:gd name="connsiteY4" fmla="*/ 13716 h 57860"/>
                <a:gd name="connsiteX5" fmla="*/ 30083 w 30082"/>
                <a:gd name="connsiteY5" fmla="*/ 0 h 57860"/>
                <a:gd name="connsiteX6" fmla="*/ 30083 w 30082"/>
                <a:gd name="connsiteY6" fmla="*/ 10604 h 57860"/>
                <a:gd name="connsiteX7" fmla="*/ 9336 w 30082"/>
                <a:gd name="connsiteY7" fmla="*/ 30659 h 57860"/>
                <a:gd name="connsiteX8" fmla="*/ 9336 w 30082"/>
                <a:gd name="connsiteY8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082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3716"/>
                  </a:lnTo>
                  <a:cubicBezTo>
                    <a:pt x="13601" y="5071"/>
                    <a:pt x="20977" y="0"/>
                    <a:pt x="30083" y="0"/>
                  </a:cubicBezTo>
                  <a:lnTo>
                    <a:pt x="30083" y="10604"/>
                  </a:lnTo>
                  <a:cubicBezTo>
                    <a:pt x="18788" y="9106"/>
                    <a:pt x="9336" y="16713"/>
                    <a:pt x="9336" y="30659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38" name="Freeform: Shape 1737">
              <a:extLst>
                <a:ext uri="{FF2B5EF4-FFF2-40B4-BE49-F238E27FC236}">
                  <a16:creationId xmlns:a16="http://schemas.microsoft.com/office/drawing/2014/main" id="{D9B8DC6E-6F16-B1B6-74F5-8198F053045B}"/>
                </a:ext>
              </a:extLst>
            </p:cNvPr>
            <p:cNvSpPr/>
            <p:nvPr/>
          </p:nvSpPr>
          <p:spPr>
            <a:xfrm>
              <a:off x="2411134" y="9196629"/>
              <a:ext cx="58782" cy="87367"/>
            </a:xfrm>
            <a:custGeom>
              <a:avLst/>
              <a:gdLst>
                <a:gd name="connsiteX0" fmla="*/ 49331 w 58782"/>
                <a:gd name="connsiteY0" fmla="*/ 75726 h 87367"/>
                <a:gd name="connsiteX1" fmla="*/ 28585 w 58782"/>
                <a:gd name="connsiteY1" fmla="*/ 87368 h 87367"/>
                <a:gd name="connsiteX2" fmla="*/ 0 w 58782"/>
                <a:gd name="connsiteY2" fmla="*/ 58322 h 87367"/>
                <a:gd name="connsiteX3" fmla="*/ 28585 w 58782"/>
                <a:gd name="connsiteY3" fmla="*/ 28585 h 87367"/>
                <a:gd name="connsiteX4" fmla="*/ 49331 w 58782"/>
                <a:gd name="connsiteY4" fmla="*/ 40457 h 87367"/>
                <a:gd name="connsiteX5" fmla="*/ 49331 w 58782"/>
                <a:gd name="connsiteY5" fmla="*/ 0 h 87367"/>
                <a:gd name="connsiteX6" fmla="*/ 58783 w 58782"/>
                <a:gd name="connsiteY6" fmla="*/ 0 h 87367"/>
                <a:gd name="connsiteX7" fmla="*/ 58783 w 58782"/>
                <a:gd name="connsiteY7" fmla="*/ 86445 h 87367"/>
                <a:gd name="connsiteX8" fmla="*/ 49331 w 58782"/>
                <a:gd name="connsiteY8" fmla="*/ 86445 h 87367"/>
                <a:gd name="connsiteX9" fmla="*/ 49331 w 58782"/>
                <a:gd name="connsiteY9" fmla="*/ 75726 h 87367"/>
                <a:gd name="connsiteX10" fmla="*/ 9682 w 58782"/>
                <a:gd name="connsiteY10" fmla="*/ 58207 h 87367"/>
                <a:gd name="connsiteX11" fmla="*/ 29391 w 58782"/>
                <a:gd name="connsiteY11" fmla="*/ 78608 h 87367"/>
                <a:gd name="connsiteX12" fmla="*/ 49331 w 58782"/>
                <a:gd name="connsiteY12" fmla="*/ 58207 h 87367"/>
                <a:gd name="connsiteX13" fmla="*/ 29391 w 58782"/>
                <a:gd name="connsiteY13" fmla="*/ 37460 h 87367"/>
                <a:gd name="connsiteX14" fmla="*/ 9682 w 58782"/>
                <a:gd name="connsiteY14" fmla="*/ 58207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49331" y="75726"/>
                  </a:moveTo>
                  <a:cubicBezTo>
                    <a:pt x="45067" y="82872"/>
                    <a:pt x="37690" y="87368"/>
                    <a:pt x="28585" y="87368"/>
                  </a:cubicBezTo>
                  <a:cubicBezTo>
                    <a:pt x="11872" y="87368"/>
                    <a:pt x="0" y="75150"/>
                    <a:pt x="0" y="58322"/>
                  </a:cubicBezTo>
                  <a:cubicBezTo>
                    <a:pt x="0" y="41494"/>
                    <a:pt x="11872" y="28585"/>
                    <a:pt x="28585" y="28585"/>
                  </a:cubicBezTo>
                  <a:cubicBezTo>
                    <a:pt x="37690" y="28585"/>
                    <a:pt x="45067" y="33080"/>
                    <a:pt x="49331" y="40457"/>
                  </a:cubicBezTo>
                  <a:lnTo>
                    <a:pt x="49331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1" y="86445"/>
                  </a:lnTo>
                  <a:lnTo>
                    <a:pt x="49331" y="75726"/>
                  </a:lnTo>
                  <a:close/>
                  <a:moveTo>
                    <a:pt x="9682" y="58207"/>
                  </a:moveTo>
                  <a:cubicBezTo>
                    <a:pt x="9682" y="69963"/>
                    <a:pt x="17981" y="78608"/>
                    <a:pt x="29391" y="78608"/>
                  </a:cubicBezTo>
                  <a:cubicBezTo>
                    <a:pt x="40802" y="78608"/>
                    <a:pt x="49331" y="69963"/>
                    <a:pt x="49331" y="58207"/>
                  </a:cubicBezTo>
                  <a:cubicBezTo>
                    <a:pt x="49331" y="46450"/>
                    <a:pt x="41033" y="37460"/>
                    <a:pt x="29391" y="37460"/>
                  </a:cubicBezTo>
                  <a:cubicBezTo>
                    <a:pt x="17750" y="37460"/>
                    <a:pt x="9682" y="46220"/>
                    <a:pt x="9682" y="58207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39" name="Freeform: Shape 1738">
              <a:extLst>
                <a:ext uri="{FF2B5EF4-FFF2-40B4-BE49-F238E27FC236}">
                  <a16:creationId xmlns:a16="http://schemas.microsoft.com/office/drawing/2014/main" id="{7DE94FFE-AF7F-91CA-2598-8EB18F4D68C9}"/>
                </a:ext>
              </a:extLst>
            </p:cNvPr>
            <p:cNvSpPr/>
            <p:nvPr/>
          </p:nvSpPr>
          <p:spPr>
            <a:xfrm>
              <a:off x="2484785" y="9225329"/>
              <a:ext cx="55094" cy="58782"/>
            </a:xfrm>
            <a:custGeom>
              <a:avLst/>
              <a:gdLst>
                <a:gd name="connsiteX0" fmla="*/ 0 w 55094"/>
                <a:gd name="connsiteY0" fmla="*/ 29968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8 h 58782"/>
                <a:gd name="connsiteX10" fmla="*/ 45182 w 55094"/>
                <a:gd name="connsiteY10" fmla="*/ 25472 h 58782"/>
                <a:gd name="connsiteX11" fmla="*/ 28124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8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40" name="Freeform: Shape 1739">
              <a:extLst>
                <a:ext uri="{FF2B5EF4-FFF2-40B4-BE49-F238E27FC236}">
                  <a16:creationId xmlns:a16="http://schemas.microsoft.com/office/drawing/2014/main" id="{6790D93B-02AE-599A-9FB9-4573E45E47EC}"/>
                </a:ext>
              </a:extLst>
            </p:cNvPr>
            <p:cNvSpPr/>
            <p:nvPr/>
          </p:nvSpPr>
          <p:spPr>
            <a:xfrm>
              <a:off x="2545989" y="9226251"/>
              <a:ext cx="57860" cy="58782"/>
            </a:xfrm>
            <a:custGeom>
              <a:avLst/>
              <a:gdLst>
                <a:gd name="connsiteX0" fmla="*/ 29046 w 57860"/>
                <a:gd name="connsiteY0" fmla="*/ 58783 h 58782"/>
                <a:gd name="connsiteX1" fmla="*/ 0 w 57860"/>
                <a:gd name="connsiteY1" fmla="*/ 0 h 58782"/>
                <a:gd name="connsiteX2" fmla="*/ 10950 w 57860"/>
                <a:gd name="connsiteY2" fmla="*/ 0 h 58782"/>
                <a:gd name="connsiteX3" fmla="*/ 29507 w 57860"/>
                <a:gd name="connsiteY3" fmla="*/ 39073 h 58782"/>
                <a:gd name="connsiteX4" fmla="*/ 47833 w 57860"/>
                <a:gd name="connsiteY4" fmla="*/ 0 h 58782"/>
                <a:gd name="connsiteX5" fmla="*/ 57861 w 57860"/>
                <a:gd name="connsiteY5" fmla="*/ 0 h 58782"/>
                <a:gd name="connsiteX6" fmla="*/ 29046 w 57860"/>
                <a:gd name="connsiteY6" fmla="*/ 5878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7860" h="58782">
                  <a:moveTo>
                    <a:pt x="29046" y="58783"/>
                  </a:moveTo>
                  <a:lnTo>
                    <a:pt x="0" y="0"/>
                  </a:lnTo>
                  <a:lnTo>
                    <a:pt x="10950" y="0"/>
                  </a:lnTo>
                  <a:lnTo>
                    <a:pt x="29507" y="39073"/>
                  </a:lnTo>
                  <a:lnTo>
                    <a:pt x="47833" y="0"/>
                  </a:lnTo>
                  <a:lnTo>
                    <a:pt x="57861" y="0"/>
                  </a:lnTo>
                  <a:lnTo>
                    <a:pt x="29046" y="58783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41" name="Freeform: Shape 1740">
              <a:extLst>
                <a:ext uri="{FF2B5EF4-FFF2-40B4-BE49-F238E27FC236}">
                  <a16:creationId xmlns:a16="http://schemas.microsoft.com/office/drawing/2014/main" id="{55AC983C-C4E2-C4AA-A5A4-CE20F64F1282}"/>
                </a:ext>
              </a:extLst>
            </p:cNvPr>
            <p:cNvSpPr/>
            <p:nvPr/>
          </p:nvSpPr>
          <p:spPr>
            <a:xfrm>
              <a:off x="2612264" y="9203314"/>
              <a:ext cx="16828" cy="79875"/>
            </a:xfrm>
            <a:custGeom>
              <a:avLst/>
              <a:gdLst>
                <a:gd name="connsiteX0" fmla="*/ 0 w 16828"/>
                <a:gd name="connsiteY0" fmla="*/ 6224 h 79875"/>
                <a:gd name="connsiteX1" fmla="*/ 5994 w 16828"/>
                <a:gd name="connsiteY1" fmla="*/ 0 h 79875"/>
                <a:gd name="connsiteX2" fmla="*/ 10028 w 16828"/>
                <a:gd name="connsiteY2" fmla="*/ 1268 h 79875"/>
                <a:gd name="connsiteX3" fmla="*/ 16828 w 16828"/>
                <a:gd name="connsiteY3" fmla="*/ 6109 h 79875"/>
                <a:gd name="connsiteX4" fmla="*/ 10028 w 16828"/>
                <a:gd name="connsiteY4" fmla="*/ 10835 h 79875"/>
                <a:gd name="connsiteX5" fmla="*/ 5994 w 16828"/>
                <a:gd name="connsiteY5" fmla="*/ 12218 h 79875"/>
                <a:gd name="connsiteX6" fmla="*/ 0 w 16828"/>
                <a:gd name="connsiteY6" fmla="*/ 6224 h 79875"/>
                <a:gd name="connsiteX7" fmla="*/ 1959 w 16828"/>
                <a:gd name="connsiteY7" fmla="*/ 23052 h 79875"/>
                <a:gd name="connsiteX8" fmla="*/ 11411 w 16828"/>
                <a:gd name="connsiteY8" fmla="*/ 23052 h 79875"/>
                <a:gd name="connsiteX9" fmla="*/ 11411 w 16828"/>
                <a:gd name="connsiteY9" fmla="*/ 79875 h 79875"/>
                <a:gd name="connsiteX10" fmla="*/ 1959 w 16828"/>
                <a:gd name="connsiteY10" fmla="*/ 79875 h 79875"/>
                <a:gd name="connsiteX11" fmla="*/ 1959 w 16828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8" h="79875">
                  <a:moveTo>
                    <a:pt x="0" y="6224"/>
                  </a:moveTo>
                  <a:cubicBezTo>
                    <a:pt x="0" y="2766"/>
                    <a:pt x="2651" y="0"/>
                    <a:pt x="5994" y="0"/>
                  </a:cubicBezTo>
                  <a:cubicBezTo>
                    <a:pt x="7492" y="0"/>
                    <a:pt x="8760" y="346"/>
                    <a:pt x="10028" y="1268"/>
                  </a:cubicBezTo>
                  <a:lnTo>
                    <a:pt x="16828" y="6109"/>
                  </a:lnTo>
                  <a:lnTo>
                    <a:pt x="10028" y="10835"/>
                  </a:lnTo>
                  <a:cubicBezTo>
                    <a:pt x="8760" y="11756"/>
                    <a:pt x="7492" y="12218"/>
                    <a:pt x="5994" y="12218"/>
                  </a:cubicBezTo>
                  <a:cubicBezTo>
                    <a:pt x="2651" y="12218"/>
                    <a:pt x="0" y="9566"/>
                    <a:pt x="0" y="6224"/>
                  </a:cubicBezTo>
                  <a:close/>
                  <a:moveTo>
                    <a:pt x="1959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59" y="79875"/>
                  </a:lnTo>
                  <a:lnTo>
                    <a:pt x="1959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42" name="Freeform: Shape 1741">
              <a:extLst>
                <a:ext uri="{FF2B5EF4-FFF2-40B4-BE49-F238E27FC236}">
                  <a16:creationId xmlns:a16="http://schemas.microsoft.com/office/drawing/2014/main" id="{F02F357B-6681-4FA3-928E-E99DB5983D20}"/>
                </a:ext>
              </a:extLst>
            </p:cNvPr>
            <p:cNvSpPr/>
            <p:nvPr/>
          </p:nvSpPr>
          <p:spPr>
            <a:xfrm>
              <a:off x="2638197" y="9225213"/>
              <a:ext cx="48524" cy="58782"/>
            </a:xfrm>
            <a:custGeom>
              <a:avLst/>
              <a:gdLst>
                <a:gd name="connsiteX0" fmla="*/ 30429 w 48524"/>
                <a:gd name="connsiteY0" fmla="*/ 50023 h 58782"/>
                <a:gd name="connsiteX1" fmla="*/ 48525 w 48524"/>
                <a:gd name="connsiteY1" fmla="*/ 43914 h 58782"/>
                <a:gd name="connsiteX2" fmla="*/ 48525 w 48524"/>
                <a:gd name="connsiteY2" fmla="*/ 53481 h 58782"/>
                <a:gd name="connsiteX3" fmla="*/ 29622 w 48524"/>
                <a:gd name="connsiteY3" fmla="*/ 58783 h 58782"/>
                <a:gd name="connsiteX4" fmla="*/ 0 w 48524"/>
                <a:gd name="connsiteY4" fmla="*/ 29391 h 58782"/>
                <a:gd name="connsiteX5" fmla="*/ 29737 w 48524"/>
                <a:gd name="connsiteY5" fmla="*/ 0 h 58782"/>
                <a:gd name="connsiteX6" fmla="*/ 47948 w 48524"/>
                <a:gd name="connsiteY6" fmla="*/ 5763 h 58782"/>
                <a:gd name="connsiteX7" fmla="*/ 47948 w 48524"/>
                <a:gd name="connsiteY7" fmla="*/ 16136 h 58782"/>
                <a:gd name="connsiteX8" fmla="*/ 30314 w 48524"/>
                <a:gd name="connsiteY8" fmla="*/ 8875 h 58782"/>
                <a:gd name="connsiteX9" fmla="*/ 9682 w 48524"/>
                <a:gd name="connsiteY9" fmla="*/ 29391 h 58782"/>
                <a:gd name="connsiteX10" fmla="*/ 30429 w 48524"/>
                <a:gd name="connsiteY10" fmla="*/ 5002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2">
                  <a:moveTo>
                    <a:pt x="30429" y="50023"/>
                  </a:moveTo>
                  <a:cubicBezTo>
                    <a:pt x="37344" y="50023"/>
                    <a:pt x="43568" y="48179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60"/>
                    <a:pt x="47948" y="5763"/>
                  </a:cubicBezTo>
                  <a:lnTo>
                    <a:pt x="47948" y="16136"/>
                  </a:lnTo>
                  <a:cubicBezTo>
                    <a:pt x="43453" y="11411"/>
                    <a:pt x="37344" y="8875"/>
                    <a:pt x="30314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43" name="Freeform: Shape 1742">
              <a:extLst>
                <a:ext uri="{FF2B5EF4-FFF2-40B4-BE49-F238E27FC236}">
                  <a16:creationId xmlns:a16="http://schemas.microsoft.com/office/drawing/2014/main" id="{F63DAD07-0E5B-346A-F73E-3E741D72DCD9}"/>
                </a:ext>
              </a:extLst>
            </p:cNvPr>
            <p:cNvSpPr/>
            <p:nvPr/>
          </p:nvSpPr>
          <p:spPr>
            <a:xfrm>
              <a:off x="2697441" y="9225329"/>
              <a:ext cx="55094" cy="58782"/>
            </a:xfrm>
            <a:custGeom>
              <a:avLst/>
              <a:gdLst>
                <a:gd name="connsiteX0" fmla="*/ 0 w 55094"/>
                <a:gd name="connsiteY0" fmla="*/ 29968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8 h 58782"/>
                <a:gd name="connsiteX10" fmla="*/ 45182 w 55094"/>
                <a:gd name="connsiteY10" fmla="*/ 25472 h 58782"/>
                <a:gd name="connsiteX11" fmla="*/ 28124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8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44" name="Freeform: Shape 1743">
              <a:extLst>
                <a:ext uri="{FF2B5EF4-FFF2-40B4-BE49-F238E27FC236}">
                  <a16:creationId xmlns:a16="http://schemas.microsoft.com/office/drawing/2014/main" id="{DB6DC86E-DE54-5E2D-425E-8D4059A32264}"/>
                </a:ext>
              </a:extLst>
            </p:cNvPr>
            <p:cNvSpPr/>
            <p:nvPr/>
          </p:nvSpPr>
          <p:spPr>
            <a:xfrm>
              <a:off x="2789534" y="9225213"/>
              <a:ext cx="48524" cy="58782"/>
            </a:xfrm>
            <a:custGeom>
              <a:avLst/>
              <a:gdLst>
                <a:gd name="connsiteX0" fmla="*/ 30429 w 48524"/>
                <a:gd name="connsiteY0" fmla="*/ 50023 h 58782"/>
                <a:gd name="connsiteX1" fmla="*/ 48525 w 48524"/>
                <a:gd name="connsiteY1" fmla="*/ 43914 h 58782"/>
                <a:gd name="connsiteX2" fmla="*/ 48525 w 48524"/>
                <a:gd name="connsiteY2" fmla="*/ 53481 h 58782"/>
                <a:gd name="connsiteX3" fmla="*/ 29622 w 48524"/>
                <a:gd name="connsiteY3" fmla="*/ 58783 h 58782"/>
                <a:gd name="connsiteX4" fmla="*/ 0 w 48524"/>
                <a:gd name="connsiteY4" fmla="*/ 29391 h 58782"/>
                <a:gd name="connsiteX5" fmla="*/ 29737 w 48524"/>
                <a:gd name="connsiteY5" fmla="*/ 0 h 58782"/>
                <a:gd name="connsiteX6" fmla="*/ 47948 w 48524"/>
                <a:gd name="connsiteY6" fmla="*/ 5763 h 58782"/>
                <a:gd name="connsiteX7" fmla="*/ 47948 w 48524"/>
                <a:gd name="connsiteY7" fmla="*/ 16136 h 58782"/>
                <a:gd name="connsiteX8" fmla="*/ 30313 w 48524"/>
                <a:gd name="connsiteY8" fmla="*/ 8875 h 58782"/>
                <a:gd name="connsiteX9" fmla="*/ 9682 w 48524"/>
                <a:gd name="connsiteY9" fmla="*/ 29391 h 58782"/>
                <a:gd name="connsiteX10" fmla="*/ 30429 w 48524"/>
                <a:gd name="connsiteY10" fmla="*/ 5002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2">
                  <a:moveTo>
                    <a:pt x="30429" y="50023"/>
                  </a:moveTo>
                  <a:cubicBezTo>
                    <a:pt x="37344" y="50023"/>
                    <a:pt x="43568" y="48179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60"/>
                    <a:pt x="47948" y="5763"/>
                  </a:cubicBezTo>
                  <a:lnTo>
                    <a:pt x="47948" y="16136"/>
                  </a:lnTo>
                  <a:cubicBezTo>
                    <a:pt x="43453" y="11411"/>
                    <a:pt x="37344" y="8875"/>
                    <a:pt x="30313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45" name="Freeform: Shape 1744">
              <a:extLst>
                <a:ext uri="{FF2B5EF4-FFF2-40B4-BE49-F238E27FC236}">
                  <a16:creationId xmlns:a16="http://schemas.microsoft.com/office/drawing/2014/main" id="{3A1FBF5C-F8A4-777E-3BEF-A286D4C40099}"/>
                </a:ext>
              </a:extLst>
            </p:cNvPr>
            <p:cNvSpPr/>
            <p:nvPr/>
          </p:nvSpPr>
          <p:spPr>
            <a:xfrm>
              <a:off x="2853043" y="9196629"/>
              <a:ext cx="50945" cy="86445"/>
            </a:xfrm>
            <a:custGeom>
              <a:avLst/>
              <a:gdLst>
                <a:gd name="connsiteX0" fmla="*/ 9336 w 50945"/>
                <a:gd name="connsiteY0" fmla="*/ 86445 h 86445"/>
                <a:gd name="connsiteX1" fmla="*/ 0 w 50945"/>
                <a:gd name="connsiteY1" fmla="*/ 86445 h 86445"/>
                <a:gd name="connsiteX2" fmla="*/ 0 w 50945"/>
                <a:gd name="connsiteY2" fmla="*/ 0 h 86445"/>
                <a:gd name="connsiteX3" fmla="*/ 9336 w 50945"/>
                <a:gd name="connsiteY3" fmla="*/ 0 h 86445"/>
                <a:gd name="connsiteX4" fmla="*/ 9336 w 50945"/>
                <a:gd name="connsiteY4" fmla="*/ 40226 h 86445"/>
                <a:gd name="connsiteX5" fmla="*/ 29046 w 50945"/>
                <a:gd name="connsiteY5" fmla="*/ 28585 h 86445"/>
                <a:gd name="connsiteX6" fmla="*/ 50945 w 50945"/>
                <a:gd name="connsiteY6" fmla="*/ 53020 h 86445"/>
                <a:gd name="connsiteX7" fmla="*/ 50945 w 50945"/>
                <a:gd name="connsiteY7" fmla="*/ 86445 h 86445"/>
                <a:gd name="connsiteX8" fmla="*/ 41494 w 50945"/>
                <a:gd name="connsiteY8" fmla="*/ 86445 h 86445"/>
                <a:gd name="connsiteX9" fmla="*/ 41494 w 50945"/>
                <a:gd name="connsiteY9" fmla="*/ 54634 h 86445"/>
                <a:gd name="connsiteX10" fmla="*/ 26741 w 50945"/>
                <a:gd name="connsiteY10" fmla="*/ 37690 h 86445"/>
                <a:gd name="connsiteX11" fmla="*/ 9336 w 50945"/>
                <a:gd name="connsiteY11" fmla="*/ 57976 h 86445"/>
                <a:gd name="connsiteX12" fmla="*/ 9336 w 50945"/>
                <a:gd name="connsiteY12" fmla="*/ 86445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945" h="86445">
                  <a:moveTo>
                    <a:pt x="9336" y="86445"/>
                  </a:move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40226"/>
                  </a:lnTo>
                  <a:cubicBezTo>
                    <a:pt x="13370" y="33195"/>
                    <a:pt x="20286" y="28585"/>
                    <a:pt x="29046" y="28585"/>
                  </a:cubicBezTo>
                  <a:cubicBezTo>
                    <a:pt x="43453" y="28585"/>
                    <a:pt x="50945" y="38958"/>
                    <a:pt x="50945" y="53020"/>
                  </a:cubicBezTo>
                  <a:lnTo>
                    <a:pt x="50945" y="86445"/>
                  </a:lnTo>
                  <a:lnTo>
                    <a:pt x="41494" y="86445"/>
                  </a:lnTo>
                  <a:lnTo>
                    <a:pt x="41494" y="54634"/>
                  </a:lnTo>
                  <a:cubicBezTo>
                    <a:pt x="41494" y="43568"/>
                    <a:pt x="36653" y="37690"/>
                    <a:pt x="26741" y="37690"/>
                  </a:cubicBezTo>
                  <a:cubicBezTo>
                    <a:pt x="16252" y="37690"/>
                    <a:pt x="9336" y="46681"/>
                    <a:pt x="9336" y="57976"/>
                  </a:cubicBezTo>
                  <a:lnTo>
                    <a:pt x="9336" y="86445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46" name="Freeform: Shape 1745">
              <a:extLst>
                <a:ext uri="{FF2B5EF4-FFF2-40B4-BE49-F238E27FC236}">
                  <a16:creationId xmlns:a16="http://schemas.microsoft.com/office/drawing/2014/main" id="{20D4B8DC-EC19-7D5E-9085-53375A8CFE8C}"/>
                </a:ext>
              </a:extLst>
            </p:cNvPr>
            <p:cNvSpPr/>
            <p:nvPr/>
          </p:nvSpPr>
          <p:spPr>
            <a:xfrm>
              <a:off x="2917128" y="9225329"/>
              <a:ext cx="55094" cy="58782"/>
            </a:xfrm>
            <a:custGeom>
              <a:avLst/>
              <a:gdLst>
                <a:gd name="connsiteX0" fmla="*/ 0 w 55094"/>
                <a:gd name="connsiteY0" fmla="*/ 29968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8 h 58782"/>
                <a:gd name="connsiteX10" fmla="*/ 45182 w 55094"/>
                <a:gd name="connsiteY10" fmla="*/ 25472 h 58782"/>
                <a:gd name="connsiteX11" fmla="*/ 28124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8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7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47" name="Freeform: Shape 1746">
              <a:extLst>
                <a:ext uri="{FF2B5EF4-FFF2-40B4-BE49-F238E27FC236}">
                  <a16:creationId xmlns:a16="http://schemas.microsoft.com/office/drawing/2014/main" id="{055C809D-6548-33D8-4273-B693612DCB0D}"/>
                </a:ext>
              </a:extLst>
            </p:cNvPr>
            <p:cNvSpPr/>
            <p:nvPr/>
          </p:nvSpPr>
          <p:spPr>
            <a:xfrm>
              <a:off x="2982826" y="9225213"/>
              <a:ext cx="48524" cy="58782"/>
            </a:xfrm>
            <a:custGeom>
              <a:avLst/>
              <a:gdLst>
                <a:gd name="connsiteX0" fmla="*/ 30429 w 48524"/>
                <a:gd name="connsiteY0" fmla="*/ 50023 h 58782"/>
                <a:gd name="connsiteX1" fmla="*/ 48525 w 48524"/>
                <a:gd name="connsiteY1" fmla="*/ 43914 h 58782"/>
                <a:gd name="connsiteX2" fmla="*/ 48525 w 48524"/>
                <a:gd name="connsiteY2" fmla="*/ 53481 h 58782"/>
                <a:gd name="connsiteX3" fmla="*/ 29622 w 48524"/>
                <a:gd name="connsiteY3" fmla="*/ 58783 h 58782"/>
                <a:gd name="connsiteX4" fmla="*/ 0 w 48524"/>
                <a:gd name="connsiteY4" fmla="*/ 29391 h 58782"/>
                <a:gd name="connsiteX5" fmla="*/ 29737 w 48524"/>
                <a:gd name="connsiteY5" fmla="*/ 0 h 58782"/>
                <a:gd name="connsiteX6" fmla="*/ 47948 w 48524"/>
                <a:gd name="connsiteY6" fmla="*/ 5763 h 58782"/>
                <a:gd name="connsiteX7" fmla="*/ 47948 w 48524"/>
                <a:gd name="connsiteY7" fmla="*/ 16136 h 58782"/>
                <a:gd name="connsiteX8" fmla="*/ 30314 w 48524"/>
                <a:gd name="connsiteY8" fmla="*/ 8875 h 58782"/>
                <a:gd name="connsiteX9" fmla="*/ 9682 w 48524"/>
                <a:gd name="connsiteY9" fmla="*/ 29391 h 58782"/>
                <a:gd name="connsiteX10" fmla="*/ 30429 w 48524"/>
                <a:gd name="connsiteY10" fmla="*/ 50023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524" h="58782">
                  <a:moveTo>
                    <a:pt x="30429" y="50023"/>
                  </a:moveTo>
                  <a:cubicBezTo>
                    <a:pt x="37344" y="50023"/>
                    <a:pt x="43568" y="48179"/>
                    <a:pt x="48525" y="43914"/>
                  </a:cubicBezTo>
                  <a:lnTo>
                    <a:pt x="48525" y="53481"/>
                  </a:lnTo>
                  <a:cubicBezTo>
                    <a:pt x="42992" y="57169"/>
                    <a:pt x="36422" y="58783"/>
                    <a:pt x="29622" y="58783"/>
                  </a:cubicBezTo>
                  <a:cubicBezTo>
                    <a:pt x="12102" y="58783"/>
                    <a:pt x="0" y="46680"/>
                    <a:pt x="0" y="29391"/>
                  </a:cubicBezTo>
                  <a:cubicBezTo>
                    <a:pt x="0" y="12102"/>
                    <a:pt x="12448" y="0"/>
                    <a:pt x="29737" y="0"/>
                  </a:cubicBezTo>
                  <a:cubicBezTo>
                    <a:pt x="36653" y="0"/>
                    <a:pt x="42992" y="1960"/>
                    <a:pt x="47948" y="5763"/>
                  </a:cubicBezTo>
                  <a:lnTo>
                    <a:pt x="47948" y="16136"/>
                  </a:lnTo>
                  <a:cubicBezTo>
                    <a:pt x="43453" y="11411"/>
                    <a:pt x="37344" y="8875"/>
                    <a:pt x="30314" y="8875"/>
                  </a:cubicBezTo>
                  <a:cubicBezTo>
                    <a:pt x="18211" y="8875"/>
                    <a:pt x="9682" y="17289"/>
                    <a:pt x="9682" y="29391"/>
                  </a:cubicBezTo>
                  <a:cubicBezTo>
                    <a:pt x="9682" y="41494"/>
                    <a:pt x="18326" y="50023"/>
                    <a:pt x="30429" y="50023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48" name="Freeform: Shape 1747">
              <a:extLst>
                <a:ext uri="{FF2B5EF4-FFF2-40B4-BE49-F238E27FC236}">
                  <a16:creationId xmlns:a16="http://schemas.microsoft.com/office/drawing/2014/main" id="{59689A2D-8F9A-6A42-E984-E0C8FBEC0072}"/>
                </a:ext>
              </a:extLst>
            </p:cNvPr>
            <p:cNvSpPr/>
            <p:nvPr/>
          </p:nvSpPr>
          <p:spPr>
            <a:xfrm>
              <a:off x="3046334" y="9196744"/>
              <a:ext cx="49792" cy="86445"/>
            </a:xfrm>
            <a:custGeom>
              <a:avLst/>
              <a:gdLst>
                <a:gd name="connsiteX0" fmla="*/ 18211 w 49792"/>
                <a:gd name="connsiteY0" fmla="*/ 58898 h 86445"/>
                <a:gd name="connsiteX1" fmla="*/ 9336 w 49792"/>
                <a:gd name="connsiteY1" fmla="*/ 68004 h 86445"/>
                <a:gd name="connsiteX2" fmla="*/ 9336 w 49792"/>
                <a:gd name="connsiteY2" fmla="*/ 86445 h 86445"/>
                <a:gd name="connsiteX3" fmla="*/ 0 w 49792"/>
                <a:gd name="connsiteY3" fmla="*/ 86445 h 86445"/>
                <a:gd name="connsiteX4" fmla="*/ 0 w 49792"/>
                <a:gd name="connsiteY4" fmla="*/ 0 h 86445"/>
                <a:gd name="connsiteX5" fmla="*/ 9336 w 49792"/>
                <a:gd name="connsiteY5" fmla="*/ 0 h 86445"/>
                <a:gd name="connsiteX6" fmla="*/ 9336 w 49792"/>
                <a:gd name="connsiteY6" fmla="*/ 56132 h 86445"/>
                <a:gd name="connsiteX7" fmla="*/ 35385 w 49792"/>
                <a:gd name="connsiteY7" fmla="*/ 29622 h 86445"/>
                <a:gd name="connsiteX8" fmla="*/ 46565 w 49792"/>
                <a:gd name="connsiteY8" fmla="*/ 29622 h 86445"/>
                <a:gd name="connsiteX9" fmla="*/ 24666 w 49792"/>
                <a:gd name="connsiteY9" fmla="*/ 51983 h 86445"/>
                <a:gd name="connsiteX10" fmla="*/ 49793 w 49792"/>
                <a:gd name="connsiteY10" fmla="*/ 86445 h 86445"/>
                <a:gd name="connsiteX11" fmla="*/ 38267 w 49792"/>
                <a:gd name="connsiteY11" fmla="*/ 86445 h 86445"/>
                <a:gd name="connsiteX12" fmla="*/ 18211 w 49792"/>
                <a:gd name="connsiteY12" fmla="*/ 58898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9792" h="86445">
                  <a:moveTo>
                    <a:pt x="18211" y="58898"/>
                  </a:moveTo>
                  <a:lnTo>
                    <a:pt x="9336" y="68004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lnTo>
                    <a:pt x="9336" y="0"/>
                  </a:lnTo>
                  <a:lnTo>
                    <a:pt x="9336" y="56132"/>
                  </a:lnTo>
                  <a:lnTo>
                    <a:pt x="35385" y="29622"/>
                  </a:lnTo>
                  <a:lnTo>
                    <a:pt x="46565" y="29622"/>
                  </a:lnTo>
                  <a:lnTo>
                    <a:pt x="24666" y="51983"/>
                  </a:lnTo>
                  <a:lnTo>
                    <a:pt x="49793" y="86445"/>
                  </a:lnTo>
                  <a:lnTo>
                    <a:pt x="38267" y="86445"/>
                  </a:lnTo>
                  <a:lnTo>
                    <a:pt x="18211" y="58898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49" name="Freeform: Shape 1748">
              <a:extLst>
                <a:ext uri="{FF2B5EF4-FFF2-40B4-BE49-F238E27FC236}">
                  <a16:creationId xmlns:a16="http://schemas.microsoft.com/office/drawing/2014/main" id="{AD94A2A3-DC43-941C-D3D6-612E2D0419B7}"/>
                </a:ext>
              </a:extLst>
            </p:cNvPr>
            <p:cNvSpPr/>
            <p:nvPr/>
          </p:nvSpPr>
          <p:spPr>
            <a:xfrm>
              <a:off x="3100161" y="9225329"/>
              <a:ext cx="55094" cy="58782"/>
            </a:xfrm>
            <a:custGeom>
              <a:avLst/>
              <a:gdLst>
                <a:gd name="connsiteX0" fmla="*/ 0 w 55094"/>
                <a:gd name="connsiteY0" fmla="*/ 29968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8 h 58782"/>
                <a:gd name="connsiteX10" fmla="*/ 45182 w 55094"/>
                <a:gd name="connsiteY10" fmla="*/ 25472 h 58782"/>
                <a:gd name="connsiteX11" fmla="*/ 28124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8"/>
                  </a:moveTo>
                  <a:cubicBezTo>
                    <a:pt x="0" y="12909"/>
                    <a:pt x="10835" y="0"/>
                    <a:pt x="28124" y="0"/>
                  </a:cubicBezTo>
                  <a:cubicBezTo>
                    <a:pt x="44490" y="0"/>
                    <a:pt x="55095" y="12102"/>
                    <a:pt x="55095" y="28354"/>
                  </a:cubicBezTo>
                  <a:cubicBezTo>
                    <a:pt x="55095" y="29968"/>
                    <a:pt x="54979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50" name="Freeform: Shape 1749">
              <a:extLst>
                <a:ext uri="{FF2B5EF4-FFF2-40B4-BE49-F238E27FC236}">
                  <a16:creationId xmlns:a16="http://schemas.microsoft.com/office/drawing/2014/main" id="{899A8D53-9CEC-72F0-8FE5-83E1115B68AA}"/>
                </a:ext>
              </a:extLst>
            </p:cNvPr>
            <p:cNvSpPr/>
            <p:nvPr/>
          </p:nvSpPr>
          <p:spPr>
            <a:xfrm>
              <a:off x="3165745" y="9196629"/>
              <a:ext cx="58782" cy="87367"/>
            </a:xfrm>
            <a:custGeom>
              <a:avLst/>
              <a:gdLst>
                <a:gd name="connsiteX0" fmla="*/ 49331 w 58782"/>
                <a:gd name="connsiteY0" fmla="*/ 75726 h 87367"/>
                <a:gd name="connsiteX1" fmla="*/ 28585 w 58782"/>
                <a:gd name="connsiteY1" fmla="*/ 87368 h 87367"/>
                <a:gd name="connsiteX2" fmla="*/ 0 w 58782"/>
                <a:gd name="connsiteY2" fmla="*/ 58322 h 87367"/>
                <a:gd name="connsiteX3" fmla="*/ 28585 w 58782"/>
                <a:gd name="connsiteY3" fmla="*/ 28585 h 87367"/>
                <a:gd name="connsiteX4" fmla="*/ 49331 w 58782"/>
                <a:gd name="connsiteY4" fmla="*/ 40457 h 87367"/>
                <a:gd name="connsiteX5" fmla="*/ 49331 w 58782"/>
                <a:gd name="connsiteY5" fmla="*/ 0 h 87367"/>
                <a:gd name="connsiteX6" fmla="*/ 58783 w 58782"/>
                <a:gd name="connsiteY6" fmla="*/ 0 h 87367"/>
                <a:gd name="connsiteX7" fmla="*/ 58783 w 58782"/>
                <a:gd name="connsiteY7" fmla="*/ 86445 h 87367"/>
                <a:gd name="connsiteX8" fmla="*/ 49331 w 58782"/>
                <a:gd name="connsiteY8" fmla="*/ 86445 h 87367"/>
                <a:gd name="connsiteX9" fmla="*/ 49331 w 58782"/>
                <a:gd name="connsiteY9" fmla="*/ 75726 h 87367"/>
                <a:gd name="connsiteX10" fmla="*/ 9682 w 58782"/>
                <a:gd name="connsiteY10" fmla="*/ 58207 h 87367"/>
                <a:gd name="connsiteX11" fmla="*/ 29391 w 58782"/>
                <a:gd name="connsiteY11" fmla="*/ 78608 h 87367"/>
                <a:gd name="connsiteX12" fmla="*/ 49331 w 58782"/>
                <a:gd name="connsiteY12" fmla="*/ 58207 h 87367"/>
                <a:gd name="connsiteX13" fmla="*/ 29391 w 58782"/>
                <a:gd name="connsiteY13" fmla="*/ 37460 h 87367"/>
                <a:gd name="connsiteX14" fmla="*/ 9682 w 58782"/>
                <a:gd name="connsiteY14" fmla="*/ 58207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49331" y="75726"/>
                  </a:moveTo>
                  <a:cubicBezTo>
                    <a:pt x="45067" y="82872"/>
                    <a:pt x="37690" y="87368"/>
                    <a:pt x="28585" y="87368"/>
                  </a:cubicBezTo>
                  <a:cubicBezTo>
                    <a:pt x="11872" y="87368"/>
                    <a:pt x="0" y="75150"/>
                    <a:pt x="0" y="58322"/>
                  </a:cubicBezTo>
                  <a:cubicBezTo>
                    <a:pt x="0" y="41494"/>
                    <a:pt x="11872" y="28585"/>
                    <a:pt x="28585" y="28585"/>
                  </a:cubicBezTo>
                  <a:cubicBezTo>
                    <a:pt x="37690" y="28585"/>
                    <a:pt x="45067" y="33080"/>
                    <a:pt x="49331" y="40457"/>
                  </a:cubicBezTo>
                  <a:lnTo>
                    <a:pt x="49331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1" y="86445"/>
                  </a:lnTo>
                  <a:lnTo>
                    <a:pt x="49331" y="75726"/>
                  </a:lnTo>
                  <a:close/>
                  <a:moveTo>
                    <a:pt x="9682" y="58207"/>
                  </a:moveTo>
                  <a:cubicBezTo>
                    <a:pt x="9682" y="69963"/>
                    <a:pt x="17981" y="78608"/>
                    <a:pt x="29391" y="78608"/>
                  </a:cubicBezTo>
                  <a:cubicBezTo>
                    <a:pt x="40802" y="78608"/>
                    <a:pt x="49331" y="69963"/>
                    <a:pt x="49331" y="58207"/>
                  </a:cubicBezTo>
                  <a:cubicBezTo>
                    <a:pt x="49331" y="46450"/>
                    <a:pt x="41033" y="37460"/>
                    <a:pt x="29391" y="37460"/>
                  </a:cubicBezTo>
                  <a:cubicBezTo>
                    <a:pt x="17750" y="37460"/>
                    <a:pt x="9682" y="46220"/>
                    <a:pt x="9682" y="58207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51" name="Freeform: Shape 1750">
              <a:extLst>
                <a:ext uri="{FF2B5EF4-FFF2-40B4-BE49-F238E27FC236}">
                  <a16:creationId xmlns:a16="http://schemas.microsoft.com/office/drawing/2014/main" id="{FCAEF853-852F-EFF4-AD84-4E58B3D2F5AB}"/>
                </a:ext>
              </a:extLst>
            </p:cNvPr>
            <p:cNvSpPr/>
            <p:nvPr/>
          </p:nvSpPr>
          <p:spPr>
            <a:xfrm>
              <a:off x="536883" y="9341627"/>
              <a:ext cx="16828" cy="79875"/>
            </a:xfrm>
            <a:custGeom>
              <a:avLst/>
              <a:gdLst>
                <a:gd name="connsiteX0" fmla="*/ 0 w 16828"/>
                <a:gd name="connsiteY0" fmla="*/ 6224 h 79875"/>
                <a:gd name="connsiteX1" fmla="*/ 5994 w 16828"/>
                <a:gd name="connsiteY1" fmla="*/ 0 h 79875"/>
                <a:gd name="connsiteX2" fmla="*/ 10028 w 16828"/>
                <a:gd name="connsiteY2" fmla="*/ 1268 h 79875"/>
                <a:gd name="connsiteX3" fmla="*/ 16828 w 16828"/>
                <a:gd name="connsiteY3" fmla="*/ 6109 h 79875"/>
                <a:gd name="connsiteX4" fmla="*/ 10028 w 16828"/>
                <a:gd name="connsiteY4" fmla="*/ 10835 h 79875"/>
                <a:gd name="connsiteX5" fmla="*/ 5994 w 16828"/>
                <a:gd name="connsiteY5" fmla="*/ 12218 h 79875"/>
                <a:gd name="connsiteX6" fmla="*/ 0 w 16828"/>
                <a:gd name="connsiteY6" fmla="*/ 6224 h 79875"/>
                <a:gd name="connsiteX7" fmla="*/ 1959 w 16828"/>
                <a:gd name="connsiteY7" fmla="*/ 23052 h 79875"/>
                <a:gd name="connsiteX8" fmla="*/ 11411 w 16828"/>
                <a:gd name="connsiteY8" fmla="*/ 23052 h 79875"/>
                <a:gd name="connsiteX9" fmla="*/ 11411 w 16828"/>
                <a:gd name="connsiteY9" fmla="*/ 79875 h 79875"/>
                <a:gd name="connsiteX10" fmla="*/ 1959 w 16828"/>
                <a:gd name="connsiteY10" fmla="*/ 79875 h 79875"/>
                <a:gd name="connsiteX11" fmla="*/ 1959 w 16828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828" h="79875">
                  <a:moveTo>
                    <a:pt x="0" y="6224"/>
                  </a:moveTo>
                  <a:cubicBezTo>
                    <a:pt x="0" y="2766"/>
                    <a:pt x="2651" y="0"/>
                    <a:pt x="5994" y="0"/>
                  </a:cubicBezTo>
                  <a:cubicBezTo>
                    <a:pt x="7492" y="0"/>
                    <a:pt x="8760" y="346"/>
                    <a:pt x="10028" y="1268"/>
                  </a:cubicBezTo>
                  <a:lnTo>
                    <a:pt x="16828" y="6109"/>
                  </a:lnTo>
                  <a:lnTo>
                    <a:pt x="10028" y="10835"/>
                  </a:lnTo>
                  <a:cubicBezTo>
                    <a:pt x="8760" y="11756"/>
                    <a:pt x="7492" y="12218"/>
                    <a:pt x="5994" y="12218"/>
                  </a:cubicBezTo>
                  <a:cubicBezTo>
                    <a:pt x="2651" y="12218"/>
                    <a:pt x="0" y="9566"/>
                    <a:pt x="0" y="6224"/>
                  </a:cubicBezTo>
                  <a:close/>
                  <a:moveTo>
                    <a:pt x="1959" y="23052"/>
                  </a:moveTo>
                  <a:lnTo>
                    <a:pt x="11411" y="23052"/>
                  </a:lnTo>
                  <a:lnTo>
                    <a:pt x="11411" y="79875"/>
                  </a:lnTo>
                  <a:lnTo>
                    <a:pt x="1959" y="79875"/>
                  </a:lnTo>
                  <a:lnTo>
                    <a:pt x="1959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52" name="Freeform: Shape 1751">
              <a:extLst>
                <a:ext uri="{FF2B5EF4-FFF2-40B4-BE49-F238E27FC236}">
                  <a16:creationId xmlns:a16="http://schemas.microsoft.com/office/drawing/2014/main" id="{DDA82799-83E1-EFF3-AA7B-E834321E3216}"/>
                </a:ext>
              </a:extLst>
            </p:cNvPr>
            <p:cNvSpPr/>
            <p:nvPr/>
          </p:nvSpPr>
          <p:spPr>
            <a:xfrm>
              <a:off x="567312" y="9363526"/>
              <a:ext cx="86791" cy="57860"/>
            </a:xfrm>
            <a:custGeom>
              <a:avLst/>
              <a:gdLst>
                <a:gd name="connsiteX0" fmla="*/ 9336 w 86791"/>
                <a:gd name="connsiteY0" fmla="*/ 57861 h 57860"/>
                <a:gd name="connsiteX1" fmla="*/ 0 w 86791"/>
                <a:gd name="connsiteY1" fmla="*/ 57861 h 57860"/>
                <a:gd name="connsiteX2" fmla="*/ 0 w 86791"/>
                <a:gd name="connsiteY2" fmla="*/ 1037 h 57860"/>
                <a:gd name="connsiteX3" fmla="*/ 9336 w 86791"/>
                <a:gd name="connsiteY3" fmla="*/ 1037 h 57860"/>
                <a:gd name="connsiteX4" fmla="*/ 9336 w 86791"/>
                <a:gd name="connsiteY4" fmla="*/ 11296 h 57860"/>
                <a:gd name="connsiteX5" fmla="*/ 28008 w 86791"/>
                <a:gd name="connsiteY5" fmla="*/ 0 h 57860"/>
                <a:gd name="connsiteX6" fmla="*/ 45643 w 86791"/>
                <a:gd name="connsiteY6" fmla="*/ 12448 h 57860"/>
                <a:gd name="connsiteX7" fmla="*/ 65814 w 86791"/>
                <a:gd name="connsiteY7" fmla="*/ 0 h 57860"/>
                <a:gd name="connsiteX8" fmla="*/ 86791 w 86791"/>
                <a:gd name="connsiteY8" fmla="*/ 24435 h 57860"/>
                <a:gd name="connsiteX9" fmla="*/ 86791 w 86791"/>
                <a:gd name="connsiteY9" fmla="*/ 57861 h 57860"/>
                <a:gd name="connsiteX10" fmla="*/ 77455 w 86791"/>
                <a:gd name="connsiteY10" fmla="*/ 57861 h 57860"/>
                <a:gd name="connsiteX11" fmla="*/ 77455 w 86791"/>
                <a:gd name="connsiteY11" fmla="*/ 26049 h 57860"/>
                <a:gd name="connsiteX12" fmla="*/ 63970 w 86791"/>
                <a:gd name="connsiteY12" fmla="*/ 9106 h 57860"/>
                <a:gd name="connsiteX13" fmla="*/ 48064 w 86791"/>
                <a:gd name="connsiteY13" fmla="*/ 28585 h 57860"/>
                <a:gd name="connsiteX14" fmla="*/ 48064 w 86791"/>
                <a:gd name="connsiteY14" fmla="*/ 57861 h 57860"/>
                <a:gd name="connsiteX15" fmla="*/ 38728 w 86791"/>
                <a:gd name="connsiteY15" fmla="*/ 57861 h 57860"/>
                <a:gd name="connsiteX16" fmla="*/ 38728 w 86791"/>
                <a:gd name="connsiteY16" fmla="*/ 26049 h 57860"/>
                <a:gd name="connsiteX17" fmla="*/ 25242 w 86791"/>
                <a:gd name="connsiteY17" fmla="*/ 9106 h 57860"/>
                <a:gd name="connsiteX18" fmla="*/ 9336 w 86791"/>
                <a:gd name="connsiteY18" fmla="*/ 29391 h 57860"/>
                <a:gd name="connsiteX19" fmla="*/ 9336 w 86791"/>
                <a:gd name="connsiteY19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86791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296"/>
                  </a:lnTo>
                  <a:cubicBezTo>
                    <a:pt x="13140" y="4380"/>
                    <a:pt x="19825" y="0"/>
                    <a:pt x="28008" y="0"/>
                  </a:cubicBezTo>
                  <a:cubicBezTo>
                    <a:pt x="36883" y="0"/>
                    <a:pt x="42762" y="4841"/>
                    <a:pt x="45643" y="12448"/>
                  </a:cubicBezTo>
                  <a:cubicBezTo>
                    <a:pt x="49331" y="4956"/>
                    <a:pt x="56708" y="0"/>
                    <a:pt x="65814" y="0"/>
                  </a:cubicBezTo>
                  <a:cubicBezTo>
                    <a:pt x="79530" y="0"/>
                    <a:pt x="86791" y="10373"/>
                    <a:pt x="86791" y="24435"/>
                  </a:cubicBezTo>
                  <a:lnTo>
                    <a:pt x="86791" y="57861"/>
                  </a:lnTo>
                  <a:lnTo>
                    <a:pt x="77455" y="57861"/>
                  </a:lnTo>
                  <a:lnTo>
                    <a:pt x="77455" y="26049"/>
                  </a:lnTo>
                  <a:cubicBezTo>
                    <a:pt x="77455" y="14984"/>
                    <a:pt x="73075" y="9106"/>
                    <a:pt x="63970" y="9106"/>
                  </a:cubicBezTo>
                  <a:cubicBezTo>
                    <a:pt x="54403" y="9106"/>
                    <a:pt x="48064" y="17750"/>
                    <a:pt x="48064" y="28585"/>
                  </a:cubicBezTo>
                  <a:lnTo>
                    <a:pt x="48064" y="57861"/>
                  </a:lnTo>
                  <a:lnTo>
                    <a:pt x="38728" y="57861"/>
                  </a:lnTo>
                  <a:lnTo>
                    <a:pt x="38728" y="26049"/>
                  </a:lnTo>
                  <a:cubicBezTo>
                    <a:pt x="38728" y="14984"/>
                    <a:pt x="34348" y="9106"/>
                    <a:pt x="25242" y="9106"/>
                  </a:cubicBezTo>
                  <a:cubicBezTo>
                    <a:pt x="15675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53" name="Freeform: Shape 1752">
              <a:extLst>
                <a:ext uri="{FF2B5EF4-FFF2-40B4-BE49-F238E27FC236}">
                  <a16:creationId xmlns:a16="http://schemas.microsoft.com/office/drawing/2014/main" id="{FB2114FB-CD3B-7D4D-012C-73B99D3DC22E}"/>
                </a:ext>
              </a:extLst>
            </p:cNvPr>
            <p:cNvSpPr/>
            <p:nvPr/>
          </p:nvSpPr>
          <p:spPr>
            <a:xfrm>
              <a:off x="672084" y="9363526"/>
              <a:ext cx="86791" cy="57860"/>
            </a:xfrm>
            <a:custGeom>
              <a:avLst/>
              <a:gdLst>
                <a:gd name="connsiteX0" fmla="*/ 9336 w 86791"/>
                <a:gd name="connsiteY0" fmla="*/ 57861 h 57860"/>
                <a:gd name="connsiteX1" fmla="*/ 0 w 86791"/>
                <a:gd name="connsiteY1" fmla="*/ 57861 h 57860"/>
                <a:gd name="connsiteX2" fmla="*/ 0 w 86791"/>
                <a:gd name="connsiteY2" fmla="*/ 1037 h 57860"/>
                <a:gd name="connsiteX3" fmla="*/ 9336 w 86791"/>
                <a:gd name="connsiteY3" fmla="*/ 1037 h 57860"/>
                <a:gd name="connsiteX4" fmla="*/ 9336 w 86791"/>
                <a:gd name="connsiteY4" fmla="*/ 11296 h 57860"/>
                <a:gd name="connsiteX5" fmla="*/ 28008 w 86791"/>
                <a:gd name="connsiteY5" fmla="*/ 0 h 57860"/>
                <a:gd name="connsiteX6" fmla="*/ 45643 w 86791"/>
                <a:gd name="connsiteY6" fmla="*/ 12448 h 57860"/>
                <a:gd name="connsiteX7" fmla="*/ 65814 w 86791"/>
                <a:gd name="connsiteY7" fmla="*/ 0 h 57860"/>
                <a:gd name="connsiteX8" fmla="*/ 86791 w 86791"/>
                <a:gd name="connsiteY8" fmla="*/ 24435 h 57860"/>
                <a:gd name="connsiteX9" fmla="*/ 86791 w 86791"/>
                <a:gd name="connsiteY9" fmla="*/ 57861 h 57860"/>
                <a:gd name="connsiteX10" fmla="*/ 77455 w 86791"/>
                <a:gd name="connsiteY10" fmla="*/ 57861 h 57860"/>
                <a:gd name="connsiteX11" fmla="*/ 77455 w 86791"/>
                <a:gd name="connsiteY11" fmla="*/ 26049 h 57860"/>
                <a:gd name="connsiteX12" fmla="*/ 63970 w 86791"/>
                <a:gd name="connsiteY12" fmla="*/ 9106 h 57860"/>
                <a:gd name="connsiteX13" fmla="*/ 48064 w 86791"/>
                <a:gd name="connsiteY13" fmla="*/ 28585 h 57860"/>
                <a:gd name="connsiteX14" fmla="*/ 48064 w 86791"/>
                <a:gd name="connsiteY14" fmla="*/ 57861 h 57860"/>
                <a:gd name="connsiteX15" fmla="*/ 38727 w 86791"/>
                <a:gd name="connsiteY15" fmla="*/ 57861 h 57860"/>
                <a:gd name="connsiteX16" fmla="*/ 38727 w 86791"/>
                <a:gd name="connsiteY16" fmla="*/ 26049 h 57860"/>
                <a:gd name="connsiteX17" fmla="*/ 25242 w 86791"/>
                <a:gd name="connsiteY17" fmla="*/ 9106 h 57860"/>
                <a:gd name="connsiteX18" fmla="*/ 9336 w 86791"/>
                <a:gd name="connsiteY18" fmla="*/ 29391 h 57860"/>
                <a:gd name="connsiteX19" fmla="*/ 9336 w 86791"/>
                <a:gd name="connsiteY19" fmla="*/ 57861 h 5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86791" h="57860">
                  <a:moveTo>
                    <a:pt x="9336" y="57861"/>
                  </a:moveTo>
                  <a:lnTo>
                    <a:pt x="0" y="57861"/>
                  </a:lnTo>
                  <a:lnTo>
                    <a:pt x="0" y="1037"/>
                  </a:lnTo>
                  <a:lnTo>
                    <a:pt x="9336" y="1037"/>
                  </a:lnTo>
                  <a:lnTo>
                    <a:pt x="9336" y="11296"/>
                  </a:lnTo>
                  <a:cubicBezTo>
                    <a:pt x="13140" y="4380"/>
                    <a:pt x="19825" y="0"/>
                    <a:pt x="28008" y="0"/>
                  </a:cubicBezTo>
                  <a:cubicBezTo>
                    <a:pt x="36883" y="0"/>
                    <a:pt x="42762" y="4841"/>
                    <a:pt x="45643" y="12448"/>
                  </a:cubicBezTo>
                  <a:cubicBezTo>
                    <a:pt x="49331" y="4956"/>
                    <a:pt x="56708" y="0"/>
                    <a:pt x="65814" y="0"/>
                  </a:cubicBezTo>
                  <a:cubicBezTo>
                    <a:pt x="79530" y="0"/>
                    <a:pt x="86791" y="10373"/>
                    <a:pt x="86791" y="24435"/>
                  </a:cubicBezTo>
                  <a:lnTo>
                    <a:pt x="86791" y="57861"/>
                  </a:lnTo>
                  <a:lnTo>
                    <a:pt x="77455" y="57861"/>
                  </a:lnTo>
                  <a:lnTo>
                    <a:pt x="77455" y="26049"/>
                  </a:lnTo>
                  <a:cubicBezTo>
                    <a:pt x="77455" y="14984"/>
                    <a:pt x="73075" y="9106"/>
                    <a:pt x="63970" y="9106"/>
                  </a:cubicBezTo>
                  <a:cubicBezTo>
                    <a:pt x="54403" y="9106"/>
                    <a:pt x="48064" y="17750"/>
                    <a:pt x="48064" y="28585"/>
                  </a:cubicBezTo>
                  <a:lnTo>
                    <a:pt x="48064" y="57861"/>
                  </a:lnTo>
                  <a:lnTo>
                    <a:pt x="38727" y="57861"/>
                  </a:lnTo>
                  <a:lnTo>
                    <a:pt x="38727" y="26049"/>
                  </a:lnTo>
                  <a:cubicBezTo>
                    <a:pt x="38727" y="14984"/>
                    <a:pt x="34348" y="9106"/>
                    <a:pt x="25242" y="9106"/>
                  </a:cubicBezTo>
                  <a:cubicBezTo>
                    <a:pt x="15675" y="9106"/>
                    <a:pt x="9336" y="18096"/>
                    <a:pt x="9336" y="29391"/>
                  </a:cubicBezTo>
                  <a:lnTo>
                    <a:pt x="9336" y="57861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54" name="Freeform: Shape 1753">
              <a:extLst>
                <a:ext uri="{FF2B5EF4-FFF2-40B4-BE49-F238E27FC236}">
                  <a16:creationId xmlns:a16="http://schemas.microsoft.com/office/drawing/2014/main" id="{B4E7227F-64E0-1CCF-E458-D8808680FE81}"/>
                </a:ext>
              </a:extLst>
            </p:cNvPr>
            <p:cNvSpPr/>
            <p:nvPr/>
          </p:nvSpPr>
          <p:spPr>
            <a:xfrm>
              <a:off x="772014" y="9363641"/>
              <a:ext cx="55094" cy="58782"/>
            </a:xfrm>
            <a:custGeom>
              <a:avLst/>
              <a:gdLst>
                <a:gd name="connsiteX0" fmla="*/ 0 w 55094"/>
                <a:gd name="connsiteY0" fmla="*/ 29968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8 h 58782"/>
                <a:gd name="connsiteX10" fmla="*/ 45182 w 55094"/>
                <a:gd name="connsiteY10" fmla="*/ 25472 h 58782"/>
                <a:gd name="connsiteX11" fmla="*/ 28124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8"/>
                  </a:moveTo>
                  <a:cubicBezTo>
                    <a:pt x="0" y="12909"/>
                    <a:pt x="10834" y="0"/>
                    <a:pt x="28124" y="0"/>
                  </a:cubicBezTo>
                  <a:cubicBezTo>
                    <a:pt x="44490" y="0"/>
                    <a:pt x="55095" y="12102"/>
                    <a:pt x="55095" y="28354"/>
                  </a:cubicBezTo>
                  <a:cubicBezTo>
                    <a:pt x="55095" y="29968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55" name="Freeform: Shape 1754">
              <a:extLst>
                <a:ext uri="{FF2B5EF4-FFF2-40B4-BE49-F238E27FC236}">
                  <a16:creationId xmlns:a16="http://schemas.microsoft.com/office/drawing/2014/main" id="{C58D8113-2305-F69A-E4FB-D317944E7258}"/>
                </a:ext>
              </a:extLst>
            </p:cNvPr>
            <p:cNvSpPr/>
            <p:nvPr/>
          </p:nvSpPr>
          <p:spPr>
            <a:xfrm>
              <a:off x="837713" y="9334941"/>
              <a:ext cx="58782" cy="87367"/>
            </a:xfrm>
            <a:custGeom>
              <a:avLst/>
              <a:gdLst>
                <a:gd name="connsiteX0" fmla="*/ 49331 w 58782"/>
                <a:gd name="connsiteY0" fmla="*/ 75726 h 87367"/>
                <a:gd name="connsiteX1" fmla="*/ 28585 w 58782"/>
                <a:gd name="connsiteY1" fmla="*/ 87368 h 87367"/>
                <a:gd name="connsiteX2" fmla="*/ 0 w 58782"/>
                <a:gd name="connsiteY2" fmla="*/ 58322 h 87367"/>
                <a:gd name="connsiteX3" fmla="*/ 28585 w 58782"/>
                <a:gd name="connsiteY3" fmla="*/ 28585 h 87367"/>
                <a:gd name="connsiteX4" fmla="*/ 49331 w 58782"/>
                <a:gd name="connsiteY4" fmla="*/ 40457 h 87367"/>
                <a:gd name="connsiteX5" fmla="*/ 49331 w 58782"/>
                <a:gd name="connsiteY5" fmla="*/ 0 h 87367"/>
                <a:gd name="connsiteX6" fmla="*/ 58783 w 58782"/>
                <a:gd name="connsiteY6" fmla="*/ 0 h 87367"/>
                <a:gd name="connsiteX7" fmla="*/ 58783 w 58782"/>
                <a:gd name="connsiteY7" fmla="*/ 86445 h 87367"/>
                <a:gd name="connsiteX8" fmla="*/ 49331 w 58782"/>
                <a:gd name="connsiteY8" fmla="*/ 86445 h 87367"/>
                <a:gd name="connsiteX9" fmla="*/ 49331 w 58782"/>
                <a:gd name="connsiteY9" fmla="*/ 75726 h 87367"/>
                <a:gd name="connsiteX10" fmla="*/ 9682 w 58782"/>
                <a:gd name="connsiteY10" fmla="*/ 58207 h 87367"/>
                <a:gd name="connsiteX11" fmla="*/ 29391 w 58782"/>
                <a:gd name="connsiteY11" fmla="*/ 78608 h 87367"/>
                <a:gd name="connsiteX12" fmla="*/ 49331 w 58782"/>
                <a:gd name="connsiteY12" fmla="*/ 58207 h 87367"/>
                <a:gd name="connsiteX13" fmla="*/ 29391 w 58782"/>
                <a:gd name="connsiteY13" fmla="*/ 37460 h 87367"/>
                <a:gd name="connsiteX14" fmla="*/ 9682 w 58782"/>
                <a:gd name="connsiteY14" fmla="*/ 58207 h 87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87367">
                  <a:moveTo>
                    <a:pt x="49331" y="75726"/>
                  </a:moveTo>
                  <a:cubicBezTo>
                    <a:pt x="45067" y="82872"/>
                    <a:pt x="37690" y="87368"/>
                    <a:pt x="28585" y="87368"/>
                  </a:cubicBezTo>
                  <a:cubicBezTo>
                    <a:pt x="11872" y="87368"/>
                    <a:pt x="0" y="75150"/>
                    <a:pt x="0" y="58322"/>
                  </a:cubicBezTo>
                  <a:cubicBezTo>
                    <a:pt x="0" y="41494"/>
                    <a:pt x="11872" y="28585"/>
                    <a:pt x="28585" y="28585"/>
                  </a:cubicBezTo>
                  <a:cubicBezTo>
                    <a:pt x="37690" y="28585"/>
                    <a:pt x="45067" y="33080"/>
                    <a:pt x="49331" y="40457"/>
                  </a:cubicBezTo>
                  <a:lnTo>
                    <a:pt x="49331" y="0"/>
                  </a:lnTo>
                  <a:lnTo>
                    <a:pt x="58783" y="0"/>
                  </a:lnTo>
                  <a:lnTo>
                    <a:pt x="58783" y="86445"/>
                  </a:lnTo>
                  <a:lnTo>
                    <a:pt x="49331" y="86445"/>
                  </a:lnTo>
                  <a:lnTo>
                    <a:pt x="49331" y="75726"/>
                  </a:lnTo>
                  <a:close/>
                  <a:moveTo>
                    <a:pt x="9682" y="58207"/>
                  </a:moveTo>
                  <a:cubicBezTo>
                    <a:pt x="9682" y="69963"/>
                    <a:pt x="17981" y="78608"/>
                    <a:pt x="29391" y="78608"/>
                  </a:cubicBezTo>
                  <a:cubicBezTo>
                    <a:pt x="40802" y="78608"/>
                    <a:pt x="49331" y="69963"/>
                    <a:pt x="49331" y="58207"/>
                  </a:cubicBezTo>
                  <a:cubicBezTo>
                    <a:pt x="49331" y="46450"/>
                    <a:pt x="41033" y="37460"/>
                    <a:pt x="29391" y="37460"/>
                  </a:cubicBezTo>
                  <a:cubicBezTo>
                    <a:pt x="17750" y="37460"/>
                    <a:pt x="9682" y="46220"/>
                    <a:pt x="9682" y="58207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56" name="Freeform: Shape 1755">
              <a:extLst>
                <a:ext uri="{FF2B5EF4-FFF2-40B4-BE49-F238E27FC236}">
                  <a16:creationId xmlns:a16="http://schemas.microsoft.com/office/drawing/2014/main" id="{5B8445D7-F44C-E468-B461-82D47AC74565}"/>
                </a:ext>
              </a:extLst>
            </p:cNvPr>
            <p:cNvSpPr/>
            <p:nvPr/>
          </p:nvSpPr>
          <p:spPr>
            <a:xfrm>
              <a:off x="910096" y="9341627"/>
              <a:ext cx="16943" cy="79875"/>
            </a:xfrm>
            <a:custGeom>
              <a:avLst/>
              <a:gdLst>
                <a:gd name="connsiteX0" fmla="*/ 6800 w 16943"/>
                <a:gd name="connsiteY0" fmla="*/ 10835 h 79875"/>
                <a:gd name="connsiteX1" fmla="*/ 0 w 16943"/>
                <a:gd name="connsiteY1" fmla="*/ 6109 h 79875"/>
                <a:gd name="connsiteX2" fmla="*/ 6800 w 16943"/>
                <a:gd name="connsiteY2" fmla="*/ 1268 h 79875"/>
                <a:gd name="connsiteX3" fmla="*/ 10835 w 16943"/>
                <a:gd name="connsiteY3" fmla="*/ 0 h 79875"/>
                <a:gd name="connsiteX4" fmla="*/ 16943 w 16943"/>
                <a:gd name="connsiteY4" fmla="*/ 6224 h 79875"/>
                <a:gd name="connsiteX5" fmla="*/ 10835 w 16943"/>
                <a:gd name="connsiteY5" fmla="*/ 12218 h 79875"/>
                <a:gd name="connsiteX6" fmla="*/ 6800 w 16943"/>
                <a:gd name="connsiteY6" fmla="*/ 10835 h 79875"/>
                <a:gd name="connsiteX7" fmla="*/ 5417 w 16943"/>
                <a:gd name="connsiteY7" fmla="*/ 23052 h 79875"/>
                <a:gd name="connsiteX8" fmla="*/ 14869 w 16943"/>
                <a:gd name="connsiteY8" fmla="*/ 23052 h 79875"/>
                <a:gd name="connsiteX9" fmla="*/ 14869 w 16943"/>
                <a:gd name="connsiteY9" fmla="*/ 79875 h 79875"/>
                <a:gd name="connsiteX10" fmla="*/ 5417 w 16943"/>
                <a:gd name="connsiteY10" fmla="*/ 79875 h 79875"/>
                <a:gd name="connsiteX11" fmla="*/ 5417 w 16943"/>
                <a:gd name="connsiteY11" fmla="*/ 23052 h 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943" h="79875">
                  <a:moveTo>
                    <a:pt x="6800" y="10835"/>
                  </a:moveTo>
                  <a:lnTo>
                    <a:pt x="0" y="6109"/>
                  </a:lnTo>
                  <a:lnTo>
                    <a:pt x="6800" y="1268"/>
                  </a:lnTo>
                  <a:cubicBezTo>
                    <a:pt x="8068" y="346"/>
                    <a:pt x="9336" y="0"/>
                    <a:pt x="10835" y="0"/>
                  </a:cubicBezTo>
                  <a:cubicBezTo>
                    <a:pt x="14177" y="0"/>
                    <a:pt x="16943" y="2766"/>
                    <a:pt x="16943" y="6224"/>
                  </a:cubicBezTo>
                  <a:cubicBezTo>
                    <a:pt x="16943" y="9682"/>
                    <a:pt x="14177" y="12218"/>
                    <a:pt x="10835" y="12218"/>
                  </a:cubicBezTo>
                  <a:cubicBezTo>
                    <a:pt x="9336" y="12218"/>
                    <a:pt x="8068" y="11756"/>
                    <a:pt x="6800" y="10835"/>
                  </a:cubicBezTo>
                  <a:close/>
                  <a:moveTo>
                    <a:pt x="5417" y="23052"/>
                  </a:moveTo>
                  <a:lnTo>
                    <a:pt x="14869" y="23052"/>
                  </a:lnTo>
                  <a:lnTo>
                    <a:pt x="14869" y="79875"/>
                  </a:lnTo>
                  <a:lnTo>
                    <a:pt x="5417" y="79875"/>
                  </a:lnTo>
                  <a:lnTo>
                    <a:pt x="5417" y="2305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57" name="Freeform: Shape 1756">
              <a:extLst>
                <a:ext uri="{FF2B5EF4-FFF2-40B4-BE49-F238E27FC236}">
                  <a16:creationId xmlns:a16="http://schemas.microsoft.com/office/drawing/2014/main" id="{31FDF7D0-1A5D-AAFB-AB47-659B5BE7EC51}"/>
                </a:ext>
              </a:extLst>
            </p:cNvPr>
            <p:cNvSpPr/>
            <p:nvPr/>
          </p:nvSpPr>
          <p:spPr>
            <a:xfrm>
              <a:off x="939603" y="9363641"/>
              <a:ext cx="58782" cy="58782"/>
            </a:xfrm>
            <a:custGeom>
              <a:avLst/>
              <a:gdLst>
                <a:gd name="connsiteX0" fmla="*/ 49332 w 58782"/>
                <a:gd name="connsiteY0" fmla="*/ 47257 h 58782"/>
                <a:gd name="connsiteX1" fmla="*/ 28585 w 58782"/>
                <a:gd name="connsiteY1" fmla="*/ 58783 h 58782"/>
                <a:gd name="connsiteX2" fmla="*/ 0 w 58782"/>
                <a:gd name="connsiteY2" fmla="*/ 29737 h 58782"/>
                <a:gd name="connsiteX3" fmla="*/ 28585 w 58782"/>
                <a:gd name="connsiteY3" fmla="*/ 0 h 58782"/>
                <a:gd name="connsiteX4" fmla="*/ 49332 w 58782"/>
                <a:gd name="connsiteY4" fmla="*/ 11756 h 58782"/>
                <a:gd name="connsiteX5" fmla="*/ 49332 w 58782"/>
                <a:gd name="connsiteY5" fmla="*/ 1037 h 58782"/>
                <a:gd name="connsiteX6" fmla="*/ 58783 w 58782"/>
                <a:gd name="connsiteY6" fmla="*/ 1037 h 58782"/>
                <a:gd name="connsiteX7" fmla="*/ 58783 w 58782"/>
                <a:gd name="connsiteY7" fmla="*/ 57861 h 58782"/>
                <a:gd name="connsiteX8" fmla="*/ 49332 w 58782"/>
                <a:gd name="connsiteY8" fmla="*/ 57861 h 58782"/>
                <a:gd name="connsiteX9" fmla="*/ 49332 w 58782"/>
                <a:gd name="connsiteY9" fmla="*/ 47257 h 58782"/>
                <a:gd name="connsiteX10" fmla="*/ 9682 w 58782"/>
                <a:gd name="connsiteY10" fmla="*/ 29622 h 58782"/>
                <a:gd name="connsiteX11" fmla="*/ 29391 w 58782"/>
                <a:gd name="connsiteY11" fmla="*/ 50023 h 58782"/>
                <a:gd name="connsiteX12" fmla="*/ 49332 w 58782"/>
                <a:gd name="connsiteY12" fmla="*/ 29622 h 58782"/>
                <a:gd name="connsiteX13" fmla="*/ 29391 w 58782"/>
                <a:gd name="connsiteY13" fmla="*/ 8875 h 58782"/>
                <a:gd name="connsiteX14" fmla="*/ 9682 w 58782"/>
                <a:gd name="connsiteY14" fmla="*/ 2962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8782" h="58782">
                  <a:moveTo>
                    <a:pt x="49332" y="47257"/>
                  </a:moveTo>
                  <a:cubicBezTo>
                    <a:pt x="45067" y="54403"/>
                    <a:pt x="37575" y="58783"/>
                    <a:pt x="28585" y="58783"/>
                  </a:cubicBezTo>
                  <a:cubicBezTo>
                    <a:pt x="11872" y="58783"/>
                    <a:pt x="0" y="46565"/>
                    <a:pt x="0" y="29737"/>
                  </a:cubicBezTo>
                  <a:cubicBezTo>
                    <a:pt x="0" y="12909"/>
                    <a:pt x="11872" y="0"/>
                    <a:pt x="28585" y="0"/>
                  </a:cubicBezTo>
                  <a:cubicBezTo>
                    <a:pt x="37575" y="0"/>
                    <a:pt x="45067" y="4495"/>
                    <a:pt x="49332" y="11756"/>
                  </a:cubicBezTo>
                  <a:lnTo>
                    <a:pt x="49332" y="1037"/>
                  </a:lnTo>
                  <a:lnTo>
                    <a:pt x="58783" y="1037"/>
                  </a:lnTo>
                  <a:lnTo>
                    <a:pt x="58783" y="57861"/>
                  </a:lnTo>
                  <a:lnTo>
                    <a:pt x="49332" y="57861"/>
                  </a:lnTo>
                  <a:lnTo>
                    <a:pt x="49332" y="47257"/>
                  </a:lnTo>
                  <a:close/>
                  <a:moveTo>
                    <a:pt x="9682" y="29622"/>
                  </a:moveTo>
                  <a:cubicBezTo>
                    <a:pt x="9682" y="41378"/>
                    <a:pt x="17981" y="50023"/>
                    <a:pt x="29391" y="50023"/>
                  </a:cubicBezTo>
                  <a:cubicBezTo>
                    <a:pt x="40802" y="50023"/>
                    <a:pt x="49332" y="41378"/>
                    <a:pt x="49332" y="29622"/>
                  </a:cubicBezTo>
                  <a:cubicBezTo>
                    <a:pt x="49332" y="17865"/>
                    <a:pt x="41033" y="8875"/>
                    <a:pt x="29391" y="8875"/>
                  </a:cubicBezTo>
                  <a:cubicBezTo>
                    <a:pt x="17750" y="8875"/>
                    <a:pt x="9682" y="17635"/>
                    <a:pt x="9682" y="2962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58" name="Freeform: Shape 1757">
              <a:extLst>
                <a:ext uri="{FF2B5EF4-FFF2-40B4-BE49-F238E27FC236}">
                  <a16:creationId xmlns:a16="http://schemas.microsoft.com/office/drawing/2014/main" id="{2529893B-FCEA-B5F3-1B61-6E48DA6BDFEC}"/>
                </a:ext>
              </a:extLst>
            </p:cNvPr>
            <p:cNvSpPr/>
            <p:nvPr/>
          </p:nvSpPr>
          <p:spPr>
            <a:xfrm>
              <a:off x="1016597" y="9346467"/>
              <a:ext cx="33656" cy="75841"/>
            </a:xfrm>
            <a:custGeom>
              <a:avLst/>
              <a:gdLst>
                <a:gd name="connsiteX0" fmla="*/ 19479 w 33656"/>
                <a:gd name="connsiteY0" fmla="*/ 75842 h 75841"/>
                <a:gd name="connsiteX1" fmla="*/ 0 w 33656"/>
                <a:gd name="connsiteY1" fmla="*/ 55210 h 75841"/>
                <a:gd name="connsiteX2" fmla="*/ 0 w 33656"/>
                <a:gd name="connsiteY2" fmla="*/ 0 h 75841"/>
                <a:gd name="connsiteX3" fmla="*/ 9336 w 33656"/>
                <a:gd name="connsiteY3" fmla="*/ 0 h 75841"/>
                <a:gd name="connsiteX4" fmla="*/ 9336 w 33656"/>
                <a:gd name="connsiteY4" fmla="*/ 18096 h 75841"/>
                <a:gd name="connsiteX5" fmla="*/ 32849 w 33656"/>
                <a:gd name="connsiteY5" fmla="*/ 18096 h 75841"/>
                <a:gd name="connsiteX6" fmla="*/ 32849 w 33656"/>
                <a:gd name="connsiteY6" fmla="*/ 26741 h 75841"/>
                <a:gd name="connsiteX7" fmla="*/ 9336 w 33656"/>
                <a:gd name="connsiteY7" fmla="*/ 26741 h 75841"/>
                <a:gd name="connsiteX8" fmla="*/ 9336 w 33656"/>
                <a:gd name="connsiteY8" fmla="*/ 55901 h 75841"/>
                <a:gd name="connsiteX9" fmla="*/ 20401 w 33656"/>
                <a:gd name="connsiteY9" fmla="*/ 66967 h 75841"/>
                <a:gd name="connsiteX10" fmla="*/ 33656 w 33656"/>
                <a:gd name="connsiteY10" fmla="*/ 62817 h 75841"/>
                <a:gd name="connsiteX11" fmla="*/ 33656 w 33656"/>
                <a:gd name="connsiteY11" fmla="*/ 71923 h 75841"/>
                <a:gd name="connsiteX12" fmla="*/ 19479 w 33656"/>
                <a:gd name="connsiteY12" fmla="*/ 75842 h 75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3656" h="75841">
                  <a:moveTo>
                    <a:pt x="19479" y="75842"/>
                  </a:moveTo>
                  <a:cubicBezTo>
                    <a:pt x="7492" y="75842"/>
                    <a:pt x="0" y="70540"/>
                    <a:pt x="0" y="55210"/>
                  </a:cubicBezTo>
                  <a:lnTo>
                    <a:pt x="0" y="0"/>
                  </a:lnTo>
                  <a:lnTo>
                    <a:pt x="9336" y="0"/>
                  </a:lnTo>
                  <a:lnTo>
                    <a:pt x="9336" y="18096"/>
                  </a:lnTo>
                  <a:lnTo>
                    <a:pt x="32849" y="18096"/>
                  </a:lnTo>
                  <a:lnTo>
                    <a:pt x="32849" y="26741"/>
                  </a:lnTo>
                  <a:lnTo>
                    <a:pt x="9336" y="26741"/>
                  </a:lnTo>
                  <a:lnTo>
                    <a:pt x="9336" y="55901"/>
                  </a:lnTo>
                  <a:cubicBezTo>
                    <a:pt x="9336" y="63854"/>
                    <a:pt x="14062" y="66967"/>
                    <a:pt x="20401" y="66967"/>
                  </a:cubicBezTo>
                  <a:cubicBezTo>
                    <a:pt x="24896" y="66967"/>
                    <a:pt x="29507" y="65699"/>
                    <a:pt x="33656" y="62817"/>
                  </a:cubicBezTo>
                  <a:lnTo>
                    <a:pt x="33656" y="71923"/>
                  </a:lnTo>
                  <a:cubicBezTo>
                    <a:pt x="29622" y="74689"/>
                    <a:pt x="24205" y="75842"/>
                    <a:pt x="19479" y="75842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59" name="Freeform: Shape 1758">
              <a:extLst>
                <a:ext uri="{FF2B5EF4-FFF2-40B4-BE49-F238E27FC236}">
                  <a16:creationId xmlns:a16="http://schemas.microsoft.com/office/drawing/2014/main" id="{FCDC6215-DDE3-FB11-3D61-633AA6964600}"/>
                </a:ext>
              </a:extLst>
            </p:cNvPr>
            <p:cNvSpPr/>
            <p:nvPr/>
          </p:nvSpPr>
          <p:spPr>
            <a:xfrm>
              <a:off x="1057630" y="9363641"/>
              <a:ext cx="55094" cy="58782"/>
            </a:xfrm>
            <a:custGeom>
              <a:avLst/>
              <a:gdLst>
                <a:gd name="connsiteX0" fmla="*/ 0 w 55094"/>
                <a:gd name="connsiteY0" fmla="*/ 29968 h 58782"/>
                <a:gd name="connsiteX1" fmla="*/ 28124 w 55094"/>
                <a:gd name="connsiteY1" fmla="*/ 0 h 58782"/>
                <a:gd name="connsiteX2" fmla="*/ 55095 w 55094"/>
                <a:gd name="connsiteY2" fmla="*/ 28354 h 58782"/>
                <a:gd name="connsiteX3" fmla="*/ 54864 w 55094"/>
                <a:gd name="connsiteY3" fmla="*/ 33080 h 58782"/>
                <a:gd name="connsiteX4" fmla="*/ 9912 w 55094"/>
                <a:gd name="connsiteY4" fmla="*/ 33080 h 58782"/>
                <a:gd name="connsiteX5" fmla="*/ 30659 w 55094"/>
                <a:gd name="connsiteY5" fmla="*/ 50138 h 58782"/>
                <a:gd name="connsiteX6" fmla="*/ 50945 w 55094"/>
                <a:gd name="connsiteY6" fmla="*/ 43799 h 58782"/>
                <a:gd name="connsiteX7" fmla="*/ 50945 w 55094"/>
                <a:gd name="connsiteY7" fmla="*/ 52789 h 58782"/>
                <a:gd name="connsiteX8" fmla="*/ 30659 w 55094"/>
                <a:gd name="connsiteY8" fmla="*/ 58783 h 58782"/>
                <a:gd name="connsiteX9" fmla="*/ 0 w 55094"/>
                <a:gd name="connsiteY9" fmla="*/ 29968 h 58782"/>
                <a:gd name="connsiteX10" fmla="*/ 45182 w 55094"/>
                <a:gd name="connsiteY10" fmla="*/ 25472 h 58782"/>
                <a:gd name="connsiteX11" fmla="*/ 28124 w 55094"/>
                <a:gd name="connsiteY11" fmla="*/ 8529 h 58782"/>
                <a:gd name="connsiteX12" fmla="*/ 10143 w 55094"/>
                <a:gd name="connsiteY12" fmla="*/ 25472 h 58782"/>
                <a:gd name="connsiteX13" fmla="*/ 45182 w 55094"/>
                <a:gd name="connsiteY13" fmla="*/ 25472 h 58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094" h="58782">
                  <a:moveTo>
                    <a:pt x="0" y="29968"/>
                  </a:moveTo>
                  <a:cubicBezTo>
                    <a:pt x="0" y="12909"/>
                    <a:pt x="10834" y="0"/>
                    <a:pt x="28124" y="0"/>
                  </a:cubicBezTo>
                  <a:cubicBezTo>
                    <a:pt x="44491" y="0"/>
                    <a:pt x="55095" y="12102"/>
                    <a:pt x="55095" y="28354"/>
                  </a:cubicBezTo>
                  <a:cubicBezTo>
                    <a:pt x="55095" y="29968"/>
                    <a:pt x="55095" y="31466"/>
                    <a:pt x="54864" y="33080"/>
                  </a:cubicBezTo>
                  <a:lnTo>
                    <a:pt x="9912" y="33080"/>
                  </a:lnTo>
                  <a:cubicBezTo>
                    <a:pt x="11411" y="43223"/>
                    <a:pt x="19364" y="50138"/>
                    <a:pt x="30659" y="50138"/>
                  </a:cubicBezTo>
                  <a:cubicBezTo>
                    <a:pt x="37921" y="50138"/>
                    <a:pt x="44952" y="48063"/>
                    <a:pt x="50945" y="43799"/>
                  </a:cubicBezTo>
                  <a:lnTo>
                    <a:pt x="50945" y="52789"/>
                  </a:lnTo>
                  <a:cubicBezTo>
                    <a:pt x="44836" y="56939"/>
                    <a:pt x="37921" y="58783"/>
                    <a:pt x="30659" y="58783"/>
                  </a:cubicBezTo>
                  <a:cubicBezTo>
                    <a:pt x="12909" y="58783"/>
                    <a:pt x="0" y="47257"/>
                    <a:pt x="0" y="29968"/>
                  </a:cubicBezTo>
                  <a:close/>
                  <a:moveTo>
                    <a:pt x="45182" y="25472"/>
                  </a:moveTo>
                  <a:cubicBezTo>
                    <a:pt x="44375" y="15791"/>
                    <a:pt x="38151" y="8529"/>
                    <a:pt x="28124" y="8529"/>
                  </a:cubicBezTo>
                  <a:cubicBezTo>
                    <a:pt x="18096" y="8529"/>
                    <a:pt x="11526" y="15791"/>
                    <a:pt x="10143" y="25472"/>
                  </a:cubicBezTo>
                  <a:lnTo>
                    <a:pt x="45182" y="25472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60" name="Freeform: Shape 1759">
              <a:extLst>
                <a:ext uri="{FF2B5EF4-FFF2-40B4-BE49-F238E27FC236}">
                  <a16:creationId xmlns:a16="http://schemas.microsoft.com/office/drawing/2014/main" id="{D770B395-6D99-0A44-E0D5-F7B5B9E141AA}"/>
                </a:ext>
              </a:extLst>
            </p:cNvPr>
            <p:cNvSpPr/>
            <p:nvPr/>
          </p:nvSpPr>
          <p:spPr>
            <a:xfrm>
              <a:off x="1127708" y="9335057"/>
              <a:ext cx="9336" cy="86445"/>
            </a:xfrm>
            <a:custGeom>
              <a:avLst/>
              <a:gdLst>
                <a:gd name="connsiteX0" fmla="*/ 0 w 9336"/>
                <a:gd name="connsiteY0" fmla="*/ 0 h 86445"/>
                <a:gd name="connsiteX1" fmla="*/ 9336 w 9336"/>
                <a:gd name="connsiteY1" fmla="*/ 0 h 86445"/>
                <a:gd name="connsiteX2" fmla="*/ 9336 w 9336"/>
                <a:gd name="connsiteY2" fmla="*/ 86445 h 86445"/>
                <a:gd name="connsiteX3" fmla="*/ 0 w 9336"/>
                <a:gd name="connsiteY3" fmla="*/ 86445 h 86445"/>
                <a:gd name="connsiteX4" fmla="*/ 0 w 9336"/>
                <a:gd name="connsiteY4" fmla="*/ 0 h 86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36" h="86445">
                  <a:moveTo>
                    <a:pt x="0" y="0"/>
                  </a:moveTo>
                  <a:lnTo>
                    <a:pt x="9336" y="0"/>
                  </a:lnTo>
                  <a:lnTo>
                    <a:pt x="9336" y="86445"/>
                  </a:lnTo>
                  <a:lnTo>
                    <a:pt x="0" y="864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61" name="Freeform: Shape 1760">
              <a:extLst>
                <a:ext uri="{FF2B5EF4-FFF2-40B4-BE49-F238E27FC236}">
                  <a16:creationId xmlns:a16="http://schemas.microsoft.com/office/drawing/2014/main" id="{F7AF8C0F-863D-CC2B-5D19-2604B0528D0A}"/>
                </a:ext>
              </a:extLst>
            </p:cNvPr>
            <p:cNvSpPr/>
            <p:nvPr/>
          </p:nvSpPr>
          <p:spPr>
            <a:xfrm>
              <a:off x="1147418" y="9364563"/>
              <a:ext cx="57514" cy="85638"/>
            </a:xfrm>
            <a:custGeom>
              <a:avLst/>
              <a:gdLst>
                <a:gd name="connsiteX0" fmla="*/ 16252 w 57514"/>
                <a:gd name="connsiteY0" fmla="*/ 85638 h 85638"/>
                <a:gd name="connsiteX1" fmla="*/ 6339 w 57514"/>
                <a:gd name="connsiteY1" fmla="*/ 85638 h 85638"/>
                <a:gd name="connsiteX2" fmla="*/ 24550 w 57514"/>
                <a:gd name="connsiteY2" fmla="*/ 47718 h 85638"/>
                <a:gd name="connsiteX3" fmla="*/ 0 w 57514"/>
                <a:gd name="connsiteY3" fmla="*/ 0 h 85638"/>
                <a:gd name="connsiteX4" fmla="*/ 11065 w 57514"/>
                <a:gd name="connsiteY4" fmla="*/ 0 h 85638"/>
                <a:gd name="connsiteX5" fmla="*/ 29622 w 57514"/>
                <a:gd name="connsiteY5" fmla="*/ 37114 h 85638"/>
                <a:gd name="connsiteX6" fmla="*/ 47603 w 57514"/>
                <a:gd name="connsiteY6" fmla="*/ 0 h 85638"/>
                <a:gd name="connsiteX7" fmla="*/ 57515 w 57514"/>
                <a:gd name="connsiteY7" fmla="*/ 0 h 85638"/>
                <a:gd name="connsiteX8" fmla="*/ 16252 w 57514"/>
                <a:gd name="connsiteY8" fmla="*/ 85638 h 8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514" h="85638">
                  <a:moveTo>
                    <a:pt x="16252" y="85638"/>
                  </a:moveTo>
                  <a:lnTo>
                    <a:pt x="6339" y="85638"/>
                  </a:lnTo>
                  <a:lnTo>
                    <a:pt x="24550" y="47718"/>
                  </a:lnTo>
                  <a:lnTo>
                    <a:pt x="0" y="0"/>
                  </a:lnTo>
                  <a:lnTo>
                    <a:pt x="11065" y="0"/>
                  </a:lnTo>
                  <a:lnTo>
                    <a:pt x="29622" y="37114"/>
                  </a:lnTo>
                  <a:lnTo>
                    <a:pt x="47603" y="0"/>
                  </a:lnTo>
                  <a:lnTo>
                    <a:pt x="57515" y="0"/>
                  </a:lnTo>
                  <a:lnTo>
                    <a:pt x="16252" y="85638"/>
                  </a:ln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62" name="Freeform: Shape 1761">
              <a:extLst>
                <a:ext uri="{FF2B5EF4-FFF2-40B4-BE49-F238E27FC236}">
                  <a16:creationId xmlns:a16="http://schemas.microsoft.com/office/drawing/2014/main" id="{0E8D6C59-EB42-2E0F-574D-C5E569F813D1}"/>
                </a:ext>
              </a:extLst>
            </p:cNvPr>
            <p:cNvSpPr/>
            <p:nvPr/>
          </p:nvSpPr>
          <p:spPr>
            <a:xfrm>
              <a:off x="1206431" y="9409169"/>
              <a:ext cx="13600" cy="13255"/>
            </a:xfrm>
            <a:custGeom>
              <a:avLst/>
              <a:gdLst>
                <a:gd name="connsiteX0" fmla="*/ 0 w 13600"/>
                <a:gd name="connsiteY0" fmla="*/ 6685 h 13255"/>
                <a:gd name="connsiteX1" fmla="*/ 6916 w 13600"/>
                <a:gd name="connsiteY1" fmla="*/ 0 h 13255"/>
                <a:gd name="connsiteX2" fmla="*/ 13601 w 13600"/>
                <a:gd name="connsiteY2" fmla="*/ 6685 h 13255"/>
                <a:gd name="connsiteX3" fmla="*/ 6916 w 13600"/>
                <a:gd name="connsiteY3" fmla="*/ 13255 h 13255"/>
                <a:gd name="connsiteX4" fmla="*/ 0 w 13600"/>
                <a:gd name="connsiteY4" fmla="*/ 6685 h 132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00" h="13255">
                  <a:moveTo>
                    <a:pt x="0" y="6685"/>
                  </a:moveTo>
                  <a:cubicBezTo>
                    <a:pt x="0" y="2651"/>
                    <a:pt x="2882" y="0"/>
                    <a:pt x="6916" y="0"/>
                  </a:cubicBezTo>
                  <a:cubicBezTo>
                    <a:pt x="10950" y="0"/>
                    <a:pt x="13601" y="2651"/>
                    <a:pt x="13601" y="6685"/>
                  </a:cubicBezTo>
                  <a:cubicBezTo>
                    <a:pt x="13601" y="10719"/>
                    <a:pt x="10835" y="13255"/>
                    <a:pt x="6916" y="13255"/>
                  </a:cubicBezTo>
                  <a:cubicBezTo>
                    <a:pt x="2997" y="13255"/>
                    <a:pt x="0" y="10719"/>
                    <a:pt x="0" y="6685"/>
                  </a:cubicBezTo>
                  <a:close/>
                </a:path>
              </a:pathLst>
            </a:custGeom>
            <a:solidFill>
              <a:srgbClr val="525355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63" name="Freeform: Shape 1762">
              <a:extLst>
                <a:ext uri="{FF2B5EF4-FFF2-40B4-BE49-F238E27FC236}">
                  <a16:creationId xmlns:a16="http://schemas.microsoft.com/office/drawing/2014/main" id="{0A62A96B-CBB0-77C4-1F65-97CEC21E9C92}"/>
                </a:ext>
              </a:extLst>
            </p:cNvPr>
            <p:cNvSpPr/>
            <p:nvPr/>
          </p:nvSpPr>
          <p:spPr>
            <a:xfrm>
              <a:off x="530774" y="8070534"/>
              <a:ext cx="219686" cy="155255"/>
            </a:xfrm>
            <a:custGeom>
              <a:avLst/>
              <a:gdLst>
                <a:gd name="connsiteX0" fmla="*/ 151222 w 219686"/>
                <a:gd name="connsiteY0" fmla="*/ 155256 h 155255"/>
                <a:gd name="connsiteX1" fmla="*/ 110074 w 219686"/>
                <a:gd name="connsiteY1" fmla="*/ 63739 h 155255"/>
                <a:gd name="connsiteX2" fmla="*/ 68004 w 219686"/>
                <a:gd name="connsiteY2" fmla="*/ 155256 h 155255"/>
                <a:gd name="connsiteX3" fmla="*/ 0 w 219686"/>
                <a:gd name="connsiteY3" fmla="*/ 4149 h 155255"/>
                <a:gd name="connsiteX4" fmla="*/ 32734 w 219686"/>
                <a:gd name="connsiteY4" fmla="*/ 4149 h 155255"/>
                <a:gd name="connsiteX5" fmla="*/ 69156 w 219686"/>
                <a:gd name="connsiteY5" fmla="*/ 90134 h 155255"/>
                <a:gd name="connsiteX6" fmla="*/ 110650 w 219686"/>
                <a:gd name="connsiteY6" fmla="*/ 0 h 155255"/>
                <a:gd name="connsiteX7" fmla="*/ 151568 w 219686"/>
                <a:gd name="connsiteY7" fmla="*/ 89788 h 155255"/>
                <a:gd name="connsiteX8" fmla="*/ 187990 w 219686"/>
                <a:gd name="connsiteY8" fmla="*/ 4149 h 155255"/>
                <a:gd name="connsiteX9" fmla="*/ 219687 w 219686"/>
                <a:gd name="connsiteY9" fmla="*/ 4149 h 155255"/>
                <a:gd name="connsiteX10" fmla="*/ 151107 w 219686"/>
                <a:gd name="connsiteY10" fmla="*/ 155256 h 1552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9686" h="155255">
                  <a:moveTo>
                    <a:pt x="151222" y="155256"/>
                  </a:moveTo>
                  <a:lnTo>
                    <a:pt x="110074" y="63739"/>
                  </a:lnTo>
                  <a:lnTo>
                    <a:pt x="68004" y="155256"/>
                  </a:lnTo>
                  <a:lnTo>
                    <a:pt x="0" y="4149"/>
                  </a:lnTo>
                  <a:lnTo>
                    <a:pt x="32734" y="4149"/>
                  </a:lnTo>
                  <a:lnTo>
                    <a:pt x="69156" y="90134"/>
                  </a:lnTo>
                  <a:lnTo>
                    <a:pt x="110650" y="0"/>
                  </a:lnTo>
                  <a:lnTo>
                    <a:pt x="151568" y="89788"/>
                  </a:lnTo>
                  <a:lnTo>
                    <a:pt x="187990" y="4149"/>
                  </a:lnTo>
                  <a:lnTo>
                    <a:pt x="219687" y="4149"/>
                  </a:lnTo>
                  <a:lnTo>
                    <a:pt x="151107" y="155256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64" name="Freeform: Shape 1763">
              <a:extLst>
                <a:ext uri="{FF2B5EF4-FFF2-40B4-BE49-F238E27FC236}">
                  <a16:creationId xmlns:a16="http://schemas.microsoft.com/office/drawing/2014/main" id="{EB655D3D-8D7D-067A-5127-2404A3E98B5B}"/>
                </a:ext>
              </a:extLst>
            </p:cNvPr>
            <p:cNvSpPr/>
            <p:nvPr/>
          </p:nvSpPr>
          <p:spPr>
            <a:xfrm>
              <a:off x="765214" y="8074683"/>
              <a:ext cx="93706" cy="146957"/>
            </a:xfrm>
            <a:custGeom>
              <a:avLst/>
              <a:gdLst>
                <a:gd name="connsiteX0" fmla="*/ 27086 w 93706"/>
                <a:gd name="connsiteY0" fmla="*/ 146957 h 146957"/>
                <a:gd name="connsiteX1" fmla="*/ 0 w 93706"/>
                <a:gd name="connsiteY1" fmla="*/ 146957 h 146957"/>
                <a:gd name="connsiteX2" fmla="*/ 0 w 93706"/>
                <a:gd name="connsiteY2" fmla="*/ 0 h 146957"/>
                <a:gd name="connsiteX3" fmla="*/ 27086 w 93706"/>
                <a:gd name="connsiteY3" fmla="*/ 0 h 146957"/>
                <a:gd name="connsiteX4" fmla="*/ 27086 w 93706"/>
                <a:gd name="connsiteY4" fmla="*/ 59936 h 146957"/>
                <a:gd name="connsiteX5" fmla="*/ 57054 w 93706"/>
                <a:gd name="connsiteY5" fmla="*/ 46220 h 146957"/>
                <a:gd name="connsiteX6" fmla="*/ 93707 w 93706"/>
                <a:gd name="connsiteY6" fmla="*/ 86561 h 146957"/>
                <a:gd name="connsiteX7" fmla="*/ 93707 w 93706"/>
                <a:gd name="connsiteY7" fmla="*/ 146957 h 146957"/>
                <a:gd name="connsiteX8" fmla="*/ 66275 w 93706"/>
                <a:gd name="connsiteY8" fmla="*/ 146957 h 146957"/>
                <a:gd name="connsiteX9" fmla="*/ 66275 w 93706"/>
                <a:gd name="connsiteY9" fmla="*/ 93246 h 146957"/>
                <a:gd name="connsiteX10" fmla="*/ 48870 w 93706"/>
                <a:gd name="connsiteY10" fmla="*/ 72269 h 146957"/>
                <a:gd name="connsiteX11" fmla="*/ 27086 w 93706"/>
                <a:gd name="connsiteY11" fmla="*/ 97165 h 146957"/>
                <a:gd name="connsiteX12" fmla="*/ 27086 w 93706"/>
                <a:gd name="connsiteY12" fmla="*/ 146957 h 146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706" h="146957">
                  <a:moveTo>
                    <a:pt x="27086" y="146957"/>
                  </a:moveTo>
                  <a:lnTo>
                    <a:pt x="0" y="146957"/>
                  </a:lnTo>
                  <a:lnTo>
                    <a:pt x="0" y="0"/>
                  </a:lnTo>
                  <a:lnTo>
                    <a:pt x="27086" y="0"/>
                  </a:lnTo>
                  <a:lnTo>
                    <a:pt x="27086" y="59936"/>
                  </a:lnTo>
                  <a:cubicBezTo>
                    <a:pt x="34348" y="51521"/>
                    <a:pt x="44375" y="46220"/>
                    <a:pt x="57054" y="46220"/>
                  </a:cubicBezTo>
                  <a:cubicBezTo>
                    <a:pt x="79991" y="46220"/>
                    <a:pt x="93707" y="63624"/>
                    <a:pt x="93707" y="86561"/>
                  </a:cubicBezTo>
                  <a:lnTo>
                    <a:pt x="93707" y="146957"/>
                  </a:lnTo>
                  <a:lnTo>
                    <a:pt x="66275" y="146957"/>
                  </a:lnTo>
                  <a:lnTo>
                    <a:pt x="66275" y="93246"/>
                  </a:lnTo>
                  <a:cubicBezTo>
                    <a:pt x="66275" y="80106"/>
                    <a:pt x="60742" y="72269"/>
                    <a:pt x="48870" y="72269"/>
                  </a:cubicBezTo>
                  <a:cubicBezTo>
                    <a:pt x="35500" y="72269"/>
                    <a:pt x="27086" y="83449"/>
                    <a:pt x="27086" y="97165"/>
                  </a:cubicBezTo>
                  <a:lnTo>
                    <a:pt x="27086" y="146957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65" name="Freeform: Shape 1764">
              <a:extLst>
                <a:ext uri="{FF2B5EF4-FFF2-40B4-BE49-F238E27FC236}">
                  <a16:creationId xmlns:a16="http://schemas.microsoft.com/office/drawing/2014/main" id="{905CC432-4010-0C34-FF16-93BA9DFCD97D}"/>
                </a:ext>
              </a:extLst>
            </p:cNvPr>
            <p:cNvSpPr/>
            <p:nvPr/>
          </p:nvSpPr>
          <p:spPr>
            <a:xfrm>
              <a:off x="875979" y="8120903"/>
              <a:ext cx="105809" cy="102697"/>
            </a:xfrm>
            <a:custGeom>
              <a:avLst/>
              <a:gdLst>
                <a:gd name="connsiteX0" fmla="*/ 78377 w 105809"/>
                <a:gd name="connsiteY0" fmla="*/ 89557 h 102697"/>
                <a:gd name="connsiteX1" fmla="*/ 49216 w 105809"/>
                <a:gd name="connsiteY1" fmla="*/ 102697 h 102697"/>
                <a:gd name="connsiteX2" fmla="*/ 0 w 105809"/>
                <a:gd name="connsiteY2" fmla="*/ 51752 h 102697"/>
                <a:gd name="connsiteX3" fmla="*/ 49216 w 105809"/>
                <a:gd name="connsiteY3" fmla="*/ 0 h 102697"/>
                <a:gd name="connsiteX4" fmla="*/ 78377 w 105809"/>
                <a:gd name="connsiteY4" fmla="*/ 13370 h 102697"/>
                <a:gd name="connsiteX5" fmla="*/ 78377 w 105809"/>
                <a:gd name="connsiteY5" fmla="*/ 1960 h 102697"/>
                <a:gd name="connsiteX6" fmla="*/ 105809 w 105809"/>
                <a:gd name="connsiteY6" fmla="*/ 1960 h 102697"/>
                <a:gd name="connsiteX7" fmla="*/ 105809 w 105809"/>
                <a:gd name="connsiteY7" fmla="*/ 100738 h 102697"/>
                <a:gd name="connsiteX8" fmla="*/ 78377 w 105809"/>
                <a:gd name="connsiteY8" fmla="*/ 100738 h 102697"/>
                <a:gd name="connsiteX9" fmla="*/ 78377 w 105809"/>
                <a:gd name="connsiteY9" fmla="*/ 89557 h 102697"/>
                <a:gd name="connsiteX10" fmla="*/ 28008 w 105809"/>
                <a:gd name="connsiteY10" fmla="*/ 51752 h 102697"/>
                <a:gd name="connsiteX11" fmla="*/ 52905 w 105809"/>
                <a:gd name="connsiteY11" fmla="*/ 77455 h 102697"/>
                <a:gd name="connsiteX12" fmla="*/ 78377 w 105809"/>
                <a:gd name="connsiteY12" fmla="*/ 51752 h 102697"/>
                <a:gd name="connsiteX13" fmla="*/ 52905 w 105809"/>
                <a:gd name="connsiteY13" fmla="*/ 25357 h 102697"/>
                <a:gd name="connsiteX14" fmla="*/ 28008 w 105809"/>
                <a:gd name="connsiteY14" fmla="*/ 51752 h 1026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5809" h="102697">
                  <a:moveTo>
                    <a:pt x="78377" y="89557"/>
                  </a:moveTo>
                  <a:cubicBezTo>
                    <a:pt x="71346" y="97741"/>
                    <a:pt x="61088" y="102697"/>
                    <a:pt x="49216" y="102697"/>
                  </a:cubicBezTo>
                  <a:cubicBezTo>
                    <a:pt x="20401" y="102697"/>
                    <a:pt x="0" y="81143"/>
                    <a:pt x="0" y="51752"/>
                  </a:cubicBezTo>
                  <a:cubicBezTo>
                    <a:pt x="0" y="22361"/>
                    <a:pt x="20171" y="0"/>
                    <a:pt x="49216" y="0"/>
                  </a:cubicBezTo>
                  <a:cubicBezTo>
                    <a:pt x="61203" y="0"/>
                    <a:pt x="71346" y="4956"/>
                    <a:pt x="78377" y="13370"/>
                  </a:cubicBezTo>
                  <a:lnTo>
                    <a:pt x="78377" y="1960"/>
                  </a:lnTo>
                  <a:lnTo>
                    <a:pt x="105809" y="1960"/>
                  </a:lnTo>
                  <a:lnTo>
                    <a:pt x="105809" y="100738"/>
                  </a:lnTo>
                  <a:lnTo>
                    <a:pt x="78377" y="100738"/>
                  </a:lnTo>
                  <a:lnTo>
                    <a:pt x="78377" y="89557"/>
                  </a:lnTo>
                  <a:close/>
                  <a:moveTo>
                    <a:pt x="28008" y="51752"/>
                  </a:moveTo>
                  <a:cubicBezTo>
                    <a:pt x="28008" y="66621"/>
                    <a:pt x="38612" y="77455"/>
                    <a:pt x="52905" y="77455"/>
                  </a:cubicBezTo>
                  <a:cubicBezTo>
                    <a:pt x="67197" y="77455"/>
                    <a:pt x="78377" y="66851"/>
                    <a:pt x="78377" y="51752"/>
                  </a:cubicBezTo>
                  <a:cubicBezTo>
                    <a:pt x="78377" y="36653"/>
                    <a:pt x="67658" y="25357"/>
                    <a:pt x="52905" y="25357"/>
                  </a:cubicBezTo>
                  <a:cubicBezTo>
                    <a:pt x="38151" y="25357"/>
                    <a:pt x="28008" y="36538"/>
                    <a:pt x="28008" y="51752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66" name="Freeform: Shape 1765">
              <a:extLst>
                <a:ext uri="{FF2B5EF4-FFF2-40B4-BE49-F238E27FC236}">
                  <a16:creationId xmlns:a16="http://schemas.microsoft.com/office/drawing/2014/main" id="{EE21B4F4-A1F9-8F6E-EABB-4F6C159ABCBA}"/>
                </a:ext>
              </a:extLst>
            </p:cNvPr>
            <p:cNvSpPr/>
            <p:nvPr/>
          </p:nvSpPr>
          <p:spPr>
            <a:xfrm>
              <a:off x="1006339" y="8094277"/>
              <a:ext cx="63623" cy="129437"/>
            </a:xfrm>
            <a:custGeom>
              <a:avLst/>
              <a:gdLst>
                <a:gd name="connsiteX0" fmla="*/ 37805 w 63623"/>
                <a:gd name="connsiteY0" fmla="*/ 129322 h 129437"/>
                <a:gd name="connsiteX1" fmla="*/ 0 w 63623"/>
                <a:gd name="connsiteY1" fmla="*/ 89903 h 129437"/>
                <a:gd name="connsiteX2" fmla="*/ 0 w 63623"/>
                <a:gd name="connsiteY2" fmla="*/ 0 h 129437"/>
                <a:gd name="connsiteX3" fmla="*/ 27201 w 63623"/>
                <a:gd name="connsiteY3" fmla="*/ 0 h 129437"/>
                <a:gd name="connsiteX4" fmla="*/ 27201 w 63623"/>
                <a:gd name="connsiteY4" fmla="*/ 28585 h 129437"/>
                <a:gd name="connsiteX5" fmla="*/ 62702 w 63623"/>
                <a:gd name="connsiteY5" fmla="*/ 28585 h 129437"/>
                <a:gd name="connsiteX6" fmla="*/ 62702 w 63623"/>
                <a:gd name="connsiteY6" fmla="*/ 51752 h 129437"/>
                <a:gd name="connsiteX7" fmla="*/ 27201 w 63623"/>
                <a:gd name="connsiteY7" fmla="*/ 51752 h 129437"/>
                <a:gd name="connsiteX8" fmla="*/ 27201 w 63623"/>
                <a:gd name="connsiteY8" fmla="*/ 88635 h 129437"/>
                <a:gd name="connsiteX9" fmla="*/ 43453 w 63623"/>
                <a:gd name="connsiteY9" fmla="*/ 104541 h 129437"/>
                <a:gd name="connsiteX10" fmla="*/ 63624 w 63623"/>
                <a:gd name="connsiteY10" fmla="*/ 98893 h 129437"/>
                <a:gd name="connsiteX11" fmla="*/ 63624 w 63623"/>
                <a:gd name="connsiteY11" fmla="*/ 122637 h 129437"/>
                <a:gd name="connsiteX12" fmla="*/ 37805 w 63623"/>
                <a:gd name="connsiteY12" fmla="*/ 129438 h 1294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3623" h="129437">
                  <a:moveTo>
                    <a:pt x="37805" y="129322"/>
                  </a:moveTo>
                  <a:cubicBezTo>
                    <a:pt x="14292" y="129322"/>
                    <a:pt x="0" y="117912"/>
                    <a:pt x="0" y="89903"/>
                  </a:cubicBezTo>
                  <a:lnTo>
                    <a:pt x="0" y="0"/>
                  </a:lnTo>
                  <a:lnTo>
                    <a:pt x="27201" y="0"/>
                  </a:lnTo>
                  <a:lnTo>
                    <a:pt x="27201" y="28585"/>
                  </a:lnTo>
                  <a:lnTo>
                    <a:pt x="62702" y="28585"/>
                  </a:lnTo>
                  <a:lnTo>
                    <a:pt x="62702" y="51752"/>
                  </a:lnTo>
                  <a:lnTo>
                    <a:pt x="27201" y="51752"/>
                  </a:lnTo>
                  <a:lnTo>
                    <a:pt x="27201" y="88635"/>
                  </a:lnTo>
                  <a:cubicBezTo>
                    <a:pt x="27201" y="99816"/>
                    <a:pt x="34232" y="104541"/>
                    <a:pt x="43453" y="104541"/>
                  </a:cubicBezTo>
                  <a:cubicBezTo>
                    <a:pt x="50715" y="104541"/>
                    <a:pt x="57515" y="102812"/>
                    <a:pt x="63624" y="98893"/>
                  </a:cubicBezTo>
                  <a:lnTo>
                    <a:pt x="63624" y="122637"/>
                  </a:lnTo>
                  <a:cubicBezTo>
                    <a:pt x="56593" y="127363"/>
                    <a:pt x="47603" y="129438"/>
                    <a:pt x="37805" y="129438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67" name="Freeform: Shape 1766">
              <a:extLst>
                <a:ext uri="{FF2B5EF4-FFF2-40B4-BE49-F238E27FC236}">
                  <a16:creationId xmlns:a16="http://schemas.microsoft.com/office/drawing/2014/main" id="{987D0E92-6A94-2003-4E77-FD49B56647A4}"/>
                </a:ext>
              </a:extLst>
            </p:cNvPr>
            <p:cNvSpPr/>
            <p:nvPr/>
          </p:nvSpPr>
          <p:spPr>
            <a:xfrm>
              <a:off x="1125288" y="8121018"/>
              <a:ext cx="74688" cy="102697"/>
            </a:xfrm>
            <a:custGeom>
              <a:avLst/>
              <a:gdLst>
                <a:gd name="connsiteX0" fmla="*/ 34463 w 74688"/>
                <a:gd name="connsiteY0" fmla="*/ 82642 h 102697"/>
                <a:gd name="connsiteX1" fmla="*/ 47372 w 74688"/>
                <a:gd name="connsiteY1" fmla="*/ 73997 h 102697"/>
                <a:gd name="connsiteX2" fmla="*/ 40572 w 74688"/>
                <a:gd name="connsiteY2" fmla="*/ 65583 h 102697"/>
                <a:gd name="connsiteX3" fmla="*/ 22130 w 74688"/>
                <a:gd name="connsiteY3" fmla="*/ 57976 h 102697"/>
                <a:gd name="connsiteX4" fmla="*/ 231 w 74688"/>
                <a:gd name="connsiteY4" fmla="*/ 30198 h 102697"/>
                <a:gd name="connsiteX5" fmla="*/ 37690 w 74688"/>
                <a:gd name="connsiteY5" fmla="*/ 0 h 102697"/>
                <a:gd name="connsiteX6" fmla="*/ 69041 w 74688"/>
                <a:gd name="connsiteY6" fmla="*/ 8068 h 102697"/>
                <a:gd name="connsiteX7" fmla="*/ 69041 w 74688"/>
                <a:gd name="connsiteY7" fmla="*/ 32964 h 102697"/>
                <a:gd name="connsiteX8" fmla="*/ 39073 w 74688"/>
                <a:gd name="connsiteY8" fmla="*/ 19479 h 102697"/>
                <a:gd name="connsiteX9" fmla="*/ 27086 w 74688"/>
                <a:gd name="connsiteY9" fmla="*/ 27662 h 102697"/>
                <a:gd name="connsiteX10" fmla="*/ 34693 w 74688"/>
                <a:gd name="connsiteY10" fmla="*/ 36077 h 102697"/>
                <a:gd name="connsiteX11" fmla="*/ 53942 w 74688"/>
                <a:gd name="connsiteY11" fmla="*/ 44260 h 102697"/>
                <a:gd name="connsiteX12" fmla="*/ 74689 w 74688"/>
                <a:gd name="connsiteY12" fmla="*/ 69963 h 102697"/>
                <a:gd name="connsiteX13" fmla="*/ 33887 w 74688"/>
                <a:gd name="connsiteY13" fmla="*/ 102697 h 102697"/>
                <a:gd name="connsiteX14" fmla="*/ 0 w 74688"/>
                <a:gd name="connsiteY14" fmla="*/ 93246 h 102697"/>
                <a:gd name="connsiteX15" fmla="*/ 0 w 74688"/>
                <a:gd name="connsiteY15" fmla="*/ 67427 h 102697"/>
                <a:gd name="connsiteX16" fmla="*/ 34463 w 74688"/>
                <a:gd name="connsiteY16" fmla="*/ 82757 h 1026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74688" h="102697">
                  <a:moveTo>
                    <a:pt x="34463" y="82642"/>
                  </a:moveTo>
                  <a:cubicBezTo>
                    <a:pt x="42531" y="82642"/>
                    <a:pt x="47372" y="79299"/>
                    <a:pt x="47372" y="73997"/>
                  </a:cubicBezTo>
                  <a:cubicBezTo>
                    <a:pt x="47372" y="70424"/>
                    <a:pt x="45758" y="67888"/>
                    <a:pt x="40572" y="65583"/>
                  </a:cubicBezTo>
                  <a:lnTo>
                    <a:pt x="22130" y="57976"/>
                  </a:lnTo>
                  <a:cubicBezTo>
                    <a:pt x="8760" y="52328"/>
                    <a:pt x="231" y="45182"/>
                    <a:pt x="231" y="30198"/>
                  </a:cubicBezTo>
                  <a:cubicBezTo>
                    <a:pt x="231" y="11411"/>
                    <a:pt x="15099" y="0"/>
                    <a:pt x="37690" y="0"/>
                  </a:cubicBezTo>
                  <a:cubicBezTo>
                    <a:pt x="49447" y="0"/>
                    <a:pt x="60397" y="2766"/>
                    <a:pt x="69041" y="8068"/>
                  </a:cubicBezTo>
                  <a:lnTo>
                    <a:pt x="69041" y="32964"/>
                  </a:lnTo>
                  <a:cubicBezTo>
                    <a:pt x="59474" y="24551"/>
                    <a:pt x="48064" y="19479"/>
                    <a:pt x="39073" y="19479"/>
                  </a:cubicBezTo>
                  <a:cubicBezTo>
                    <a:pt x="31581" y="19479"/>
                    <a:pt x="27086" y="22591"/>
                    <a:pt x="27086" y="27662"/>
                  </a:cubicBezTo>
                  <a:cubicBezTo>
                    <a:pt x="27086" y="31812"/>
                    <a:pt x="29046" y="33887"/>
                    <a:pt x="34693" y="36077"/>
                  </a:cubicBezTo>
                  <a:lnTo>
                    <a:pt x="53942" y="44260"/>
                  </a:lnTo>
                  <a:cubicBezTo>
                    <a:pt x="68004" y="50369"/>
                    <a:pt x="74689" y="57745"/>
                    <a:pt x="74689" y="69963"/>
                  </a:cubicBezTo>
                  <a:cubicBezTo>
                    <a:pt x="74689" y="90710"/>
                    <a:pt x="57284" y="102697"/>
                    <a:pt x="33887" y="102697"/>
                  </a:cubicBezTo>
                  <a:cubicBezTo>
                    <a:pt x="20977" y="102697"/>
                    <a:pt x="8760" y="99124"/>
                    <a:pt x="0" y="93246"/>
                  </a:cubicBezTo>
                  <a:lnTo>
                    <a:pt x="0" y="67427"/>
                  </a:lnTo>
                  <a:cubicBezTo>
                    <a:pt x="10719" y="77570"/>
                    <a:pt x="23167" y="82757"/>
                    <a:pt x="34463" y="82757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68" name="Freeform: Shape 1767">
              <a:extLst>
                <a:ext uri="{FF2B5EF4-FFF2-40B4-BE49-F238E27FC236}">
                  <a16:creationId xmlns:a16="http://schemas.microsoft.com/office/drawing/2014/main" id="{35320FE4-00EC-32D6-49E3-58AD08B2E515}"/>
                </a:ext>
              </a:extLst>
            </p:cNvPr>
            <p:cNvSpPr/>
            <p:nvPr/>
          </p:nvSpPr>
          <p:spPr>
            <a:xfrm>
              <a:off x="1218879" y="8074683"/>
              <a:ext cx="93706" cy="146957"/>
            </a:xfrm>
            <a:custGeom>
              <a:avLst/>
              <a:gdLst>
                <a:gd name="connsiteX0" fmla="*/ 27086 w 93706"/>
                <a:gd name="connsiteY0" fmla="*/ 146957 h 146957"/>
                <a:gd name="connsiteX1" fmla="*/ 0 w 93706"/>
                <a:gd name="connsiteY1" fmla="*/ 146957 h 146957"/>
                <a:gd name="connsiteX2" fmla="*/ 0 w 93706"/>
                <a:gd name="connsiteY2" fmla="*/ 0 h 146957"/>
                <a:gd name="connsiteX3" fmla="*/ 27086 w 93706"/>
                <a:gd name="connsiteY3" fmla="*/ 0 h 146957"/>
                <a:gd name="connsiteX4" fmla="*/ 27086 w 93706"/>
                <a:gd name="connsiteY4" fmla="*/ 59936 h 146957"/>
                <a:gd name="connsiteX5" fmla="*/ 57054 w 93706"/>
                <a:gd name="connsiteY5" fmla="*/ 46220 h 146957"/>
                <a:gd name="connsiteX6" fmla="*/ 93707 w 93706"/>
                <a:gd name="connsiteY6" fmla="*/ 86561 h 146957"/>
                <a:gd name="connsiteX7" fmla="*/ 93707 w 93706"/>
                <a:gd name="connsiteY7" fmla="*/ 146957 h 146957"/>
                <a:gd name="connsiteX8" fmla="*/ 66275 w 93706"/>
                <a:gd name="connsiteY8" fmla="*/ 146957 h 146957"/>
                <a:gd name="connsiteX9" fmla="*/ 66275 w 93706"/>
                <a:gd name="connsiteY9" fmla="*/ 93246 h 146957"/>
                <a:gd name="connsiteX10" fmla="*/ 48870 w 93706"/>
                <a:gd name="connsiteY10" fmla="*/ 72269 h 146957"/>
                <a:gd name="connsiteX11" fmla="*/ 27086 w 93706"/>
                <a:gd name="connsiteY11" fmla="*/ 97165 h 146957"/>
                <a:gd name="connsiteX12" fmla="*/ 27086 w 93706"/>
                <a:gd name="connsiteY12" fmla="*/ 146957 h 146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706" h="146957">
                  <a:moveTo>
                    <a:pt x="27086" y="146957"/>
                  </a:moveTo>
                  <a:lnTo>
                    <a:pt x="0" y="146957"/>
                  </a:lnTo>
                  <a:lnTo>
                    <a:pt x="0" y="0"/>
                  </a:lnTo>
                  <a:lnTo>
                    <a:pt x="27086" y="0"/>
                  </a:lnTo>
                  <a:lnTo>
                    <a:pt x="27086" y="59936"/>
                  </a:lnTo>
                  <a:cubicBezTo>
                    <a:pt x="34348" y="51521"/>
                    <a:pt x="44375" y="46220"/>
                    <a:pt x="57054" y="46220"/>
                  </a:cubicBezTo>
                  <a:cubicBezTo>
                    <a:pt x="79991" y="46220"/>
                    <a:pt x="93707" y="63624"/>
                    <a:pt x="93707" y="86561"/>
                  </a:cubicBezTo>
                  <a:lnTo>
                    <a:pt x="93707" y="146957"/>
                  </a:lnTo>
                  <a:lnTo>
                    <a:pt x="66275" y="146957"/>
                  </a:lnTo>
                  <a:lnTo>
                    <a:pt x="66275" y="93246"/>
                  </a:lnTo>
                  <a:cubicBezTo>
                    <a:pt x="66275" y="80106"/>
                    <a:pt x="60742" y="72269"/>
                    <a:pt x="48870" y="72269"/>
                  </a:cubicBezTo>
                  <a:cubicBezTo>
                    <a:pt x="35500" y="72269"/>
                    <a:pt x="27086" y="83449"/>
                    <a:pt x="27086" y="97165"/>
                  </a:cubicBezTo>
                  <a:lnTo>
                    <a:pt x="27086" y="146957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69" name="Freeform: Shape 1768">
              <a:extLst>
                <a:ext uri="{FF2B5EF4-FFF2-40B4-BE49-F238E27FC236}">
                  <a16:creationId xmlns:a16="http://schemas.microsoft.com/office/drawing/2014/main" id="{D762F021-E0A5-7C29-24FC-FD1D08630360}"/>
                </a:ext>
              </a:extLst>
            </p:cNvPr>
            <p:cNvSpPr/>
            <p:nvPr/>
          </p:nvSpPr>
          <p:spPr>
            <a:xfrm>
              <a:off x="1329645" y="8121018"/>
              <a:ext cx="106385" cy="102581"/>
            </a:xfrm>
            <a:custGeom>
              <a:avLst/>
              <a:gdLst>
                <a:gd name="connsiteX0" fmla="*/ 0 w 106385"/>
                <a:gd name="connsiteY0" fmla="*/ 50715 h 102581"/>
                <a:gd name="connsiteX1" fmla="*/ 53827 w 106385"/>
                <a:gd name="connsiteY1" fmla="*/ 0 h 102581"/>
                <a:gd name="connsiteX2" fmla="*/ 106385 w 106385"/>
                <a:gd name="connsiteY2" fmla="*/ 50715 h 102581"/>
                <a:gd name="connsiteX3" fmla="*/ 53827 w 106385"/>
                <a:gd name="connsiteY3" fmla="*/ 102582 h 102581"/>
                <a:gd name="connsiteX4" fmla="*/ 0 w 106385"/>
                <a:gd name="connsiteY4" fmla="*/ 50715 h 102581"/>
                <a:gd name="connsiteX5" fmla="*/ 53481 w 106385"/>
                <a:gd name="connsiteY5" fmla="*/ 25242 h 102581"/>
                <a:gd name="connsiteX6" fmla="*/ 28008 w 106385"/>
                <a:gd name="connsiteY6" fmla="*/ 51060 h 102581"/>
                <a:gd name="connsiteX7" fmla="*/ 53481 w 106385"/>
                <a:gd name="connsiteY7" fmla="*/ 77340 h 102581"/>
                <a:gd name="connsiteX8" fmla="*/ 78608 w 106385"/>
                <a:gd name="connsiteY8" fmla="*/ 51060 h 102581"/>
                <a:gd name="connsiteX9" fmla="*/ 53481 w 106385"/>
                <a:gd name="connsiteY9" fmla="*/ 25242 h 102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6385" h="102581">
                  <a:moveTo>
                    <a:pt x="0" y="50715"/>
                  </a:moveTo>
                  <a:cubicBezTo>
                    <a:pt x="0" y="20747"/>
                    <a:pt x="23167" y="0"/>
                    <a:pt x="53827" y="0"/>
                  </a:cubicBezTo>
                  <a:cubicBezTo>
                    <a:pt x="84486" y="0"/>
                    <a:pt x="106385" y="20977"/>
                    <a:pt x="106385" y="50715"/>
                  </a:cubicBezTo>
                  <a:cubicBezTo>
                    <a:pt x="106385" y="80452"/>
                    <a:pt x="84025" y="102582"/>
                    <a:pt x="53827" y="102582"/>
                  </a:cubicBezTo>
                  <a:cubicBezTo>
                    <a:pt x="23628" y="102582"/>
                    <a:pt x="0" y="81259"/>
                    <a:pt x="0" y="50715"/>
                  </a:cubicBezTo>
                  <a:close/>
                  <a:moveTo>
                    <a:pt x="53481" y="25242"/>
                  </a:moveTo>
                  <a:cubicBezTo>
                    <a:pt x="38612" y="25242"/>
                    <a:pt x="28008" y="35961"/>
                    <a:pt x="28008" y="51060"/>
                  </a:cubicBezTo>
                  <a:cubicBezTo>
                    <a:pt x="28008" y="66159"/>
                    <a:pt x="38612" y="77340"/>
                    <a:pt x="53481" y="77340"/>
                  </a:cubicBezTo>
                  <a:cubicBezTo>
                    <a:pt x="68349" y="77340"/>
                    <a:pt x="78608" y="66390"/>
                    <a:pt x="78608" y="51060"/>
                  </a:cubicBezTo>
                  <a:cubicBezTo>
                    <a:pt x="78608" y="35730"/>
                    <a:pt x="68004" y="25242"/>
                    <a:pt x="53481" y="25242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70" name="Freeform: Shape 1769">
              <a:extLst>
                <a:ext uri="{FF2B5EF4-FFF2-40B4-BE49-F238E27FC236}">
                  <a16:creationId xmlns:a16="http://schemas.microsoft.com/office/drawing/2014/main" id="{9DB21B85-297F-B757-30C5-F28C381E98D0}"/>
                </a:ext>
              </a:extLst>
            </p:cNvPr>
            <p:cNvSpPr/>
            <p:nvPr/>
          </p:nvSpPr>
          <p:spPr>
            <a:xfrm>
              <a:off x="1452282" y="8122862"/>
              <a:ext cx="92438" cy="100737"/>
            </a:xfrm>
            <a:custGeom>
              <a:avLst/>
              <a:gdLst>
                <a:gd name="connsiteX0" fmla="*/ 65237 w 92438"/>
                <a:gd name="connsiteY0" fmla="*/ 0 h 100737"/>
                <a:gd name="connsiteX1" fmla="*/ 92439 w 92438"/>
                <a:gd name="connsiteY1" fmla="*/ 0 h 100737"/>
                <a:gd name="connsiteX2" fmla="*/ 92439 w 92438"/>
                <a:gd name="connsiteY2" fmla="*/ 55440 h 100737"/>
                <a:gd name="connsiteX3" fmla="*/ 46219 w 92438"/>
                <a:gd name="connsiteY3" fmla="*/ 100738 h 100737"/>
                <a:gd name="connsiteX4" fmla="*/ 0 w 92438"/>
                <a:gd name="connsiteY4" fmla="*/ 55440 h 100737"/>
                <a:gd name="connsiteX5" fmla="*/ 0 w 92438"/>
                <a:gd name="connsiteY5" fmla="*/ 0 h 100737"/>
                <a:gd name="connsiteX6" fmla="*/ 27201 w 92438"/>
                <a:gd name="connsiteY6" fmla="*/ 0 h 100737"/>
                <a:gd name="connsiteX7" fmla="*/ 27201 w 92438"/>
                <a:gd name="connsiteY7" fmla="*/ 55671 h 100737"/>
                <a:gd name="connsiteX8" fmla="*/ 46219 w 92438"/>
                <a:gd name="connsiteY8" fmla="*/ 75495 h 100737"/>
                <a:gd name="connsiteX9" fmla="*/ 65237 w 92438"/>
                <a:gd name="connsiteY9" fmla="*/ 55671 h 100737"/>
                <a:gd name="connsiteX10" fmla="*/ 65237 w 92438"/>
                <a:gd name="connsiteY10" fmla="*/ 0 h 100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2438" h="100737">
                  <a:moveTo>
                    <a:pt x="65237" y="0"/>
                  </a:moveTo>
                  <a:lnTo>
                    <a:pt x="92439" y="0"/>
                  </a:lnTo>
                  <a:lnTo>
                    <a:pt x="92439" y="55440"/>
                  </a:lnTo>
                  <a:cubicBezTo>
                    <a:pt x="92439" y="83218"/>
                    <a:pt x="73651" y="100738"/>
                    <a:pt x="46219" y="100738"/>
                  </a:cubicBezTo>
                  <a:cubicBezTo>
                    <a:pt x="18787" y="100738"/>
                    <a:pt x="0" y="83333"/>
                    <a:pt x="0" y="55440"/>
                  </a:cubicBezTo>
                  <a:lnTo>
                    <a:pt x="0" y="0"/>
                  </a:lnTo>
                  <a:lnTo>
                    <a:pt x="27201" y="0"/>
                  </a:lnTo>
                  <a:lnTo>
                    <a:pt x="27201" y="55671"/>
                  </a:lnTo>
                  <a:cubicBezTo>
                    <a:pt x="27201" y="68580"/>
                    <a:pt x="35039" y="75495"/>
                    <a:pt x="46219" y="75495"/>
                  </a:cubicBezTo>
                  <a:cubicBezTo>
                    <a:pt x="57400" y="75495"/>
                    <a:pt x="65237" y="68695"/>
                    <a:pt x="65237" y="55671"/>
                  </a:cubicBezTo>
                  <a:lnTo>
                    <a:pt x="65237" y="0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71" name="Freeform: Shape 1770">
              <a:extLst>
                <a:ext uri="{FF2B5EF4-FFF2-40B4-BE49-F238E27FC236}">
                  <a16:creationId xmlns:a16="http://schemas.microsoft.com/office/drawing/2014/main" id="{EDE27958-BDDC-4C63-0868-93B36E5EDDD5}"/>
                </a:ext>
              </a:extLst>
            </p:cNvPr>
            <p:cNvSpPr/>
            <p:nvPr/>
          </p:nvSpPr>
          <p:spPr>
            <a:xfrm>
              <a:off x="1568810" y="8074683"/>
              <a:ext cx="27086" cy="146957"/>
            </a:xfrm>
            <a:custGeom>
              <a:avLst/>
              <a:gdLst>
                <a:gd name="connsiteX0" fmla="*/ 0 w 27086"/>
                <a:gd name="connsiteY0" fmla="*/ 0 h 146957"/>
                <a:gd name="connsiteX1" fmla="*/ 27086 w 27086"/>
                <a:gd name="connsiteY1" fmla="*/ 0 h 146957"/>
                <a:gd name="connsiteX2" fmla="*/ 27086 w 27086"/>
                <a:gd name="connsiteY2" fmla="*/ 146957 h 146957"/>
                <a:gd name="connsiteX3" fmla="*/ 0 w 27086"/>
                <a:gd name="connsiteY3" fmla="*/ 146957 h 146957"/>
                <a:gd name="connsiteX4" fmla="*/ 0 w 27086"/>
                <a:gd name="connsiteY4" fmla="*/ 0 h 146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086" h="146957">
                  <a:moveTo>
                    <a:pt x="0" y="0"/>
                  </a:moveTo>
                  <a:lnTo>
                    <a:pt x="27086" y="0"/>
                  </a:lnTo>
                  <a:lnTo>
                    <a:pt x="27086" y="146957"/>
                  </a:lnTo>
                  <a:lnTo>
                    <a:pt x="0" y="1469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72" name="Freeform: Shape 1771">
              <a:extLst>
                <a:ext uri="{FF2B5EF4-FFF2-40B4-BE49-F238E27FC236}">
                  <a16:creationId xmlns:a16="http://schemas.microsoft.com/office/drawing/2014/main" id="{2EC2031B-E6DA-FE47-73C7-C85DCCC6CFDA}"/>
                </a:ext>
              </a:extLst>
            </p:cNvPr>
            <p:cNvSpPr/>
            <p:nvPr/>
          </p:nvSpPr>
          <p:spPr>
            <a:xfrm>
              <a:off x="1615721" y="8074683"/>
              <a:ext cx="105809" cy="148916"/>
            </a:xfrm>
            <a:custGeom>
              <a:avLst/>
              <a:gdLst>
                <a:gd name="connsiteX0" fmla="*/ 78377 w 105809"/>
                <a:gd name="connsiteY0" fmla="*/ 135777 h 148916"/>
                <a:gd name="connsiteX1" fmla="*/ 49216 w 105809"/>
                <a:gd name="connsiteY1" fmla="*/ 148917 h 148916"/>
                <a:gd name="connsiteX2" fmla="*/ 0 w 105809"/>
                <a:gd name="connsiteY2" fmla="*/ 97971 h 148916"/>
                <a:gd name="connsiteX3" fmla="*/ 49216 w 105809"/>
                <a:gd name="connsiteY3" fmla="*/ 46220 h 148916"/>
                <a:gd name="connsiteX4" fmla="*/ 78377 w 105809"/>
                <a:gd name="connsiteY4" fmla="*/ 59590 h 148916"/>
                <a:gd name="connsiteX5" fmla="*/ 78377 w 105809"/>
                <a:gd name="connsiteY5" fmla="*/ 0 h 148916"/>
                <a:gd name="connsiteX6" fmla="*/ 105809 w 105809"/>
                <a:gd name="connsiteY6" fmla="*/ 0 h 148916"/>
                <a:gd name="connsiteX7" fmla="*/ 105809 w 105809"/>
                <a:gd name="connsiteY7" fmla="*/ 146957 h 148916"/>
                <a:gd name="connsiteX8" fmla="*/ 78377 w 105809"/>
                <a:gd name="connsiteY8" fmla="*/ 146957 h 148916"/>
                <a:gd name="connsiteX9" fmla="*/ 78377 w 105809"/>
                <a:gd name="connsiteY9" fmla="*/ 135777 h 148916"/>
                <a:gd name="connsiteX10" fmla="*/ 28008 w 105809"/>
                <a:gd name="connsiteY10" fmla="*/ 97971 h 148916"/>
                <a:gd name="connsiteX11" fmla="*/ 52905 w 105809"/>
                <a:gd name="connsiteY11" fmla="*/ 123675 h 148916"/>
                <a:gd name="connsiteX12" fmla="*/ 78377 w 105809"/>
                <a:gd name="connsiteY12" fmla="*/ 97971 h 148916"/>
                <a:gd name="connsiteX13" fmla="*/ 52905 w 105809"/>
                <a:gd name="connsiteY13" fmla="*/ 71577 h 148916"/>
                <a:gd name="connsiteX14" fmla="*/ 28008 w 105809"/>
                <a:gd name="connsiteY14" fmla="*/ 97971 h 1489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5809" h="148916">
                  <a:moveTo>
                    <a:pt x="78377" y="135777"/>
                  </a:moveTo>
                  <a:cubicBezTo>
                    <a:pt x="71116" y="143961"/>
                    <a:pt x="61088" y="148917"/>
                    <a:pt x="49216" y="148917"/>
                  </a:cubicBezTo>
                  <a:cubicBezTo>
                    <a:pt x="20401" y="148917"/>
                    <a:pt x="0" y="127363"/>
                    <a:pt x="0" y="97971"/>
                  </a:cubicBezTo>
                  <a:cubicBezTo>
                    <a:pt x="0" y="68580"/>
                    <a:pt x="20401" y="46220"/>
                    <a:pt x="49216" y="46220"/>
                  </a:cubicBezTo>
                  <a:cubicBezTo>
                    <a:pt x="61203" y="46220"/>
                    <a:pt x="71116" y="51176"/>
                    <a:pt x="78377" y="59590"/>
                  </a:cubicBezTo>
                  <a:lnTo>
                    <a:pt x="78377" y="0"/>
                  </a:lnTo>
                  <a:lnTo>
                    <a:pt x="105809" y="0"/>
                  </a:lnTo>
                  <a:lnTo>
                    <a:pt x="105809" y="146957"/>
                  </a:lnTo>
                  <a:lnTo>
                    <a:pt x="78377" y="146957"/>
                  </a:lnTo>
                  <a:lnTo>
                    <a:pt x="78377" y="135777"/>
                  </a:lnTo>
                  <a:close/>
                  <a:moveTo>
                    <a:pt x="28008" y="97971"/>
                  </a:moveTo>
                  <a:cubicBezTo>
                    <a:pt x="28008" y="112840"/>
                    <a:pt x="38612" y="123675"/>
                    <a:pt x="52905" y="123675"/>
                  </a:cubicBezTo>
                  <a:cubicBezTo>
                    <a:pt x="67197" y="123675"/>
                    <a:pt x="78377" y="113071"/>
                    <a:pt x="78377" y="97971"/>
                  </a:cubicBezTo>
                  <a:cubicBezTo>
                    <a:pt x="78377" y="82872"/>
                    <a:pt x="67658" y="71577"/>
                    <a:pt x="52905" y="71577"/>
                  </a:cubicBezTo>
                  <a:cubicBezTo>
                    <a:pt x="38151" y="71577"/>
                    <a:pt x="28008" y="82757"/>
                    <a:pt x="28008" y="97971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73" name="Freeform: Shape 1772">
              <a:extLst>
                <a:ext uri="{FF2B5EF4-FFF2-40B4-BE49-F238E27FC236}">
                  <a16:creationId xmlns:a16="http://schemas.microsoft.com/office/drawing/2014/main" id="{4DBBD1A9-C071-7675-7634-A2DC941C5E21}"/>
                </a:ext>
              </a:extLst>
            </p:cNvPr>
            <p:cNvSpPr/>
            <p:nvPr/>
          </p:nvSpPr>
          <p:spPr>
            <a:xfrm>
              <a:off x="1778354" y="8122862"/>
              <a:ext cx="108114" cy="147763"/>
            </a:xfrm>
            <a:custGeom>
              <a:avLst/>
              <a:gdLst>
                <a:gd name="connsiteX0" fmla="*/ 36422 w 108114"/>
                <a:gd name="connsiteY0" fmla="*/ 147764 h 147763"/>
                <a:gd name="connsiteX1" fmla="*/ 8068 w 108114"/>
                <a:gd name="connsiteY1" fmla="*/ 147764 h 147763"/>
                <a:gd name="connsiteX2" fmla="*/ 40802 w 108114"/>
                <a:gd name="connsiteY2" fmla="*/ 79990 h 147763"/>
                <a:gd name="connsiteX3" fmla="*/ 0 w 108114"/>
                <a:gd name="connsiteY3" fmla="*/ 0 h 147763"/>
                <a:gd name="connsiteX4" fmla="*/ 31927 w 108114"/>
                <a:gd name="connsiteY4" fmla="*/ 0 h 147763"/>
                <a:gd name="connsiteX5" fmla="*/ 55671 w 108114"/>
                <a:gd name="connsiteY5" fmla="*/ 49562 h 147763"/>
                <a:gd name="connsiteX6" fmla="*/ 79530 w 108114"/>
                <a:gd name="connsiteY6" fmla="*/ 0 h 147763"/>
                <a:gd name="connsiteX7" fmla="*/ 108114 w 108114"/>
                <a:gd name="connsiteY7" fmla="*/ 0 h 147763"/>
                <a:gd name="connsiteX8" fmla="*/ 36422 w 108114"/>
                <a:gd name="connsiteY8" fmla="*/ 147764 h 147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114" h="147763">
                  <a:moveTo>
                    <a:pt x="36422" y="147764"/>
                  </a:moveTo>
                  <a:lnTo>
                    <a:pt x="8068" y="147764"/>
                  </a:lnTo>
                  <a:lnTo>
                    <a:pt x="40802" y="79990"/>
                  </a:lnTo>
                  <a:lnTo>
                    <a:pt x="0" y="0"/>
                  </a:lnTo>
                  <a:lnTo>
                    <a:pt x="31927" y="0"/>
                  </a:lnTo>
                  <a:lnTo>
                    <a:pt x="55671" y="49562"/>
                  </a:lnTo>
                  <a:lnTo>
                    <a:pt x="79530" y="0"/>
                  </a:lnTo>
                  <a:lnTo>
                    <a:pt x="108114" y="0"/>
                  </a:lnTo>
                  <a:lnTo>
                    <a:pt x="36422" y="147764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74" name="Freeform: Shape 1773">
              <a:extLst>
                <a:ext uri="{FF2B5EF4-FFF2-40B4-BE49-F238E27FC236}">
                  <a16:creationId xmlns:a16="http://schemas.microsoft.com/office/drawing/2014/main" id="{FC0154D9-FBD4-C0F1-E8CF-911E7BE81082}"/>
                </a:ext>
              </a:extLst>
            </p:cNvPr>
            <p:cNvSpPr/>
            <p:nvPr/>
          </p:nvSpPr>
          <p:spPr>
            <a:xfrm>
              <a:off x="1888197" y="8121018"/>
              <a:ext cx="106385" cy="102581"/>
            </a:xfrm>
            <a:custGeom>
              <a:avLst/>
              <a:gdLst>
                <a:gd name="connsiteX0" fmla="*/ 0 w 106385"/>
                <a:gd name="connsiteY0" fmla="*/ 50715 h 102581"/>
                <a:gd name="connsiteX1" fmla="*/ 53827 w 106385"/>
                <a:gd name="connsiteY1" fmla="*/ 0 h 102581"/>
                <a:gd name="connsiteX2" fmla="*/ 106385 w 106385"/>
                <a:gd name="connsiteY2" fmla="*/ 50715 h 102581"/>
                <a:gd name="connsiteX3" fmla="*/ 53827 w 106385"/>
                <a:gd name="connsiteY3" fmla="*/ 102582 h 102581"/>
                <a:gd name="connsiteX4" fmla="*/ 0 w 106385"/>
                <a:gd name="connsiteY4" fmla="*/ 50715 h 102581"/>
                <a:gd name="connsiteX5" fmla="*/ 53481 w 106385"/>
                <a:gd name="connsiteY5" fmla="*/ 25242 h 102581"/>
                <a:gd name="connsiteX6" fmla="*/ 28008 w 106385"/>
                <a:gd name="connsiteY6" fmla="*/ 51060 h 102581"/>
                <a:gd name="connsiteX7" fmla="*/ 53481 w 106385"/>
                <a:gd name="connsiteY7" fmla="*/ 77340 h 102581"/>
                <a:gd name="connsiteX8" fmla="*/ 78608 w 106385"/>
                <a:gd name="connsiteY8" fmla="*/ 51060 h 102581"/>
                <a:gd name="connsiteX9" fmla="*/ 53481 w 106385"/>
                <a:gd name="connsiteY9" fmla="*/ 25242 h 102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6385" h="102581">
                  <a:moveTo>
                    <a:pt x="0" y="50715"/>
                  </a:moveTo>
                  <a:cubicBezTo>
                    <a:pt x="0" y="20747"/>
                    <a:pt x="23167" y="0"/>
                    <a:pt x="53827" y="0"/>
                  </a:cubicBezTo>
                  <a:cubicBezTo>
                    <a:pt x="84486" y="0"/>
                    <a:pt x="106385" y="20977"/>
                    <a:pt x="106385" y="50715"/>
                  </a:cubicBezTo>
                  <a:cubicBezTo>
                    <a:pt x="106385" y="80452"/>
                    <a:pt x="84025" y="102582"/>
                    <a:pt x="53827" y="102582"/>
                  </a:cubicBezTo>
                  <a:cubicBezTo>
                    <a:pt x="23628" y="102582"/>
                    <a:pt x="0" y="81259"/>
                    <a:pt x="0" y="50715"/>
                  </a:cubicBezTo>
                  <a:close/>
                  <a:moveTo>
                    <a:pt x="53481" y="25242"/>
                  </a:moveTo>
                  <a:cubicBezTo>
                    <a:pt x="38612" y="25242"/>
                    <a:pt x="28008" y="35961"/>
                    <a:pt x="28008" y="51060"/>
                  </a:cubicBezTo>
                  <a:cubicBezTo>
                    <a:pt x="28008" y="66159"/>
                    <a:pt x="38612" y="77340"/>
                    <a:pt x="53481" y="77340"/>
                  </a:cubicBezTo>
                  <a:cubicBezTo>
                    <a:pt x="68349" y="77340"/>
                    <a:pt x="78608" y="66390"/>
                    <a:pt x="78608" y="51060"/>
                  </a:cubicBezTo>
                  <a:cubicBezTo>
                    <a:pt x="78608" y="35730"/>
                    <a:pt x="68004" y="25242"/>
                    <a:pt x="53481" y="25242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75" name="Freeform: Shape 1774">
              <a:extLst>
                <a:ext uri="{FF2B5EF4-FFF2-40B4-BE49-F238E27FC236}">
                  <a16:creationId xmlns:a16="http://schemas.microsoft.com/office/drawing/2014/main" id="{BC28505D-E7FF-BA0D-AAC2-F9DD6EEB8F18}"/>
                </a:ext>
              </a:extLst>
            </p:cNvPr>
            <p:cNvSpPr/>
            <p:nvPr/>
          </p:nvSpPr>
          <p:spPr>
            <a:xfrm>
              <a:off x="2010950" y="8122862"/>
              <a:ext cx="92438" cy="100737"/>
            </a:xfrm>
            <a:custGeom>
              <a:avLst/>
              <a:gdLst>
                <a:gd name="connsiteX0" fmla="*/ 65237 w 92438"/>
                <a:gd name="connsiteY0" fmla="*/ 0 h 100737"/>
                <a:gd name="connsiteX1" fmla="*/ 92439 w 92438"/>
                <a:gd name="connsiteY1" fmla="*/ 0 h 100737"/>
                <a:gd name="connsiteX2" fmla="*/ 92439 w 92438"/>
                <a:gd name="connsiteY2" fmla="*/ 55440 h 100737"/>
                <a:gd name="connsiteX3" fmla="*/ 46219 w 92438"/>
                <a:gd name="connsiteY3" fmla="*/ 100738 h 100737"/>
                <a:gd name="connsiteX4" fmla="*/ 0 w 92438"/>
                <a:gd name="connsiteY4" fmla="*/ 55440 h 100737"/>
                <a:gd name="connsiteX5" fmla="*/ 0 w 92438"/>
                <a:gd name="connsiteY5" fmla="*/ 0 h 100737"/>
                <a:gd name="connsiteX6" fmla="*/ 27201 w 92438"/>
                <a:gd name="connsiteY6" fmla="*/ 0 h 100737"/>
                <a:gd name="connsiteX7" fmla="*/ 27201 w 92438"/>
                <a:gd name="connsiteY7" fmla="*/ 55671 h 100737"/>
                <a:gd name="connsiteX8" fmla="*/ 46219 w 92438"/>
                <a:gd name="connsiteY8" fmla="*/ 75495 h 100737"/>
                <a:gd name="connsiteX9" fmla="*/ 65237 w 92438"/>
                <a:gd name="connsiteY9" fmla="*/ 55671 h 100737"/>
                <a:gd name="connsiteX10" fmla="*/ 65237 w 92438"/>
                <a:gd name="connsiteY10" fmla="*/ 0 h 100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2438" h="100737">
                  <a:moveTo>
                    <a:pt x="65237" y="0"/>
                  </a:moveTo>
                  <a:lnTo>
                    <a:pt x="92439" y="0"/>
                  </a:lnTo>
                  <a:lnTo>
                    <a:pt x="92439" y="55440"/>
                  </a:lnTo>
                  <a:cubicBezTo>
                    <a:pt x="92439" y="83218"/>
                    <a:pt x="73651" y="100738"/>
                    <a:pt x="46219" y="100738"/>
                  </a:cubicBezTo>
                  <a:cubicBezTo>
                    <a:pt x="18788" y="100738"/>
                    <a:pt x="0" y="83333"/>
                    <a:pt x="0" y="55440"/>
                  </a:cubicBezTo>
                  <a:lnTo>
                    <a:pt x="0" y="0"/>
                  </a:lnTo>
                  <a:lnTo>
                    <a:pt x="27201" y="0"/>
                  </a:lnTo>
                  <a:lnTo>
                    <a:pt x="27201" y="55671"/>
                  </a:lnTo>
                  <a:cubicBezTo>
                    <a:pt x="27201" y="68580"/>
                    <a:pt x="35039" y="75495"/>
                    <a:pt x="46219" y="75495"/>
                  </a:cubicBezTo>
                  <a:cubicBezTo>
                    <a:pt x="57400" y="75495"/>
                    <a:pt x="65237" y="68695"/>
                    <a:pt x="65237" y="55671"/>
                  </a:cubicBezTo>
                  <a:lnTo>
                    <a:pt x="65237" y="0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76" name="Freeform: Shape 1775">
              <a:extLst>
                <a:ext uri="{FF2B5EF4-FFF2-40B4-BE49-F238E27FC236}">
                  <a16:creationId xmlns:a16="http://schemas.microsoft.com/office/drawing/2014/main" id="{8BD7255C-EE62-FE74-38B0-50384712577C}"/>
                </a:ext>
              </a:extLst>
            </p:cNvPr>
            <p:cNvSpPr/>
            <p:nvPr/>
          </p:nvSpPr>
          <p:spPr>
            <a:xfrm>
              <a:off x="2163900" y="8074683"/>
              <a:ext cx="105809" cy="148916"/>
            </a:xfrm>
            <a:custGeom>
              <a:avLst/>
              <a:gdLst>
                <a:gd name="connsiteX0" fmla="*/ 78377 w 105809"/>
                <a:gd name="connsiteY0" fmla="*/ 135777 h 148916"/>
                <a:gd name="connsiteX1" fmla="*/ 49216 w 105809"/>
                <a:gd name="connsiteY1" fmla="*/ 148917 h 148916"/>
                <a:gd name="connsiteX2" fmla="*/ 0 w 105809"/>
                <a:gd name="connsiteY2" fmla="*/ 97971 h 148916"/>
                <a:gd name="connsiteX3" fmla="*/ 49216 w 105809"/>
                <a:gd name="connsiteY3" fmla="*/ 46220 h 148916"/>
                <a:gd name="connsiteX4" fmla="*/ 78377 w 105809"/>
                <a:gd name="connsiteY4" fmla="*/ 59590 h 148916"/>
                <a:gd name="connsiteX5" fmla="*/ 78377 w 105809"/>
                <a:gd name="connsiteY5" fmla="*/ 0 h 148916"/>
                <a:gd name="connsiteX6" fmla="*/ 105809 w 105809"/>
                <a:gd name="connsiteY6" fmla="*/ 0 h 148916"/>
                <a:gd name="connsiteX7" fmla="*/ 105809 w 105809"/>
                <a:gd name="connsiteY7" fmla="*/ 146957 h 148916"/>
                <a:gd name="connsiteX8" fmla="*/ 78377 w 105809"/>
                <a:gd name="connsiteY8" fmla="*/ 146957 h 148916"/>
                <a:gd name="connsiteX9" fmla="*/ 78377 w 105809"/>
                <a:gd name="connsiteY9" fmla="*/ 135777 h 148916"/>
                <a:gd name="connsiteX10" fmla="*/ 28008 w 105809"/>
                <a:gd name="connsiteY10" fmla="*/ 97971 h 148916"/>
                <a:gd name="connsiteX11" fmla="*/ 52905 w 105809"/>
                <a:gd name="connsiteY11" fmla="*/ 123675 h 148916"/>
                <a:gd name="connsiteX12" fmla="*/ 78377 w 105809"/>
                <a:gd name="connsiteY12" fmla="*/ 97971 h 148916"/>
                <a:gd name="connsiteX13" fmla="*/ 52905 w 105809"/>
                <a:gd name="connsiteY13" fmla="*/ 71577 h 148916"/>
                <a:gd name="connsiteX14" fmla="*/ 28008 w 105809"/>
                <a:gd name="connsiteY14" fmla="*/ 97971 h 1489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5809" h="148916">
                  <a:moveTo>
                    <a:pt x="78377" y="135777"/>
                  </a:moveTo>
                  <a:cubicBezTo>
                    <a:pt x="71116" y="143961"/>
                    <a:pt x="61088" y="148917"/>
                    <a:pt x="49216" y="148917"/>
                  </a:cubicBezTo>
                  <a:cubicBezTo>
                    <a:pt x="20401" y="148917"/>
                    <a:pt x="0" y="127363"/>
                    <a:pt x="0" y="97971"/>
                  </a:cubicBezTo>
                  <a:cubicBezTo>
                    <a:pt x="0" y="68580"/>
                    <a:pt x="20401" y="46220"/>
                    <a:pt x="49216" y="46220"/>
                  </a:cubicBezTo>
                  <a:cubicBezTo>
                    <a:pt x="61203" y="46220"/>
                    <a:pt x="71116" y="51176"/>
                    <a:pt x="78377" y="59590"/>
                  </a:cubicBezTo>
                  <a:lnTo>
                    <a:pt x="78377" y="0"/>
                  </a:lnTo>
                  <a:lnTo>
                    <a:pt x="105809" y="0"/>
                  </a:lnTo>
                  <a:lnTo>
                    <a:pt x="105809" y="146957"/>
                  </a:lnTo>
                  <a:lnTo>
                    <a:pt x="78377" y="146957"/>
                  </a:lnTo>
                  <a:lnTo>
                    <a:pt x="78377" y="135777"/>
                  </a:lnTo>
                  <a:close/>
                  <a:moveTo>
                    <a:pt x="28008" y="97971"/>
                  </a:moveTo>
                  <a:cubicBezTo>
                    <a:pt x="28008" y="112840"/>
                    <a:pt x="38612" y="123675"/>
                    <a:pt x="52905" y="123675"/>
                  </a:cubicBezTo>
                  <a:cubicBezTo>
                    <a:pt x="67197" y="123675"/>
                    <a:pt x="78377" y="113071"/>
                    <a:pt x="78377" y="97971"/>
                  </a:cubicBezTo>
                  <a:cubicBezTo>
                    <a:pt x="78377" y="82872"/>
                    <a:pt x="67658" y="71577"/>
                    <a:pt x="52905" y="71577"/>
                  </a:cubicBezTo>
                  <a:cubicBezTo>
                    <a:pt x="38151" y="71577"/>
                    <a:pt x="28008" y="82757"/>
                    <a:pt x="28008" y="97971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77" name="Freeform: Shape 1776">
              <a:extLst>
                <a:ext uri="{FF2B5EF4-FFF2-40B4-BE49-F238E27FC236}">
                  <a16:creationId xmlns:a16="http://schemas.microsoft.com/office/drawing/2014/main" id="{72BF61AF-C640-F5BF-C808-CCD110DBE074}"/>
                </a:ext>
              </a:extLst>
            </p:cNvPr>
            <p:cNvSpPr/>
            <p:nvPr/>
          </p:nvSpPr>
          <p:spPr>
            <a:xfrm>
              <a:off x="2289188" y="8121018"/>
              <a:ext cx="106385" cy="102581"/>
            </a:xfrm>
            <a:custGeom>
              <a:avLst/>
              <a:gdLst>
                <a:gd name="connsiteX0" fmla="*/ 0 w 106385"/>
                <a:gd name="connsiteY0" fmla="*/ 50715 h 102581"/>
                <a:gd name="connsiteX1" fmla="*/ 53827 w 106385"/>
                <a:gd name="connsiteY1" fmla="*/ 0 h 102581"/>
                <a:gd name="connsiteX2" fmla="*/ 106385 w 106385"/>
                <a:gd name="connsiteY2" fmla="*/ 50715 h 102581"/>
                <a:gd name="connsiteX3" fmla="*/ 53827 w 106385"/>
                <a:gd name="connsiteY3" fmla="*/ 102582 h 102581"/>
                <a:gd name="connsiteX4" fmla="*/ 0 w 106385"/>
                <a:gd name="connsiteY4" fmla="*/ 50715 h 102581"/>
                <a:gd name="connsiteX5" fmla="*/ 53481 w 106385"/>
                <a:gd name="connsiteY5" fmla="*/ 25242 h 102581"/>
                <a:gd name="connsiteX6" fmla="*/ 28008 w 106385"/>
                <a:gd name="connsiteY6" fmla="*/ 51060 h 102581"/>
                <a:gd name="connsiteX7" fmla="*/ 53481 w 106385"/>
                <a:gd name="connsiteY7" fmla="*/ 77340 h 102581"/>
                <a:gd name="connsiteX8" fmla="*/ 78608 w 106385"/>
                <a:gd name="connsiteY8" fmla="*/ 51060 h 102581"/>
                <a:gd name="connsiteX9" fmla="*/ 53481 w 106385"/>
                <a:gd name="connsiteY9" fmla="*/ 25242 h 102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6385" h="102581">
                  <a:moveTo>
                    <a:pt x="0" y="50715"/>
                  </a:moveTo>
                  <a:cubicBezTo>
                    <a:pt x="0" y="20747"/>
                    <a:pt x="23167" y="0"/>
                    <a:pt x="53827" y="0"/>
                  </a:cubicBezTo>
                  <a:cubicBezTo>
                    <a:pt x="84486" y="0"/>
                    <a:pt x="106385" y="20977"/>
                    <a:pt x="106385" y="50715"/>
                  </a:cubicBezTo>
                  <a:cubicBezTo>
                    <a:pt x="106385" y="80452"/>
                    <a:pt x="84025" y="102582"/>
                    <a:pt x="53827" y="102582"/>
                  </a:cubicBezTo>
                  <a:cubicBezTo>
                    <a:pt x="23628" y="102582"/>
                    <a:pt x="0" y="81259"/>
                    <a:pt x="0" y="50715"/>
                  </a:cubicBezTo>
                  <a:close/>
                  <a:moveTo>
                    <a:pt x="53481" y="25242"/>
                  </a:moveTo>
                  <a:cubicBezTo>
                    <a:pt x="38612" y="25242"/>
                    <a:pt x="28008" y="35961"/>
                    <a:pt x="28008" y="51060"/>
                  </a:cubicBezTo>
                  <a:cubicBezTo>
                    <a:pt x="28008" y="66159"/>
                    <a:pt x="38612" y="77340"/>
                    <a:pt x="53481" y="77340"/>
                  </a:cubicBezTo>
                  <a:cubicBezTo>
                    <a:pt x="68349" y="77340"/>
                    <a:pt x="78608" y="66390"/>
                    <a:pt x="78608" y="51060"/>
                  </a:cubicBezTo>
                  <a:cubicBezTo>
                    <a:pt x="78608" y="35730"/>
                    <a:pt x="68004" y="25242"/>
                    <a:pt x="53481" y="25242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78" name="Freeform: Shape 1777">
              <a:extLst>
                <a:ext uri="{FF2B5EF4-FFF2-40B4-BE49-F238E27FC236}">
                  <a16:creationId xmlns:a16="http://schemas.microsoft.com/office/drawing/2014/main" id="{30CC6258-43E9-4562-255B-47C68A254DB2}"/>
                </a:ext>
              </a:extLst>
            </p:cNvPr>
            <p:cNvSpPr/>
            <p:nvPr/>
          </p:nvSpPr>
          <p:spPr>
            <a:xfrm>
              <a:off x="2454702" y="8078256"/>
              <a:ext cx="40110" cy="143384"/>
            </a:xfrm>
            <a:custGeom>
              <a:avLst/>
              <a:gdLst>
                <a:gd name="connsiteX0" fmla="*/ 0 w 40110"/>
                <a:gd name="connsiteY0" fmla="*/ 15445 h 143384"/>
                <a:gd name="connsiteX1" fmla="*/ 15099 w 40110"/>
                <a:gd name="connsiteY1" fmla="*/ 0 h 143384"/>
                <a:gd name="connsiteX2" fmla="*/ 25242 w 40110"/>
                <a:gd name="connsiteY2" fmla="*/ 3688 h 143384"/>
                <a:gd name="connsiteX3" fmla="*/ 40111 w 40110"/>
                <a:gd name="connsiteY3" fmla="*/ 15099 h 143384"/>
                <a:gd name="connsiteX4" fmla="*/ 25472 w 40110"/>
                <a:gd name="connsiteY4" fmla="*/ 26625 h 143384"/>
                <a:gd name="connsiteX5" fmla="*/ 15099 w 40110"/>
                <a:gd name="connsiteY5" fmla="*/ 30314 h 143384"/>
                <a:gd name="connsiteX6" fmla="*/ 0 w 40110"/>
                <a:gd name="connsiteY6" fmla="*/ 15445 h 143384"/>
                <a:gd name="connsiteX7" fmla="*/ 3688 w 40110"/>
                <a:gd name="connsiteY7" fmla="*/ 44606 h 143384"/>
                <a:gd name="connsiteX8" fmla="*/ 30890 w 40110"/>
                <a:gd name="connsiteY8" fmla="*/ 44606 h 143384"/>
                <a:gd name="connsiteX9" fmla="*/ 30890 w 40110"/>
                <a:gd name="connsiteY9" fmla="*/ 143384 h 143384"/>
                <a:gd name="connsiteX10" fmla="*/ 3688 w 40110"/>
                <a:gd name="connsiteY10" fmla="*/ 143384 h 143384"/>
                <a:gd name="connsiteX11" fmla="*/ 3688 w 40110"/>
                <a:gd name="connsiteY11" fmla="*/ 44606 h 1433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0110" h="143384">
                  <a:moveTo>
                    <a:pt x="0" y="15445"/>
                  </a:moveTo>
                  <a:cubicBezTo>
                    <a:pt x="0" y="7031"/>
                    <a:pt x="6685" y="0"/>
                    <a:pt x="15099" y="0"/>
                  </a:cubicBezTo>
                  <a:cubicBezTo>
                    <a:pt x="19018" y="0"/>
                    <a:pt x="22130" y="1153"/>
                    <a:pt x="25242" y="3688"/>
                  </a:cubicBezTo>
                  <a:lnTo>
                    <a:pt x="40111" y="15099"/>
                  </a:lnTo>
                  <a:lnTo>
                    <a:pt x="25472" y="26625"/>
                  </a:lnTo>
                  <a:cubicBezTo>
                    <a:pt x="22361" y="28930"/>
                    <a:pt x="19018" y="30314"/>
                    <a:pt x="15099" y="30314"/>
                  </a:cubicBezTo>
                  <a:cubicBezTo>
                    <a:pt x="6685" y="30314"/>
                    <a:pt x="0" y="23629"/>
                    <a:pt x="0" y="15445"/>
                  </a:cubicBezTo>
                  <a:close/>
                  <a:moveTo>
                    <a:pt x="3688" y="44606"/>
                  </a:moveTo>
                  <a:lnTo>
                    <a:pt x="30890" y="44606"/>
                  </a:lnTo>
                  <a:lnTo>
                    <a:pt x="30890" y="143384"/>
                  </a:lnTo>
                  <a:lnTo>
                    <a:pt x="3688" y="143384"/>
                  </a:lnTo>
                  <a:lnTo>
                    <a:pt x="3688" y="44606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79" name="Freeform: Shape 1778">
              <a:extLst>
                <a:ext uri="{FF2B5EF4-FFF2-40B4-BE49-F238E27FC236}">
                  <a16:creationId xmlns:a16="http://schemas.microsoft.com/office/drawing/2014/main" id="{838B8F07-480F-A1C9-706B-1C441AA8529B}"/>
                </a:ext>
              </a:extLst>
            </p:cNvPr>
            <p:cNvSpPr/>
            <p:nvPr/>
          </p:nvSpPr>
          <p:spPr>
            <a:xfrm>
              <a:off x="2512102" y="8072724"/>
              <a:ext cx="64661" cy="148916"/>
            </a:xfrm>
            <a:custGeom>
              <a:avLst/>
              <a:gdLst>
                <a:gd name="connsiteX0" fmla="*/ 27086 w 64661"/>
                <a:gd name="connsiteY0" fmla="*/ 73306 h 148916"/>
                <a:gd name="connsiteX1" fmla="*/ 27086 w 64661"/>
                <a:gd name="connsiteY1" fmla="*/ 148916 h 148916"/>
                <a:gd name="connsiteX2" fmla="*/ 0 w 64661"/>
                <a:gd name="connsiteY2" fmla="*/ 148916 h 148916"/>
                <a:gd name="connsiteX3" fmla="*/ 0 w 64661"/>
                <a:gd name="connsiteY3" fmla="*/ 40802 h 148916"/>
                <a:gd name="connsiteX4" fmla="*/ 39534 w 64661"/>
                <a:gd name="connsiteY4" fmla="*/ 0 h 148916"/>
                <a:gd name="connsiteX5" fmla="*/ 64661 w 64661"/>
                <a:gd name="connsiteY5" fmla="*/ 6455 h 148916"/>
                <a:gd name="connsiteX6" fmla="*/ 64661 w 64661"/>
                <a:gd name="connsiteY6" fmla="*/ 30544 h 148916"/>
                <a:gd name="connsiteX7" fmla="*/ 43684 w 64661"/>
                <a:gd name="connsiteY7" fmla="*/ 24089 h 148916"/>
                <a:gd name="connsiteX8" fmla="*/ 26971 w 64661"/>
                <a:gd name="connsiteY8" fmla="*/ 39765 h 148916"/>
                <a:gd name="connsiteX9" fmla="*/ 26971 w 64661"/>
                <a:gd name="connsiteY9" fmla="*/ 50138 h 148916"/>
                <a:gd name="connsiteX10" fmla="*/ 62587 w 64661"/>
                <a:gd name="connsiteY10" fmla="*/ 50138 h 148916"/>
                <a:gd name="connsiteX11" fmla="*/ 62587 w 64661"/>
                <a:gd name="connsiteY11" fmla="*/ 73306 h 148916"/>
                <a:gd name="connsiteX12" fmla="*/ 26971 w 64661"/>
                <a:gd name="connsiteY12" fmla="*/ 73306 h 1489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4661" h="148916">
                  <a:moveTo>
                    <a:pt x="27086" y="73306"/>
                  </a:moveTo>
                  <a:lnTo>
                    <a:pt x="27086" y="148916"/>
                  </a:lnTo>
                  <a:lnTo>
                    <a:pt x="0" y="148916"/>
                  </a:lnTo>
                  <a:lnTo>
                    <a:pt x="0" y="40802"/>
                  </a:lnTo>
                  <a:cubicBezTo>
                    <a:pt x="0" y="16943"/>
                    <a:pt x="15099" y="0"/>
                    <a:pt x="39534" y="0"/>
                  </a:cubicBezTo>
                  <a:cubicBezTo>
                    <a:pt x="48179" y="0"/>
                    <a:pt x="56824" y="1729"/>
                    <a:pt x="64661" y="6455"/>
                  </a:cubicBezTo>
                  <a:lnTo>
                    <a:pt x="64661" y="30544"/>
                  </a:lnTo>
                  <a:cubicBezTo>
                    <a:pt x="58437" y="26279"/>
                    <a:pt x="51176" y="24089"/>
                    <a:pt x="43684" y="24089"/>
                  </a:cubicBezTo>
                  <a:cubicBezTo>
                    <a:pt x="33887" y="24089"/>
                    <a:pt x="26971" y="29968"/>
                    <a:pt x="26971" y="39765"/>
                  </a:cubicBezTo>
                  <a:lnTo>
                    <a:pt x="26971" y="50138"/>
                  </a:lnTo>
                  <a:lnTo>
                    <a:pt x="62587" y="50138"/>
                  </a:lnTo>
                  <a:lnTo>
                    <a:pt x="62587" y="73306"/>
                  </a:lnTo>
                  <a:lnTo>
                    <a:pt x="26971" y="73306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80" name="Freeform: Shape 1779">
              <a:extLst>
                <a:ext uri="{FF2B5EF4-FFF2-40B4-BE49-F238E27FC236}">
                  <a16:creationId xmlns:a16="http://schemas.microsoft.com/office/drawing/2014/main" id="{32487331-10FD-24DD-681D-C546F60B1DAC}"/>
                </a:ext>
              </a:extLst>
            </p:cNvPr>
            <p:cNvSpPr/>
            <p:nvPr/>
          </p:nvSpPr>
          <p:spPr>
            <a:xfrm>
              <a:off x="2618949" y="8122862"/>
              <a:ext cx="108114" cy="147763"/>
            </a:xfrm>
            <a:custGeom>
              <a:avLst/>
              <a:gdLst>
                <a:gd name="connsiteX0" fmla="*/ 36422 w 108114"/>
                <a:gd name="connsiteY0" fmla="*/ 147764 h 147763"/>
                <a:gd name="connsiteX1" fmla="*/ 8068 w 108114"/>
                <a:gd name="connsiteY1" fmla="*/ 147764 h 147763"/>
                <a:gd name="connsiteX2" fmla="*/ 40802 w 108114"/>
                <a:gd name="connsiteY2" fmla="*/ 79990 h 147763"/>
                <a:gd name="connsiteX3" fmla="*/ 0 w 108114"/>
                <a:gd name="connsiteY3" fmla="*/ 0 h 147763"/>
                <a:gd name="connsiteX4" fmla="*/ 31927 w 108114"/>
                <a:gd name="connsiteY4" fmla="*/ 0 h 147763"/>
                <a:gd name="connsiteX5" fmla="*/ 55671 w 108114"/>
                <a:gd name="connsiteY5" fmla="*/ 49562 h 147763"/>
                <a:gd name="connsiteX6" fmla="*/ 79530 w 108114"/>
                <a:gd name="connsiteY6" fmla="*/ 0 h 147763"/>
                <a:gd name="connsiteX7" fmla="*/ 108114 w 108114"/>
                <a:gd name="connsiteY7" fmla="*/ 0 h 147763"/>
                <a:gd name="connsiteX8" fmla="*/ 36422 w 108114"/>
                <a:gd name="connsiteY8" fmla="*/ 147764 h 147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114" h="147763">
                  <a:moveTo>
                    <a:pt x="36422" y="147764"/>
                  </a:moveTo>
                  <a:lnTo>
                    <a:pt x="8068" y="147764"/>
                  </a:lnTo>
                  <a:lnTo>
                    <a:pt x="40802" y="79990"/>
                  </a:lnTo>
                  <a:lnTo>
                    <a:pt x="0" y="0"/>
                  </a:lnTo>
                  <a:lnTo>
                    <a:pt x="31927" y="0"/>
                  </a:lnTo>
                  <a:lnTo>
                    <a:pt x="55671" y="49562"/>
                  </a:lnTo>
                  <a:lnTo>
                    <a:pt x="79530" y="0"/>
                  </a:lnTo>
                  <a:lnTo>
                    <a:pt x="108114" y="0"/>
                  </a:lnTo>
                  <a:lnTo>
                    <a:pt x="36422" y="147764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81" name="Freeform: Shape 1780">
              <a:extLst>
                <a:ext uri="{FF2B5EF4-FFF2-40B4-BE49-F238E27FC236}">
                  <a16:creationId xmlns:a16="http://schemas.microsoft.com/office/drawing/2014/main" id="{05B0AE3B-CC35-21A0-3B4B-1C5DD18E5C54}"/>
                </a:ext>
              </a:extLst>
            </p:cNvPr>
            <p:cNvSpPr/>
            <p:nvPr/>
          </p:nvSpPr>
          <p:spPr>
            <a:xfrm>
              <a:off x="2728792" y="8121018"/>
              <a:ext cx="106385" cy="102581"/>
            </a:xfrm>
            <a:custGeom>
              <a:avLst/>
              <a:gdLst>
                <a:gd name="connsiteX0" fmla="*/ 0 w 106385"/>
                <a:gd name="connsiteY0" fmla="*/ 50715 h 102581"/>
                <a:gd name="connsiteX1" fmla="*/ 53827 w 106385"/>
                <a:gd name="connsiteY1" fmla="*/ 0 h 102581"/>
                <a:gd name="connsiteX2" fmla="*/ 106385 w 106385"/>
                <a:gd name="connsiteY2" fmla="*/ 50715 h 102581"/>
                <a:gd name="connsiteX3" fmla="*/ 53827 w 106385"/>
                <a:gd name="connsiteY3" fmla="*/ 102582 h 102581"/>
                <a:gd name="connsiteX4" fmla="*/ 0 w 106385"/>
                <a:gd name="connsiteY4" fmla="*/ 50715 h 102581"/>
                <a:gd name="connsiteX5" fmla="*/ 53481 w 106385"/>
                <a:gd name="connsiteY5" fmla="*/ 25242 h 102581"/>
                <a:gd name="connsiteX6" fmla="*/ 28008 w 106385"/>
                <a:gd name="connsiteY6" fmla="*/ 51060 h 102581"/>
                <a:gd name="connsiteX7" fmla="*/ 53481 w 106385"/>
                <a:gd name="connsiteY7" fmla="*/ 77340 h 102581"/>
                <a:gd name="connsiteX8" fmla="*/ 78608 w 106385"/>
                <a:gd name="connsiteY8" fmla="*/ 51060 h 102581"/>
                <a:gd name="connsiteX9" fmla="*/ 53481 w 106385"/>
                <a:gd name="connsiteY9" fmla="*/ 25242 h 102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6385" h="102581">
                  <a:moveTo>
                    <a:pt x="0" y="50715"/>
                  </a:moveTo>
                  <a:cubicBezTo>
                    <a:pt x="0" y="20747"/>
                    <a:pt x="23167" y="0"/>
                    <a:pt x="53827" y="0"/>
                  </a:cubicBezTo>
                  <a:cubicBezTo>
                    <a:pt x="84486" y="0"/>
                    <a:pt x="106385" y="20977"/>
                    <a:pt x="106385" y="50715"/>
                  </a:cubicBezTo>
                  <a:cubicBezTo>
                    <a:pt x="106385" y="80452"/>
                    <a:pt x="84025" y="102582"/>
                    <a:pt x="53827" y="102582"/>
                  </a:cubicBezTo>
                  <a:cubicBezTo>
                    <a:pt x="23628" y="102582"/>
                    <a:pt x="0" y="81259"/>
                    <a:pt x="0" y="50715"/>
                  </a:cubicBezTo>
                  <a:close/>
                  <a:moveTo>
                    <a:pt x="53481" y="25242"/>
                  </a:moveTo>
                  <a:cubicBezTo>
                    <a:pt x="38612" y="25242"/>
                    <a:pt x="28008" y="35961"/>
                    <a:pt x="28008" y="51060"/>
                  </a:cubicBezTo>
                  <a:cubicBezTo>
                    <a:pt x="28008" y="66159"/>
                    <a:pt x="38612" y="77340"/>
                    <a:pt x="53481" y="77340"/>
                  </a:cubicBezTo>
                  <a:cubicBezTo>
                    <a:pt x="68349" y="77340"/>
                    <a:pt x="78608" y="66390"/>
                    <a:pt x="78608" y="51060"/>
                  </a:cubicBezTo>
                  <a:cubicBezTo>
                    <a:pt x="78608" y="35730"/>
                    <a:pt x="68004" y="25242"/>
                    <a:pt x="53481" y="25242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82" name="Freeform: Shape 1781">
              <a:extLst>
                <a:ext uri="{FF2B5EF4-FFF2-40B4-BE49-F238E27FC236}">
                  <a16:creationId xmlns:a16="http://schemas.microsoft.com/office/drawing/2014/main" id="{F32B4774-B4C8-9A8A-7EAC-049B19080A74}"/>
                </a:ext>
              </a:extLst>
            </p:cNvPr>
            <p:cNvSpPr/>
            <p:nvPr/>
          </p:nvSpPr>
          <p:spPr>
            <a:xfrm>
              <a:off x="2851544" y="8122862"/>
              <a:ext cx="92438" cy="100737"/>
            </a:xfrm>
            <a:custGeom>
              <a:avLst/>
              <a:gdLst>
                <a:gd name="connsiteX0" fmla="*/ 65237 w 92438"/>
                <a:gd name="connsiteY0" fmla="*/ 0 h 100737"/>
                <a:gd name="connsiteX1" fmla="*/ 92439 w 92438"/>
                <a:gd name="connsiteY1" fmla="*/ 0 h 100737"/>
                <a:gd name="connsiteX2" fmla="*/ 92439 w 92438"/>
                <a:gd name="connsiteY2" fmla="*/ 55440 h 100737"/>
                <a:gd name="connsiteX3" fmla="*/ 46220 w 92438"/>
                <a:gd name="connsiteY3" fmla="*/ 100738 h 100737"/>
                <a:gd name="connsiteX4" fmla="*/ 0 w 92438"/>
                <a:gd name="connsiteY4" fmla="*/ 55440 h 100737"/>
                <a:gd name="connsiteX5" fmla="*/ 0 w 92438"/>
                <a:gd name="connsiteY5" fmla="*/ 0 h 100737"/>
                <a:gd name="connsiteX6" fmla="*/ 27201 w 92438"/>
                <a:gd name="connsiteY6" fmla="*/ 0 h 100737"/>
                <a:gd name="connsiteX7" fmla="*/ 27201 w 92438"/>
                <a:gd name="connsiteY7" fmla="*/ 55671 h 100737"/>
                <a:gd name="connsiteX8" fmla="*/ 46220 w 92438"/>
                <a:gd name="connsiteY8" fmla="*/ 75495 h 100737"/>
                <a:gd name="connsiteX9" fmla="*/ 65237 w 92438"/>
                <a:gd name="connsiteY9" fmla="*/ 55671 h 100737"/>
                <a:gd name="connsiteX10" fmla="*/ 65237 w 92438"/>
                <a:gd name="connsiteY10" fmla="*/ 0 h 100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2438" h="100737">
                  <a:moveTo>
                    <a:pt x="65237" y="0"/>
                  </a:moveTo>
                  <a:lnTo>
                    <a:pt x="92439" y="0"/>
                  </a:lnTo>
                  <a:lnTo>
                    <a:pt x="92439" y="55440"/>
                  </a:lnTo>
                  <a:cubicBezTo>
                    <a:pt x="92439" y="83218"/>
                    <a:pt x="73651" y="100738"/>
                    <a:pt x="46220" y="100738"/>
                  </a:cubicBezTo>
                  <a:cubicBezTo>
                    <a:pt x="18788" y="100738"/>
                    <a:pt x="0" y="83333"/>
                    <a:pt x="0" y="55440"/>
                  </a:cubicBezTo>
                  <a:lnTo>
                    <a:pt x="0" y="0"/>
                  </a:lnTo>
                  <a:lnTo>
                    <a:pt x="27201" y="0"/>
                  </a:lnTo>
                  <a:lnTo>
                    <a:pt x="27201" y="55671"/>
                  </a:lnTo>
                  <a:cubicBezTo>
                    <a:pt x="27201" y="68580"/>
                    <a:pt x="35039" y="75495"/>
                    <a:pt x="46220" y="75495"/>
                  </a:cubicBezTo>
                  <a:cubicBezTo>
                    <a:pt x="57400" y="75495"/>
                    <a:pt x="65237" y="68695"/>
                    <a:pt x="65237" y="55671"/>
                  </a:cubicBezTo>
                  <a:lnTo>
                    <a:pt x="65237" y="0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83" name="Freeform: Shape 1782">
              <a:extLst>
                <a:ext uri="{FF2B5EF4-FFF2-40B4-BE49-F238E27FC236}">
                  <a16:creationId xmlns:a16="http://schemas.microsoft.com/office/drawing/2014/main" id="{C09B80B3-C5E6-685B-D359-DEAA2BB5FE1A}"/>
                </a:ext>
              </a:extLst>
            </p:cNvPr>
            <p:cNvSpPr/>
            <p:nvPr/>
          </p:nvSpPr>
          <p:spPr>
            <a:xfrm>
              <a:off x="2959313" y="8072724"/>
              <a:ext cx="36306" cy="57399"/>
            </a:xfrm>
            <a:custGeom>
              <a:avLst/>
              <a:gdLst>
                <a:gd name="connsiteX0" fmla="*/ 0 w 36306"/>
                <a:gd name="connsiteY0" fmla="*/ 57400 h 57399"/>
                <a:gd name="connsiteX1" fmla="*/ 14292 w 36306"/>
                <a:gd name="connsiteY1" fmla="*/ 31005 h 57399"/>
                <a:gd name="connsiteX2" fmla="*/ 3112 w 36306"/>
                <a:gd name="connsiteY2" fmla="*/ 15675 h 57399"/>
                <a:gd name="connsiteX3" fmla="*/ 19825 w 36306"/>
                <a:gd name="connsiteY3" fmla="*/ 0 h 57399"/>
                <a:gd name="connsiteX4" fmla="*/ 36307 w 36306"/>
                <a:gd name="connsiteY4" fmla="*/ 16482 h 57399"/>
                <a:gd name="connsiteX5" fmla="*/ 31581 w 36306"/>
                <a:gd name="connsiteY5" fmla="*/ 31351 h 57399"/>
                <a:gd name="connsiteX6" fmla="*/ 16943 w 36306"/>
                <a:gd name="connsiteY6" fmla="*/ 57400 h 57399"/>
                <a:gd name="connsiteX7" fmla="*/ 115 w 36306"/>
                <a:gd name="connsiteY7" fmla="*/ 57400 h 573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6306" h="57399">
                  <a:moveTo>
                    <a:pt x="0" y="57400"/>
                  </a:moveTo>
                  <a:lnTo>
                    <a:pt x="14292" y="31005"/>
                  </a:lnTo>
                  <a:cubicBezTo>
                    <a:pt x="7838" y="28239"/>
                    <a:pt x="3112" y="23167"/>
                    <a:pt x="3112" y="15675"/>
                  </a:cubicBezTo>
                  <a:cubicBezTo>
                    <a:pt x="3112" y="6224"/>
                    <a:pt x="10143" y="0"/>
                    <a:pt x="19825" y="0"/>
                  </a:cubicBezTo>
                  <a:cubicBezTo>
                    <a:pt x="29507" y="0"/>
                    <a:pt x="36307" y="6916"/>
                    <a:pt x="36307" y="16482"/>
                  </a:cubicBezTo>
                  <a:cubicBezTo>
                    <a:pt x="36307" y="21784"/>
                    <a:pt x="34348" y="26856"/>
                    <a:pt x="31581" y="31351"/>
                  </a:cubicBezTo>
                  <a:lnTo>
                    <a:pt x="16943" y="57400"/>
                  </a:lnTo>
                  <a:lnTo>
                    <a:pt x="115" y="57400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84" name="Freeform: Shape 1783">
              <a:extLst>
                <a:ext uri="{FF2B5EF4-FFF2-40B4-BE49-F238E27FC236}">
                  <a16:creationId xmlns:a16="http://schemas.microsoft.com/office/drawing/2014/main" id="{4EF78951-6B60-6E3C-690E-BC2C1848AC2F}"/>
                </a:ext>
              </a:extLst>
            </p:cNvPr>
            <p:cNvSpPr/>
            <p:nvPr/>
          </p:nvSpPr>
          <p:spPr>
            <a:xfrm>
              <a:off x="3001614" y="8122862"/>
              <a:ext cx="107653" cy="102466"/>
            </a:xfrm>
            <a:custGeom>
              <a:avLst/>
              <a:gdLst>
                <a:gd name="connsiteX0" fmla="*/ 53826 w 107653"/>
                <a:gd name="connsiteY0" fmla="*/ 102466 h 102466"/>
                <a:gd name="connsiteX1" fmla="*/ 0 w 107653"/>
                <a:gd name="connsiteY1" fmla="*/ 0 h 102466"/>
                <a:gd name="connsiteX2" fmla="*/ 31581 w 107653"/>
                <a:gd name="connsiteY2" fmla="*/ 0 h 102466"/>
                <a:gd name="connsiteX3" fmla="*/ 55325 w 107653"/>
                <a:gd name="connsiteY3" fmla="*/ 48986 h 102466"/>
                <a:gd name="connsiteX4" fmla="*/ 79069 w 107653"/>
                <a:gd name="connsiteY4" fmla="*/ 0 h 102466"/>
                <a:gd name="connsiteX5" fmla="*/ 107653 w 107653"/>
                <a:gd name="connsiteY5" fmla="*/ 0 h 102466"/>
                <a:gd name="connsiteX6" fmla="*/ 53942 w 107653"/>
                <a:gd name="connsiteY6" fmla="*/ 102466 h 102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7653" h="102466">
                  <a:moveTo>
                    <a:pt x="53826" y="102466"/>
                  </a:moveTo>
                  <a:lnTo>
                    <a:pt x="0" y="0"/>
                  </a:lnTo>
                  <a:lnTo>
                    <a:pt x="31581" y="0"/>
                  </a:lnTo>
                  <a:lnTo>
                    <a:pt x="55325" y="48986"/>
                  </a:lnTo>
                  <a:lnTo>
                    <a:pt x="79069" y="0"/>
                  </a:lnTo>
                  <a:lnTo>
                    <a:pt x="107653" y="0"/>
                  </a:lnTo>
                  <a:lnTo>
                    <a:pt x="53942" y="102466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85" name="Freeform: Shape 1784">
              <a:extLst>
                <a:ext uri="{FF2B5EF4-FFF2-40B4-BE49-F238E27FC236}">
                  <a16:creationId xmlns:a16="http://schemas.microsoft.com/office/drawing/2014/main" id="{D21748FC-B673-EE6E-5971-FAE96EB96241}"/>
                </a:ext>
              </a:extLst>
            </p:cNvPr>
            <p:cNvSpPr/>
            <p:nvPr/>
          </p:nvSpPr>
          <p:spPr>
            <a:xfrm>
              <a:off x="3115837" y="8120903"/>
              <a:ext cx="99009" cy="102697"/>
            </a:xfrm>
            <a:custGeom>
              <a:avLst/>
              <a:gdLst>
                <a:gd name="connsiteX0" fmla="*/ 0 w 99009"/>
                <a:gd name="connsiteY0" fmla="*/ 52328 h 102697"/>
                <a:gd name="connsiteX1" fmla="*/ 50600 w 99009"/>
                <a:gd name="connsiteY1" fmla="*/ 0 h 102697"/>
                <a:gd name="connsiteX2" fmla="*/ 99009 w 99009"/>
                <a:gd name="connsiteY2" fmla="*/ 48755 h 102697"/>
                <a:gd name="connsiteX3" fmla="*/ 98433 w 99009"/>
                <a:gd name="connsiteY3" fmla="*/ 60166 h 102697"/>
                <a:gd name="connsiteX4" fmla="*/ 29507 w 99009"/>
                <a:gd name="connsiteY4" fmla="*/ 60166 h 102697"/>
                <a:gd name="connsiteX5" fmla="*/ 58322 w 99009"/>
                <a:gd name="connsiteY5" fmla="*/ 79760 h 102697"/>
                <a:gd name="connsiteX6" fmla="*/ 91056 w 99009"/>
                <a:gd name="connsiteY6" fmla="*/ 70770 h 102697"/>
                <a:gd name="connsiteX7" fmla="*/ 91056 w 99009"/>
                <a:gd name="connsiteY7" fmla="*/ 93476 h 102697"/>
                <a:gd name="connsiteX8" fmla="*/ 55441 w 99009"/>
                <a:gd name="connsiteY8" fmla="*/ 102697 h 102697"/>
                <a:gd name="connsiteX9" fmla="*/ 231 w 99009"/>
                <a:gd name="connsiteY9" fmla="*/ 52328 h 102697"/>
                <a:gd name="connsiteX10" fmla="*/ 71116 w 99009"/>
                <a:gd name="connsiteY10" fmla="*/ 41955 h 102697"/>
                <a:gd name="connsiteX11" fmla="*/ 50600 w 99009"/>
                <a:gd name="connsiteY11" fmla="*/ 21554 h 102697"/>
                <a:gd name="connsiteX12" fmla="*/ 28700 w 99009"/>
                <a:gd name="connsiteY12" fmla="*/ 41955 h 102697"/>
                <a:gd name="connsiteX13" fmla="*/ 71231 w 99009"/>
                <a:gd name="connsiteY13" fmla="*/ 41955 h 1026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9009" h="102697">
                  <a:moveTo>
                    <a:pt x="0" y="52328"/>
                  </a:moveTo>
                  <a:cubicBezTo>
                    <a:pt x="0" y="22130"/>
                    <a:pt x="20171" y="0"/>
                    <a:pt x="50600" y="0"/>
                  </a:cubicBezTo>
                  <a:cubicBezTo>
                    <a:pt x="79184" y="0"/>
                    <a:pt x="99009" y="20401"/>
                    <a:pt x="99009" y="48755"/>
                  </a:cubicBezTo>
                  <a:cubicBezTo>
                    <a:pt x="99009" y="52674"/>
                    <a:pt x="98778" y="56363"/>
                    <a:pt x="98433" y="60166"/>
                  </a:cubicBezTo>
                  <a:lnTo>
                    <a:pt x="29507" y="60166"/>
                  </a:lnTo>
                  <a:cubicBezTo>
                    <a:pt x="33080" y="72268"/>
                    <a:pt x="43799" y="79760"/>
                    <a:pt x="58322" y="79760"/>
                  </a:cubicBezTo>
                  <a:cubicBezTo>
                    <a:pt x="69733" y="79760"/>
                    <a:pt x="80682" y="76879"/>
                    <a:pt x="91056" y="70770"/>
                  </a:cubicBezTo>
                  <a:lnTo>
                    <a:pt x="91056" y="93476"/>
                  </a:lnTo>
                  <a:cubicBezTo>
                    <a:pt x="80106" y="99700"/>
                    <a:pt x="68004" y="102697"/>
                    <a:pt x="55441" y="102697"/>
                  </a:cubicBezTo>
                  <a:cubicBezTo>
                    <a:pt x="24320" y="102697"/>
                    <a:pt x="231" y="83448"/>
                    <a:pt x="231" y="52328"/>
                  </a:cubicBezTo>
                  <a:close/>
                  <a:moveTo>
                    <a:pt x="71116" y="41955"/>
                  </a:moveTo>
                  <a:cubicBezTo>
                    <a:pt x="69733" y="30429"/>
                    <a:pt x="62702" y="21554"/>
                    <a:pt x="50600" y="21554"/>
                  </a:cubicBezTo>
                  <a:cubicBezTo>
                    <a:pt x="38497" y="21554"/>
                    <a:pt x="31005" y="30198"/>
                    <a:pt x="28700" y="41955"/>
                  </a:cubicBezTo>
                  <a:lnTo>
                    <a:pt x="71231" y="41955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86" name="Freeform: Shape 1785">
              <a:extLst>
                <a:ext uri="{FF2B5EF4-FFF2-40B4-BE49-F238E27FC236}">
                  <a16:creationId xmlns:a16="http://schemas.microsoft.com/office/drawing/2014/main" id="{CD8EE81B-7F00-BFA6-A993-86FBDD7AA104}"/>
                </a:ext>
              </a:extLst>
            </p:cNvPr>
            <p:cNvSpPr/>
            <p:nvPr/>
          </p:nvSpPr>
          <p:spPr>
            <a:xfrm>
              <a:off x="3278008" y="8074683"/>
              <a:ext cx="105694" cy="148916"/>
            </a:xfrm>
            <a:custGeom>
              <a:avLst/>
              <a:gdLst>
                <a:gd name="connsiteX0" fmla="*/ 56478 w 105694"/>
                <a:gd name="connsiteY0" fmla="*/ 148917 h 148916"/>
                <a:gd name="connsiteX1" fmla="*/ 27086 w 105694"/>
                <a:gd name="connsiteY1" fmla="*/ 135777 h 148916"/>
                <a:gd name="connsiteX2" fmla="*/ 27086 w 105694"/>
                <a:gd name="connsiteY2" fmla="*/ 146957 h 148916"/>
                <a:gd name="connsiteX3" fmla="*/ 0 w 105694"/>
                <a:gd name="connsiteY3" fmla="*/ 146957 h 148916"/>
                <a:gd name="connsiteX4" fmla="*/ 0 w 105694"/>
                <a:gd name="connsiteY4" fmla="*/ 0 h 148916"/>
                <a:gd name="connsiteX5" fmla="*/ 27086 w 105694"/>
                <a:gd name="connsiteY5" fmla="*/ 0 h 148916"/>
                <a:gd name="connsiteX6" fmla="*/ 27086 w 105694"/>
                <a:gd name="connsiteY6" fmla="*/ 59359 h 148916"/>
                <a:gd name="connsiteX7" fmla="*/ 56478 w 105694"/>
                <a:gd name="connsiteY7" fmla="*/ 46220 h 148916"/>
                <a:gd name="connsiteX8" fmla="*/ 105694 w 105694"/>
                <a:gd name="connsiteY8" fmla="*/ 97165 h 148916"/>
                <a:gd name="connsiteX9" fmla="*/ 56478 w 105694"/>
                <a:gd name="connsiteY9" fmla="*/ 148917 h 148916"/>
                <a:gd name="connsiteX10" fmla="*/ 77801 w 105694"/>
                <a:gd name="connsiteY10" fmla="*/ 97165 h 148916"/>
                <a:gd name="connsiteX11" fmla="*/ 52674 w 105694"/>
                <a:gd name="connsiteY11" fmla="*/ 71462 h 148916"/>
                <a:gd name="connsiteX12" fmla="*/ 26971 w 105694"/>
                <a:gd name="connsiteY12" fmla="*/ 97165 h 148916"/>
                <a:gd name="connsiteX13" fmla="*/ 52674 w 105694"/>
                <a:gd name="connsiteY13" fmla="*/ 123559 h 148916"/>
                <a:gd name="connsiteX14" fmla="*/ 77801 w 105694"/>
                <a:gd name="connsiteY14" fmla="*/ 97165 h 1489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5694" h="148916">
                  <a:moveTo>
                    <a:pt x="56478" y="148917"/>
                  </a:moveTo>
                  <a:cubicBezTo>
                    <a:pt x="44491" y="148917"/>
                    <a:pt x="34578" y="144076"/>
                    <a:pt x="27086" y="135777"/>
                  </a:cubicBezTo>
                  <a:lnTo>
                    <a:pt x="27086" y="146957"/>
                  </a:lnTo>
                  <a:lnTo>
                    <a:pt x="0" y="146957"/>
                  </a:lnTo>
                  <a:lnTo>
                    <a:pt x="0" y="0"/>
                  </a:lnTo>
                  <a:lnTo>
                    <a:pt x="27086" y="0"/>
                  </a:lnTo>
                  <a:lnTo>
                    <a:pt x="27086" y="59359"/>
                  </a:lnTo>
                  <a:cubicBezTo>
                    <a:pt x="34578" y="51176"/>
                    <a:pt x="44491" y="46220"/>
                    <a:pt x="56478" y="46220"/>
                  </a:cubicBezTo>
                  <a:cubicBezTo>
                    <a:pt x="85062" y="46220"/>
                    <a:pt x="105694" y="67773"/>
                    <a:pt x="105694" y="97165"/>
                  </a:cubicBezTo>
                  <a:cubicBezTo>
                    <a:pt x="105694" y="126556"/>
                    <a:pt x="85293" y="148917"/>
                    <a:pt x="56478" y="148917"/>
                  </a:cubicBezTo>
                  <a:close/>
                  <a:moveTo>
                    <a:pt x="77801" y="97165"/>
                  </a:moveTo>
                  <a:cubicBezTo>
                    <a:pt x="77801" y="82296"/>
                    <a:pt x="67082" y="71462"/>
                    <a:pt x="52674" y="71462"/>
                  </a:cubicBezTo>
                  <a:cubicBezTo>
                    <a:pt x="38267" y="71462"/>
                    <a:pt x="26971" y="82181"/>
                    <a:pt x="26971" y="97165"/>
                  </a:cubicBezTo>
                  <a:cubicBezTo>
                    <a:pt x="26971" y="112149"/>
                    <a:pt x="37921" y="123559"/>
                    <a:pt x="52674" y="123559"/>
                  </a:cubicBezTo>
                  <a:cubicBezTo>
                    <a:pt x="67427" y="123559"/>
                    <a:pt x="77801" y="112610"/>
                    <a:pt x="77801" y="97165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87" name="Freeform: Shape 1786">
              <a:extLst>
                <a:ext uri="{FF2B5EF4-FFF2-40B4-BE49-F238E27FC236}">
                  <a16:creationId xmlns:a16="http://schemas.microsoft.com/office/drawing/2014/main" id="{0CC2BA3E-40E0-4CA4-749D-98D53CFA34BE}"/>
                </a:ext>
              </a:extLst>
            </p:cNvPr>
            <p:cNvSpPr/>
            <p:nvPr/>
          </p:nvSpPr>
          <p:spPr>
            <a:xfrm>
              <a:off x="3396266" y="8120903"/>
              <a:ext cx="99008" cy="102697"/>
            </a:xfrm>
            <a:custGeom>
              <a:avLst/>
              <a:gdLst>
                <a:gd name="connsiteX0" fmla="*/ 0 w 99008"/>
                <a:gd name="connsiteY0" fmla="*/ 52328 h 102697"/>
                <a:gd name="connsiteX1" fmla="*/ 50599 w 99008"/>
                <a:gd name="connsiteY1" fmla="*/ 0 h 102697"/>
                <a:gd name="connsiteX2" fmla="*/ 99009 w 99008"/>
                <a:gd name="connsiteY2" fmla="*/ 48755 h 102697"/>
                <a:gd name="connsiteX3" fmla="*/ 98433 w 99008"/>
                <a:gd name="connsiteY3" fmla="*/ 60166 h 102697"/>
                <a:gd name="connsiteX4" fmla="*/ 29507 w 99008"/>
                <a:gd name="connsiteY4" fmla="*/ 60166 h 102697"/>
                <a:gd name="connsiteX5" fmla="*/ 58322 w 99008"/>
                <a:gd name="connsiteY5" fmla="*/ 79760 h 102697"/>
                <a:gd name="connsiteX6" fmla="*/ 91056 w 99008"/>
                <a:gd name="connsiteY6" fmla="*/ 70770 h 102697"/>
                <a:gd name="connsiteX7" fmla="*/ 91056 w 99008"/>
                <a:gd name="connsiteY7" fmla="*/ 93476 h 102697"/>
                <a:gd name="connsiteX8" fmla="*/ 55440 w 99008"/>
                <a:gd name="connsiteY8" fmla="*/ 102697 h 102697"/>
                <a:gd name="connsiteX9" fmla="*/ 230 w 99008"/>
                <a:gd name="connsiteY9" fmla="*/ 52328 h 102697"/>
                <a:gd name="connsiteX10" fmla="*/ 71116 w 99008"/>
                <a:gd name="connsiteY10" fmla="*/ 41955 h 102697"/>
                <a:gd name="connsiteX11" fmla="*/ 50599 w 99008"/>
                <a:gd name="connsiteY11" fmla="*/ 21554 h 102697"/>
                <a:gd name="connsiteX12" fmla="*/ 28700 w 99008"/>
                <a:gd name="connsiteY12" fmla="*/ 41955 h 102697"/>
                <a:gd name="connsiteX13" fmla="*/ 71231 w 99008"/>
                <a:gd name="connsiteY13" fmla="*/ 41955 h 1026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9008" h="102697">
                  <a:moveTo>
                    <a:pt x="0" y="52328"/>
                  </a:moveTo>
                  <a:cubicBezTo>
                    <a:pt x="0" y="22130"/>
                    <a:pt x="20171" y="0"/>
                    <a:pt x="50599" y="0"/>
                  </a:cubicBezTo>
                  <a:cubicBezTo>
                    <a:pt x="79184" y="0"/>
                    <a:pt x="99009" y="20401"/>
                    <a:pt x="99009" y="48755"/>
                  </a:cubicBezTo>
                  <a:cubicBezTo>
                    <a:pt x="99009" y="52674"/>
                    <a:pt x="98778" y="56363"/>
                    <a:pt x="98433" y="60166"/>
                  </a:cubicBezTo>
                  <a:lnTo>
                    <a:pt x="29507" y="60166"/>
                  </a:lnTo>
                  <a:cubicBezTo>
                    <a:pt x="33080" y="72268"/>
                    <a:pt x="43799" y="79760"/>
                    <a:pt x="58322" y="79760"/>
                  </a:cubicBezTo>
                  <a:cubicBezTo>
                    <a:pt x="69732" y="79760"/>
                    <a:pt x="80682" y="76879"/>
                    <a:pt x="91056" y="70770"/>
                  </a:cubicBezTo>
                  <a:lnTo>
                    <a:pt x="91056" y="93476"/>
                  </a:lnTo>
                  <a:cubicBezTo>
                    <a:pt x="80106" y="99700"/>
                    <a:pt x="68004" y="102697"/>
                    <a:pt x="55440" y="102697"/>
                  </a:cubicBezTo>
                  <a:cubicBezTo>
                    <a:pt x="24320" y="102697"/>
                    <a:pt x="230" y="83448"/>
                    <a:pt x="230" y="52328"/>
                  </a:cubicBezTo>
                  <a:close/>
                  <a:moveTo>
                    <a:pt x="71116" y="41955"/>
                  </a:moveTo>
                  <a:cubicBezTo>
                    <a:pt x="69732" y="30429"/>
                    <a:pt x="62702" y="21554"/>
                    <a:pt x="50599" y="21554"/>
                  </a:cubicBezTo>
                  <a:cubicBezTo>
                    <a:pt x="38497" y="21554"/>
                    <a:pt x="31005" y="30198"/>
                    <a:pt x="28700" y="41955"/>
                  </a:cubicBezTo>
                  <a:lnTo>
                    <a:pt x="71231" y="41955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88" name="Freeform: Shape 1787">
              <a:extLst>
                <a:ext uri="{FF2B5EF4-FFF2-40B4-BE49-F238E27FC236}">
                  <a16:creationId xmlns:a16="http://schemas.microsoft.com/office/drawing/2014/main" id="{EC475E28-AA50-0642-E34A-C0BD49DD38F7}"/>
                </a:ext>
              </a:extLst>
            </p:cNvPr>
            <p:cNvSpPr/>
            <p:nvPr/>
          </p:nvSpPr>
          <p:spPr>
            <a:xfrm>
              <a:off x="3507838" y="8120903"/>
              <a:ext cx="99008" cy="102697"/>
            </a:xfrm>
            <a:custGeom>
              <a:avLst/>
              <a:gdLst>
                <a:gd name="connsiteX0" fmla="*/ 0 w 99008"/>
                <a:gd name="connsiteY0" fmla="*/ 52328 h 102697"/>
                <a:gd name="connsiteX1" fmla="*/ 50600 w 99008"/>
                <a:gd name="connsiteY1" fmla="*/ 0 h 102697"/>
                <a:gd name="connsiteX2" fmla="*/ 99009 w 99008"/>
                <a:gd name="connsiteY2" fmla="*/ 48755 h 102697"/>
                <a:gd name="connsiteX3" fmla="*/ 98433 w 99008"/>
                <a:gd name="connsiteY3" fmla="*/ 60166 h 102697"/>
                <a:gd name="connsiteX4" fmla="*/ 29507 w 99008"/>
                <a:gd name="connsiteY4" fmla="*/ 60166 h 102697"/>
                <a:gd name="connsiteX5" fmla="*/ 58322 w 99008"/>
                <a:gd name="connsiteY5" fmla="*/ 79760 h 102697"/>
                <a:gd name="connsiteX6" fmla="*/ 91056 w 99008"/>
                <a:gd name="connsiteY6" fmla="*/ 70770 h 102697"/>
                <a:gd name="connsiteX7" fmla="*/ 91056 w 99008"/>
                <a:gd name="connsiteY7" fmla="*/ 93476 h 102697"/>
                <a:gd name="connsiteX8" fmla="*/ 55440 w 99008"/>
                <a:gd name="connsiteY8" fmla="*/ 102697 h 102697"/>
                <a:gd name="connsiteX9" fmla="*/ 230 w 99008"/>
                <a:gd name="connsiteY9" fmla="*/ 52328 h 102697"/>
                <a:gd name="connsiteX10" fmla="*/ 71116 w 99008"/>
                <a:gd name="connsiteY10" fmla="*/ 41955 h 102697"/>
                <a:gd name="connsiteX11" fmla="*/ 50600 w 99008"/>
                <a:gd name="connsiteY11" fmla="*/ 21554 h 102697"/>
                <a:gd name="connsiteX12" fmla="*/ 28700 w 99008"/>
                <a:gd name="connsiteY12" fmla="*/ 41955 h 102697"/>
                <a:gd name="connsiteX13" fmla="*/ 71231 w 99008"/>
                <a:gd name="connsiteY13" fmla="*/ 41955 h 1026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9008" h="102697">
                  <a:moveTo>
                    <a:pt x="0" y="52328"/>
                  </a:moveTo>
                  <a:cubicBezTo>
                    <a:pt x="0" y="22130"/>
                    <a:pt x="20171" y="0"/>
                    <a:pt x="50600" y="0"/>
                  </a:cubicBezTo>
                  <a:cubicBezTo>
                    <a:pt x="79184" y="0"/>
                    <a:pt x="99009" y="20401"/>
                    <a:pt x="99009" y="48755"/>
                  </a:cubicBezTo>
                  <a:cubicBezTo>
                    <a:pt x="99009" y="52674"/>
                    <a:pt x="98778" y="56363"/>
                    <a:pt x="98433" y="60166"/>
                  </a:cubicBezTo>
                  <a:lnTo>
                    <a:pt x="29507" y="60166"/>
                  </a:lnTo>
                  <a:cubicBezTo>
                    <a:pt x="33080" y="72268"/>
                    <a:pt x="43799" y="79760"/>
                    <a:pt x="58322" y="79760"/>
                  </a:cubicBezTo>
                  <a:cubicBezTo>
                    <a:pt x="69733" y="79760"/>
                    <a:pt x="80682" y="76879"/>
                    <a:pt x="91056" y="70770"/>
                  </a:cubicBezTo>
                  <a:lnTo>
                    <a:pt x="91056" y="93476"/>
                  </a:lnTo>
                  <a:cubicBezTo>
                    <a:pt x="80106" y="99700"/>
                    <a:pt x="68004" y="102697"/>
                    <a:pt x="55440" y="102697"/>
                  </a:cubicBezTo>
                  <a:cubicBezTo>
                    <a:pt x="24320" y="102697"/>
                    <a:pt x="230" y="83448"/>
                    <a:pt x="230" y="52328"/>
                  </a:cubicBezTo>
                  <a:close/>
                  <a:moveTo>
                    <a:pt x="71116" y="41955"/>
                  </a:moveTo>
                  <a:cubicBezTo>
                    <a:pt x="69733" y="30429"/>
                    <a:pt x="62702" y="21554"/>
                    <a:pt x="50600" y="21554"/>
                  </a:cubicBezTo>
                  <a:cubicBezTo>
                    <a:pt x="38497" y="21554"/>
                    <a:pt x="31005" y="30198"/>
                    <a:pt x="28700" y="41955"/>
                  </a:cubicBezTo>
                  <a:lnTo>
                    <a:pt x="71231" y="41955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89" name="Freeform: Shape 1788">
              <a:extLst>
                <a:ext uri="{FF2B5EF4-FFF2-40B4-BE49-F238E27FC236}">
                  <a16:creationId xmlns:a16="http://schemas.microsoft.com/office/drawing/2014/main" id="{BC08F883-8139-F3B6-282C-C431A1F5A2B9}"/>
                </a:ext>
              </a:extLst>
            </p:cNvPr>
            <p:cNvSpPr/>
            <p:nvPr/>
          </p:nvSpPr>
          <p:spPr>
            <a:xfrm>
              <a:off x="3626556" y="8120903"/>
              <a:ext cx="93706" cy="100737"/>
            </a:xfrm>
            <a:custGeom>
              <a:avLst/>
              <a:gdLst>
                <a:gd name="connsiteX0" fmla="*/ 27086 w 93706"/>
                <a:gd name="connsiteY0" fmla="*/ 100738 h 100737"/>
                <a:gd name="connsiteX1" fmla="*/ 0 w 93706"/>
                <a:gd name="connsiteY1" fmla="*/ 100738 h 100737"/>
                <a:gd name="connsiteX2" fmla="*/ 0 w 93706"/>
                <a:gd name="connsiteY2" fmla="*/ 1960 h 100737"/>
                <a:gd name="connsiteX3" fmla="*/ 27086 w 93706"/>
                <a:gd name="connsiteY3" fmla="*/ 1960 h 100737"/>
                <a:gd name="connsiteX4" fmla="*/ 27086 w 93706"/>
                <a:gd name="connsiteY4" fmla="*/ 13716 h 100737"/>
                <a:gd name="connsiteX5" fmla="*/ 57054 w 93706"/>
                <a:gd name="connsiteY5" fmla="*/ 0 h 100737"/>
                <a:gd name="connsiteX6" fmla="*/ 93706 w 93706"/>
                <a:gd name="connsiteY6" fmla="*/ 40341 h 100737"/>
                <a:gd name="connsiteX7" fmla="*/ 93706 w 93706"/>
                <a:gd name="connsiteY7" fmla="*/ 100738 h 100737"/>
                <a:gd name="connsiteX8" fmla="*/ 66275 w 93706"/>
                <a:gd name="connsiteY8" fmla="*/ 100738 h 100737"/>
                <a:gd name="connsiteX9" fmla="*/ 66275 w 93706"/>
                <a:gd name="connsiteY9" fmla="*/ 47026 h 100737"/>
                <a:gd name="connsiteX10" fmla="*/ 48870 w 93706"/>
                <a:gd name="connsiteY10" fmla="*/ 26049 h 100737"/>
                <a:gd name="connsiteX11" fmla="*/ 27086 w 93706"/>
                <a:gd name="connsiteY11" fmla="*/ 50945 h 100737"/>
                <a:gd name="connsiteX12" fmla="*/ 27086 w 93706"/>
                <a:gd name="connsiteY12" fmla="*/ 100738 h 100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706" h="100737">
                  <a:moveTo>
                    <a:pt x="27086" y="100738"/>
                  </a:moveTo>
                  <a:lnTo>
                    <a:pt x="0" y="100738"/>
                  </a:lnTo>
                  <a:lnTo>
                    <a:pt x="0" y="1960"/>
                  </a:lnTo>
                  <a:lnTo>
                    <a:pt x="27086" y="1960"/>
                  </a:lnTo>
                  <a:lnTo>
                    <a:pt x="27086" y="13716"/>
                  </a:lnTo>
                  <a:cubicBezTo>
                    <a:pt x="34347" y="5302"/>
                    <a:pt x="44375" y="0"/>
                    <a:pt x="57054" y="0"/>
                  </a:cubicBezTo>
                  <a:cubicBezTo>
                    <a:pt x="79990" y="0"/>
                    <a:pt x="93706" y="17404"/>
                    <a:pt x="93706" y="40341"/>
                  </a:cubicBezTo>
                  <a:lnTo>
                    <a:pt x="93706" y="100738"/>
                  </a:lnTo>
                  <a:lnTo>
                    <a:pt x="66275" y="100738"/>
                  </a:lnTo>
                  <a:lnTo>
                    <a:pt x="66275" y="47026"/>
                  </a:lnTo>
                  <a:cubicBezTo>
                    <a:pt x="66275" y="33887"/>
                    <a:pt x="60742" y="26049"/>
                    <a:pt x="48870" y="26049"/>
                  </a:cubicBezTo>
                  <a:cubicBezTo>
                    <a:pt x="35500" y="26049"/>
                    <a:pt x="27086" y="37229"/>
                    <a:pt x="27086" y="50945"/>
                  </a:cubicBezTo>
                  <a:lnTo>
                    <a:pt x="27086" y="100738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90" name="Freeform: Shape 1789">
              <a:extLst>
                <a:ext uri="{FF2B5EF4-FFF2-40B4-BE49-F238E27FC236}">
                  <a16:creationId xmlns:a16="http://schemas.microsoft.com/office/drawing/2014/main" id="{5FF32663-1121-9EA4-B7C4-7782D38268A2}"/>
                </a:ext>
              </a:extLst>
            </p:cNvPr>
            <p:cNvSpPr/>
            <p:nvPr/>
          </p:nvSpPr>
          <p:spPr>
            <a:xfrm>
              <a:off x="3784463" y="8078256"/>
              <a:ext cx="40225" cy="143384"/>
            </a:xfrm>
            <a:custGeom>
              <a:avLst/>
              <a:gdLst>
                <a:gd name="connsiteX0" fmla="*/ 115 w 40225"/>
                <a:gd name="connsiteY0" fmla="*/ 15445 h 143384"/>
                <a:gd name="connsiteX1" fmla="*/ 15214 w 40225"/>
                <a:gd name="connsiteY1" fmla="*/ 0 h 143384"/>
                <a:gd name="connsiteX2" fmla="*/ 25357 w 40225"/>
                <a:gd name="connsiteY2" fmla="*/ 3688 h 143384"/>
                <a:gd name="connsiteX3" fmla="*/ 40226 w 40225"/>
                <a:gd name="connsiteY3" fmla="*/ 15099 h 143384"/>
                <a:gd name="connsiteX4" fmla="*/ 25472 w 40225"/>
                <a:gd name="connsiteY4" fmla="*/ 26625 h 143384"/>
                <a:gd name="connsiteX5" fmla="*/ 15099 w 40225"/>
                <a:gd name="connsiteY5" fmla="*/ 30314 h 143384"/>
                <a:gd name="connsiteX6" fmla="*/ 0 w 40225"/>
                <a:gd name="connsiteY6" fmla="*/ 15445 h 143384"/>
                <a:gd name="connsiteX7" fmla="*/ 3804 w 40225"/>
                <a:gd name="connsiteY7" fmla="*/ 44606 h 143384"/>
                <a:gd name="connsiteX8" fmla="*/ 31005 w 40225"/>
                <a:gd name="connsiteY8" fmla="*/ 44606 h 143384"/>
                <a:gd name="connsiteX9" fmla="*/ 31005 w 40225"/>
                <a:gd name="connsiteY9" fmla="*/ 143384 h 143384"/>
                <a:gd name="connsiteX10" fmla="*/ 3804 w 40225"/>
                <a:gd name="connsiteY10" fmla="*/ 143384 h 143384"/>
                <a:gd name="connsiteX11" fmla="*/ 3804 w 40225"/>
                <a:gd name="connsiteY11" fmla="*/ 44606 h 1433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0225" h="143384">
                  <a:moveTo>
                    <a:pt x="115" y="15445"/>
                  </a:moveTo>
                  <a:cubicBezTo>
                    <a:pt x="115" y="7031"/>
                    <a:pt x="6800" y="0"/>
                    <a:pt x="15214" y="0"/>
                  </a:cubicBezTo>
                  <a:cubicBezTo>
                    <a:pt x="19133" y="0"/>
                    <a:pt x="22245" y="1153"/>
                    <a:pt x="25357" y="3688"/>
                  </a:cubicBezTo>
                  <a:lnTo>
                    <a:pt x="40226" y="15099"/>
                  </a:lnTo>
                  <a:lnTo>
                    <a:pt x="25472" y="26625"/>
                  </a:lnTo>
                  <a:cubicBezTo>
                    <a:pt x="22361" y="28930"/>
                    <a:pt x="19018" y="30314"/>
                    <a:pt x="15099" y="30314"/>
                  </a:cubicBezTo>
                  <a:cubicBezTo>
                    <a:pt x="6685" y="30314"/>
                    <a:pt x="0" y="23629"/>
                    <a:pt x="0" y="15445"/>
                  </a:cubicBezTo>
                  <a:close/>
                  <a:moveTo>
                    <a:pt x="3804" y="44606"/>
                  </a:moveTo>
                  <a:lnTo>
                    <a:pt x="31005" y="44606"/>
                  </a:lnTo>
                  <a:lnTo>
                    <a:pt x="31005" y="143384"/>
                  </a:lnTo>
                  <a:lnTo>
                    <a:pt x="3804" y="143384"/>
                  </a:lnTo>
                  <a:lnTo>
                    <a:pt x="3804" y="44606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91" name="Freeform: Shape 1790">
              <a:extLst>
                <a:ext uri="{FF2B5EF4-FFF2-40B4-BE49-F238E27FC236}">
                  <a16:creationId xmlns:a16="http://schemas.microsoft.com/office/drawing/2014/main" id="{5C38C790-C8C6-7FC6-F408-45C0DE537676}"/>
                </a:ext>
              </a:extLst>
            </p:cNvPr>
            <p:cNvSpPr/>
            <p:nvPr/>
          </p:nvSpPr>
          <p:spPr>
            <a:xfrm>
              <a:off x="3841863" y="8120903"/>
              <a:ext cx="93706" cy="100737"/>
            </a:xfrm>
            <a:custGeom>
              <a:avLst/>
              <a:gdLst>
                <a:gd name="connsiteX0" fmla="*/ 27086 w 93706"/>
                <a:gd name="connsiteY0" fmla="*/ 100738 h 100737"/>
                <a:gd name="connsiteX1" fmla="*/ 0 w 93706"/>
                <a:gd name="connsiteY1" fmla="*/ 100738 h 100737"/>
                <a:gd name="connsiteX2" fmla="*/ 0 w 93706"/>
                <a:gd name="connsiteY2" fmla="*/ 1960 h 100737"/>
                <a:gd name="connsiteX3" fmla="*/ 27086 w 93706"/>
                <a:gd name="connsiteY3" fmla="*/ 1960 h 100737"/>
                <a:gd name="connsiteX4" fmla="*/ 27086 w 93706"/>
                <a:gd name="connsiteY4" fmla="*/ 13716 h 100737"/>
                <a:gd name="connsiteX5" fmla="*/ 57054 w 93706"/>
                <a:gd name="connsiteY5" fmla="*/ 0 h 100737"/>
                <a:gd name="connsiteX6" fmla="*/ 93707 w 93706"/>
                <a:gd name="connsiteY6" fmla="*/ 40341 h 100737"/>
                <a:gd name="connsiteX7" fmla="*/ 93707 w 93706"/>
                <a:gd name="connsiteY7" fmla="*/ 100738 h 100737"/>
                <a:gd name="connsiteX8" fmla="*/ 66275 w 93706"/>
                <a:gd name="connsiteY8" fmla="*/ 100738 h 100737"/>
                <a:gd name="connsiteX9" fmla="*/ 66275 w 93706"/>
                <a:gd name="connsiteY9" fmla="*/ 47026 h 100737"/>
                <a:gd name="connsiteX10" fmla="*/ 48870 w 93706"/>
                <a:gd name="connsiteY10" fmla="*/ 26049 h 100737"/>
                <a:gd name="connsiteX11" fmla="*/ 27086 w 93706"/>
                <a:gd name="connsiteY11" fmla="*/ 50945 h 100737"/>
                <a:gd name="connsiteX12" fmla="*/ 27086 w 93706"/>
                <a:gd name="connsiteY12" fmla="*/ 100738 h 100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706" h="100737">
                  <a:moveTo>
                    <a:pt x="27086" y="100738"/>
                  </a:moveTo>
                  <a:lnTo>
                    <a:pt x="0" y="100738"/>
                  </a:lnTo>
                  <a:lnTo>
                    <a:pt x="0" y="1960"/>
                  </a:lnTo>
                  <a:lnTo>
                    <a:pt x="27086" y="1960"/>
                  </a:lnTo>
                  <a:lnTo>
                    <a:pt x="27086" y="13716"/>
                  </a:lnTo>
                  <a:cubicBezTo>
                    <a:pt x="34347" y="5302"/>
                    <a:pt x="44375" y="0"/>
                    <a:pt x="57054" y="0"/>
                  </a:cubicBezTo>
                  <a:cubicBezTo>
                    <a:pt x="79991" y="0"/>
                    <a:pt x="93707" y="17404"/>
                    <a:pt x="93707" y="40341"/>
                  </a:cubicBezTo>
                  <a:lnTo>
                    <a:pt x="93707" y="100738"/>
                  </a:lnTo>
                  <a:lnTo>
                    <a:pt x="66275" y="100738"/>
                  </a:lnTo>
                  <a:lnTo>
                    <a:pt x="66275" y="47026"/>
                  </a:lnTo>
                  <a:cubicBezTo>
                    <a:pt x="66275" y="33887"/>
                    <a:pt x="60742" y="26049"/>
                    <a:pt x="48870" y="26049"/>
                  </a:cubicBezTo>
                  <a:cubicBezTo>
                    <a:pt x="35500" y="26049"/>
                    <a:pt x="27086" y="37229"/>
                    <a:pt x="27086" y="50945"/>
                  </a:cubicBezTo>
                  <a:lnTo>
                    <a:pt x="27086" y="100738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92" name="Freeform: Shape 1791">
              <a:extLst>
                <a:ext uri="{FF2B5EF4-FFF2-40B4-BE49-F238E27FC236}">
                  <a16:creationId xmlns:a16="http://schemas.microsoft.com/office/drawing/2014/main" id="{05C4F200-B5F7-2795-C86D-0AAEFC21D989}"/>
                </a:ext>
              </a:extLst>
            </p:cNvPr>
            <p:cNvSpPr/>
            <p:nvPr/>
          </p:nvSpPr>
          <p:spPr>
            <a:xfrm>
              <a:off x="3958506" y="8072724"/>
              <a:ext cx="64660" cy="148916"/>
            </a:xfrm>
            <a:custGeom>
              <a:avLst/>
              <a:gdLst>
                <a:gd name="connsiteX0" fmla="*/ 27086 w 64660"/>
                <a:gd name="connsiteY0" fmla="*/ 73306 h 148916"/>
                <a:gd name="connsiteX1" fmla="*/ 27086 w 64660"/>
                <a:gd name="connsiteY1" fmla="*/ 148916 h 148916"/>
                <a:gd name="connsiteX2" fmla="*/ 0 w 64660"/>
                <a:gd name="connsiteY2" fmla="*/ 148916 h 148916"/>
                <a:gd name="connsiteX3" fmla="*/ 0 w 64660"/>
                <a:gd name="connsiteY3" fmla="*/ 40802 h 148916"/>
                <a:gd name="connsiteX4" fmla="*/ 39534 w 64660"/>
                <a:gd name="connsiteY4" fmla="*/ 0 h 148916"/>
                <a:gd name="connsiteX5" fmla="*/ 64661 w 64660"/>
                <a:gd name="connsiteY5" fmla="*/ 6455 h 148916"/>
                <a:gd name="connsiteX6" fmla="*/ 64661 w 64660"/>
                <a:gd name="connsiteY6" fmla="*/ 30544 h 148916"/>
                <a:gd name="connsiteX7" fmla="*/ 43684 w 64660"/>
                <a:gd name="connsiteY7" fmla="*/ 24089 h 148916"/>
                <a:gd name="connsiteX8" fmla="*/ 27086 w 64660"/>
                <a:gd name="connsiteY8" fmla="*/ 39765 h 148916"/>
                <a:gd name="connsiteX9" fmla="*/ 27086 w 64660"/>
                <a:gd name="connsiteY9" fmla="*/ 50138 h 148916"/>
                <a:gd name="connsiteX10" fmla="*/ 62702 w 64660"/>
                <a:gd name="connsiteY10" fmla="*/ 50138 h 148916"/>
                <a:gd name="connsiteX11" fmla="*/ 62702 w 64660"/>
                <a:gd name="connsiteY11" fmla="*/ 73306 h 148916"/>
                <a:gd name="connsiteX12" fmla="*/ 27086 w 64660"/>
                <a:gd name="connsiteY12" fmla="*/ 73306 h 1489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4660" h="148916">
                  <a:moveTo>
                    <a:pt x="27086" y="73306"/>
                  </a:moveTo>
                  <a:lnTo>
                    <a:pt x="27086" y="148916"/>
                  </a:lnTo>
                  <a:lnTo>
                    <a:pt x="0" y="148916"/>
                  </a:lnTo>
                  <a:lnTo>
                    <a:pt x="0" y="40802"/>
                  </a:lnTo>
                  <a:cubicBezTo>
                    <a:pt x="0" y="16943"/>
                    <a:pt x="15099" y="0"/>
                    <a:pt x="39534" y="0"/>
                  </a:cubicBezTo>
                  <a:cubicBezTo>
                    <a:pt x="48179" y="0"/>
                    <a:pt x="56823" y="1729"/>
                    <a:pt x="64661" y="6455"/>
                  </a:cubicBezTo>
                  <a:lnTo>
                    <a:pt x="64661" y="30544"/>
                  </a:lnTo>
                  <a:cubicBezTo>
                    <a:pt x="58437" y="26279"/>
                    <a:pt x="51176" y="24089"/>
                    <a:pt x="43684" y="24089"/>
                  </a:cubicBezTo>
                  <a:cubicBezTo>
                    <a:pt x="33887" y="24089"/>
                    <a:pt x="27086" y="29968"/>
                    <a:pt x="27086" y="39765"/>
                  </a:cubicBezTo>
                  <a:lnTo>
                    <a:pt x="27086" y="50138"/>
                  </a:lnTo>
                  <a:lnTo>
                    <a:pt x="62702" y="50138"/>
                  </a:lnTo>
                  <a:lnTo>
                    <a:pt x="62702" y="73306"/>
                  </a:lnTo>
                  <a:lnTo>
                    <a:pt x="27086" y="73306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93" name="Freeform: Shape 1792">
              <a:extLst>
                <a:ext uri="{FF2B5EF4-FFF2-40B4-BE49-F238E27FC236}">
                  <a16:creationId xmlns:a16="http://schemas.microsoft.com/office/drawing/2014/main" id="{3B4E1475-3E0A-448B-2F77-59EBAAF0D7E9}"/>
                </a:ext>
              </a:extLst>
            </p:cNvPr>
            <p:cNvSpPr/>
            <p:nvPr/>
          </p:nvSpPr>
          <p:spPr>
            <a:xfrm>
              <a:off x="4027893" y="8120903"/>
              <a:ext cx="99008" cy="102697"/>
            </a:xfrm>
            <a:custGeom>
              <a:avLst/>
              <a:gdLst>
                <a:gd name="connsiteX0" fmla="*/ 0 w 99008"/>
                <a:gd name="connsiteY0" fmla="*/ 52328 h 102697"/>
                <a:gd name="connsiteX1" fmla="*/ 50600 w 99008"/>
                <a:gd name="connsiteY1" fmla="*/ 0 h 102697"/>
                <a:gd name="connsiteX2" fmla="*/ 99009 w 99008"/>
                <a:gd name="connsiteY2" fmla="*/ 48755 h 102697"/>
                <a:gd name="connsiteX3" fmla="*/ 98433 w 99008"/>
                <a:gd name="connsiteY3" fmla="*/ 60166 h 102697"/>
                <a:gd name="connsiteX4" fmla="*/ 29507 w 99008"/>
                <a:gd name="connsiteY4" fmla="*/ 60166 h 102697"/>
                <a:gd name="connsiteX5" fmla="*/ 58322 w 99008"/>
                <a:gd name="connsiteY5" fmla="*/ 79760 h 102697"/>
                <a:gd name="connsiteX6" fmla="*/ 91056 w 99008"/>
                <a:gd name="connsiteY6" fmla="*/ 70770 h 102697"/>
                <a:gd name="connsiteX7" fmla="*/ 91056 w 99008"/>
                <a:gd name="connsiteY7" fmla="*/ 93476 h 102697"/>
                <a:gd name="connsiteX8" fmla="*/ 55440 w 99008"/>
                <a:gd name="connsiteY8" fmla="*/ 102697 h 102697"/>
                <a:gd name="connsiteX9" fmla="*/ 231 w 99008"/>
                <a:gd name="connsiteY9" fmla="*/ 52328 h 102697"/>
                <a:gd name="connsiteX10" fmla="*/ 71116 w 99008"/>
                <a:gd name="connsiteY10" fmla="*/ 41955 h 102697"/>
                <a:gd name="connsiteX11" fmla="*/ 50600 w 99008"/>
                <a:gd name="connsiteY11" fmla="*/ 21554 h 102697"/>
                <a:gd name="connsiteX12" fmla="*/ 28700 w 99008"/>
                <a:gd name="connsiteY12" fmla="*/ 41955 h 102697"/>
                <a:gd name="connsiteX13" fmla="*/ 71231 w 99008"/>
                <a:gd name="connsiteY13" fmla="*/ 41955 h 1026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9008" h="102697">
                  <a:moveTo>
                    <a:pt x="0" y="52328"/>
                  </a:moveTo>
                  <a:cubicBezTo>
                    <a:pt x="0" y="22130"/>
                    <a:pt x="20171" y="0"/>
                    <a:pt x="50600" y="0"/>
                  </a:cubicBezTo>
                  <a:cubicBezTo>
                    <a:pt x="79184" y="0"/>
                    <a:pt x="99009" y="20401"/>
                    <a:pt x="99009" y="48755"/>
                  </a:cubicBezTo>
                  <a:cubicBezTo>
                    <a:pt x="99009" y="52674"/>
                    <a:pt x="98778" y="56363"/>
                    <a:pt x="98433" y="60166"/>
                  </a:cubicBezTo>
                  <a:lnTo>
                    <a:pt x="29507" y="60166"/>
                  </a:lnTo>
                  <a:cubicBezTo>
                    <a:pt x="33080" y="72268"/>
                    <a:pt x="43799" y="79760"/>
                    <a:pt x="58322" y="79760"/>
                  </a:cubicBezTo>
                  <a:cubicBezTo>
                    <a:pt x="69733" y="79760"/>
                    <a:pt x="80682" y="76879"/>
                    <a:pt x="91056" y="70770"/>
                  </a:cubicBezTo>
                  <a:lnTo>
                    <a:pt x="91056" y="93476"/>
                  </a:lnTo>
                  <a:cubicBezTo>
                    <a:pt x="80106" y="99700"/>
                    <a:pt x="68004" y="102697"/>
                    <a:pt x="55440" y="102697"/>
                  </a:cubicBezTo>
                  <a:cubicBezTo>
                    <a:pt x="24320" y="102697"/>
                    <a:pt x="231" y="83448"/>
                    <a:pt x="231" y="52328"/>
                  </a:cubicBezTo>
                  <a:close/>
                  <a:moveTo>
                    <a:pt x="71116" y="41955"/>
                  </a:moveTo>
                  <a:cubicBezTo>
                    <a:pt x="69733" y="30429"/>
                    <a:pt x="62702" y="21554"/>
                    <a:pt x="50600" y="21554"/>
                  </a:cubicBezTo>
                  <a:cubicBezTo>
                    <a:pt x="38497" y="21554"/>
                    <a:pt x="31005" y="30198"/>
                    <a:pt x="28700" y="41955"/>
                  </a:cubicBezTo>
                  <a:lnTo>
                    <a:pt x="71231" y="41955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94" name="Freeform: Shape 1793">
              <a:extLst>
                <a:ext uri="{FF2B5EF4-FFF2-40B4-BE49-F238E27FC236}">
                  <a16:creationId xmlns:a16="http://schemas.microsoft.com/office/drawing/2014/main" id="{9A820830-2B90-E82F-BD4E-B10A4A480F85}"/>
                </a:ext>
              </a:extLst>
            </p:cNvPr>
            <p:cNvSpPr/>
            <p:nvPr/>
          </p:nvSpPr>
          <p:spPr>
            <a:xfrm>
              <a:off x="4139465" y="8121133"/>
              <a:ext cx="84140" cy="102582"/>
            </a:xfrm>
            <a:custGeom>
              <a:avLst/>
              <a:gdLst>
                <a:gd name="connsiteX0" fmla="*/ 56708 w 84140"/>
                <a:gd name="connsiteY0" fmla="*/ 77801 h 102582"/>
                <a:gd name="connsiteX1" fmla="*/ 84140 w 84140"/>
                <a:gd name="connsiteY1" fmla="*/ 69617 h 102582"/>
                <a:gd name="connsiteX2" fmla="*/ 84140 w 84140"/>
                <a:gd name="connsiteY2" fmla="*/ 95090 h 102582"/>
                <a:gd name="connsiteX3" fmla="*/ 53135 w 84140"/>
                <a:gd name="connsiteY3" fmla="*/ 102582 h 102582"/>
                <a:gd name="connsiteX4" fmla="*/ 0 w 84140"/>
                <a:gd name="connsiteY4" fmla="*/ 51291 h 102582"/>
                <a:gd name="connsiteX5" fmla="*/ 53250 w 84140"/>
                <a:gd name="connsiteY5" fmla="*/ 0 h 102582"/>
                <a:gd name="connsiteX6" fmla="*/ 83564 w 84140"/>
                <a:gd name="connsiteY6" fmla="*/ 8184 h 102582"/>
                <a:gd name="connsiteX7" fmla="*/ 83564 w 84140"/>
                <a:gd name="connsiteY7" fmla="*/ 35615 h 102582"/>
                <a:gd name="connsiteX8" fmla="*/ 55786 w 84140"/>
                <a:gd name="connsiteY8" fmla="*/ 24666 h 102582"/>
                <a:gd name="connsiteX9" fmla="*/ 28008 w 84140"/>
                <a:gd name="connsiteY9" fmla="*/ 51061 h 102582"/>
                <a:gd name="connsiteX10" fmla="*/ 56593 w 84140"/>
                <a:gd name="connsiteY10" fmla="*/ 77916 h 102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4140" h="102582">
                  <a:moveTo>
                    <a:pt x="56708" y="77801"/>
                  </a:moveTo>
                  <a:cubicBezTo>
                    <a:pt x="66736" y="77801"/>
                    <a:pt x="76072" y="75496"/>
                    <a:pt x="84140" y="69617"/>
                  </a:cubicBezTo>
                  <a:lnTo>
                    <a:pt x="84140" y="95090"/>
                  </a:lnTo>
                  <a:cubicBezTo>
                    <a:pt x="74573" y="100392"/>
                    <a:pt x="63969" y="102582"/>
                    <a:pt x="53135" y="102582"/>
                  </a:cubicBezTo>
                  <a:cubicBezTo>
                    <a:pt x="22130" y="102582"/>
                    <a:pt x="0" y="81835"/>
                    <a:pt x="0" y="51291"/>
                  </a:cubicBezTo>
                  <a:cubicBezTo>
                    <a:pt x="0" y="20747"/>
                    <a:pt x="22706" y="0"/>
                    <a:pt x="53250" y="0"/>
                  </a:cubicBezTo>
                  <a:cubicBezTo>
                    <a:pt x="64200" y="0"/>
                    <a:pt x="74573" y="2536"/>
                    <a:pt x="83564" y="8184"/>
                  </a:cubicBezTo>
                  <a:lnTo>
                    <a:pt x="83564" y="35615"/>
                  </a:lnTo>
                  <a:cubicBezTo>
                    <a:pt x="76072" y="28354"/>
                    <a:pt x="66275" y="24666"/>
                    <a:pt x="55786" y="24666"/>
                  </a:cubicBezTo>
                  <a:cubicBezTo>
                    <a:pt x="39765" y="24666"/>
                    <a:pt x="28008" y="35270"/>
                    <a:pt x="28008" y="51061"/>
                  </a:cubicBezTo>
                  <a:cubicBezTo>
                    <a:pt x="28008" y="66851"/>
                    <a:pt x="40110" y="77916"/>
                    <a:pt x="56593" y="77916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95" name="Freeform: Shape 1794">
              <a:extLst>
                <a:ext uri="{FF2B5EF4-FFF2-40B4-BE49-F238E27FC236}">
                  <a16:creationId xmlns:a16="http://schemas.microsoft.com/office/drawing/2014/main" id="{74BE04F0-1912-1CC2-07B6-8A9A42D8DC69}"/>
                </a:ext>
              </a:extLst>
            </p:cNvPr>
            <p:cNvSpPr/>
            <p:nvPr/>
          </p:nvSpPr>
          <p:spPr>
            <a:xfrm>
              <a:off x="4244006" y="8094277"/>
              <a:ext cx="63624" cy="129437"/>
            </a:xfrm>
            <a:custGeom>
              <a:avLst/>
              <a:gdLst>
                <a:gd name="connsiteX0" fmla="*/ 37805 w 63624"/>
                <a:gd name="connsiteY0" fmla="*/ 129322 h 129437"/>
                <a:gd name="connsiteX1" fmla="*/ 0 w 63624"/>
                <a:gd name="connsiteY1" fmla="*/ 89903 h 129437"/>
                <a:gd name="connsiteX2" fmla="*/ 0 w 63624"/>
                <a:gd name="connsiteY2" fmla="*/ 0 h 129437"/>
                <a:gd name="connsiteX3" fmla="*/ 27202 w 63624"/>
                <a:gd name="connsiteY3" fmla="*/ 0 h 129437"/>
                <a:gd name="connsiteX4" fmla="*/ 27202 w 63624"/>
                <a:gd name="connsiteY4" fmla="*/ 28585 h 129437"/>
                <a:gd name="connsiteX5" fmla="*/ 62702 w 63624"/>
                <a:gd name="connsiteY5" fmla="*/ 28585 h 129437"/>
                <a:gd name="connsiteX6" fmla="*/ 62702 w 63624"/>
                <a:gd name="connsiteY6" fmla="*/ 51752 h 129437"/>
                <a:gd name="connsiteX7" fmla="*/ 27202 w 63624"/>
                <a:gd name="connsiteY7" fmla="*/ 51752 h 129437"/>
                <a:gd name="connsiteX8" fmla="*/ 27202 w 63624"/>
                <a:gd name="connsiteY8" fmla="*/ 88635 h 129437"/>
                <a:gd name="connsiteX9" fmla="*/ 43453 w 63624"/>
                <a:gd name="connsiteY9" fmla="*/ 104541 h 129437"/>
                <a:gd name="connsiteX10" fmla="*/ 63624 w 63624"/>
                <a:gd name="connsiteY10" fmla="*/ 98893 h 129437"/>
                <a:gd name="connsiteX11" fmla="*/ 63624 w 63624"/>
                <a:gd name="connsiteY11" fmla="*/ 122637 h 129437"/>
                <a:gd name="connsiteX12" fmla="*/ 37805 w 63624"/>
                <a:gd name="connsiteY12" fmla="*/ 129438 h 1294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3624" h="129437">
                  <a:moveTo>
                    <a:pt x="37805" y="129322"/>
                  </a:moveTo>
                  <a:cubicBezTo>
                    <a:pt x="14293" y="129322"/>
                    <a:pt x="0" y="117912"/>
                    <a:pt x="0" y="89903"/>
                  </a:cubicBezTo>
                  <a:lnTo>
                    <a:pt x="0" y="0"/>
                  </a:lnTo>
                  <a:lnTo>
                    <a:pt x="27202" y="0"/>
                  </a:lnTo>
                  <a:lnTo>
                    <a:pt x="27202" y="28585"/>
                  </a:lnTo>
                  <a:lnTo>
                    <a:pt x="62702" y="28585"/>
                  </a:lnTo>
                  <a:lnTo>
                    <a:pt x="62702" y="51752"/>
                  </a:lnTo>
                  <a:lnTo>
                    <a:pt x="27202" y="51752"/>
                  </a:lnTo>
                  <a:lnTo>
                    <a:pt x="27202" y="88635"/>
                  </a:lnTo>
                  <a:cubicBezTo>
                    <a:pt x="27202" y="99816"/>
                    <a:pt x="34232" y="104541"/>
                    <a:pt x="43453" y="104541"/>
                  </a:cubicBezTo>
                  <a:cubicBezTo>
                    <a:pt x="50715" y="104541"/>
                    <a:pt x="57515" y="102812"/>
                    <a:pt x="63624" y="98893"/>
                  </a:cubicBezTo>
                  <a:lnTo>
                    <a:pt x="63624" y="122637"/>
                  </a:lnTo>
                  <a:cubicBezTo>
                    <a:pt x="56593" y="127363"/>
                    <a:pt x="47603" y="129438"/>
                    <a:pt x="37805" y="129438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96" name="Freeform: Shape 1795">
              <a:extLst>
                <a:ext uri="{FF2B5EF4-FFF2-40B4-BE49-F238E27FC236}">
                  <a16:creationId xmlns:a16="http://schemas.microsoft.com/office/drawing/2014/main" id="{6B2D666A-8AF1-6138-352E-9F70A3CA5688}"/>
                </a:ext>
              </a:extLst>
            </p:cNvPr>
            <p:cNvSpPr/>
            <p:nvPr/>
          </p:nvSpPr>
          <p:spPr>
            <a:xfrm>
              <a:off x="4318119" y="8120903"/>
              <a:ext cx="99008" cy="102697"/>
            </a:xfrm>
            <a:custGeom>
              <a:avLst/>
              <a:gdLst>
                <a:gd name="connsiteX0" fmla="*/ 0 w 99008"/>
                <a:gd name="connsiteY0" fmla="*/ 52328 h 102697"/>
                <a:gd name="connsiteX1" fmla="*/ 50599 w 99008"/>
                <a:gd name="connsiteY1" fmla="*/ 0 h 102697"/>
                <a:gd name="connsiteX2" fmla="*/ 99009 w 99008"/>
                <a:gd name="connsiteY2" fmla="*/ 48755 h 102697"/>
                <a:gd name="connsiteX3" fmla="*/ 98432 w 99008"/>
                <a:gd name="connsiteY3" fmla="*/ 60166 h 102697"/>
                <a:gd name="connsiteX4" fmla="*/ 29507 w 99008"/>
                <a:gd name="connsiteY4" fmla="*/ 60166 h 102697"/>
                <a:gd name="connsiteX5" fmla="*/ 58322 w 99008"/>
                <a:gd name="connsiteY5" fmla="*/ 79760 h 102697"/>
                <a:gd name="connsiteX6" fmla="*/ 91056 w 99008"/>
                <a:gd name="connsiteY6" fmla="*/ 70770 h 102697"/>
                <a:gd name="connsiteX7" fmla="*/ 91056 w 99008"/>
                <a:gd name="connsiteY7" fmla="*/ 93476 h 102697"/>
                <a:gd name="connsiteX8" fmla="*/ 55440 w 99008"/>
                <a:gd name="connsiteY8" fmla="*/ 102697 h 102697"/>
                <a:gd name="connsiteX9" fmla="*/ 230 w 99008"/>
                <a:gd name="connsiteY9" fmla="*/ 52328 h 102697"/>
                <a:gd name="connsiteX10" fmla="*/ 71116 w 99008"/>
                <a:gd name="connsiteY10" fmla="*/ 41955 h 102697"/>
                <a:gd name="connsiteX11" fmla="*/ 50599 w 99008"/>
                <a:gd name="connsiteY11" fmla="*/ 21554 h 102697"/>
                <a:gd name="connsiteX12" fmla="*/ 28700 w 99008"/>
                <a:gd name="connsiteY12" fmla="*/ 41955 h 102697"/>
                <a:gd name="connsiteX13" fmla="*/ 71231 w 99008"/>
                <a:gd name="connsiteY13" fmla="*/ 41955 h 1026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9008" h="102697">
                  <a:moveTo>
                    <a:pt x="0" y="52328"/>
                  </a:moveTo>
                  <a:cubicBezTo>
                    <a:pt x="0" y="22130"/>
                    <a:pt x="20171" y="0"/>
                    <a:pt x="50599" y="0"/>
                  </a:cubicBezTo>
                  <a:cubicBezTo>
                    <a:pt x="79184" y="0"/>
                    <a:pt x="99009" y="20401"/>
                    <a:pt x="99009" y="48755"/>
                  </a:cubicBezTo>
                  <a:cubicBezTo>
                    <a:pt x="99009" y="52674"/>
                    <a:pt x="98778" y="56363"/>
                    <a:pt x="98432" y="60166"/>
                  </a:cubicBezTo>
                  <a:lnTo>
                    <a:pt x="29507" y="60166"/>
                  </a:lnTo>
                  <a:cubicBezTo>
                    <a:pt x="33080" y="72268"/>
                    <a:pt x="43799" y="79760"/>
                    <a:pt x="58322" y="79760"/>
                  </a:cubicBezTo>
                  <a:cubicBezTo>
                    <a:pt x="69732" y="79760"/>
                    <a:pt x="80682" y="76879"/>
                    <a:pt x="91056" y="70770"/>
                  </a:cubicBezTo>
                  <a:lnTo>
                    <a:pt x="91056" y="93476"/>
                  </a:lnTo>
                  <a:cubicBezTo>
                    <a:pt x="80106" y="99700"/>
                    <a:pt x="67888" y="102697"/>
                    <a:pt x="55440" y="102697"/>
                  </a:cubicBezTo>
                  <a:cubicBezTo>
                    <a:pt x="24320" y="102697"/>
                    <a:pt x="230" y="83448"/>
                    <a:pt x="230" y="52328"/>
                  </a:cubicBezTo>
                  <a:close/>
                  <a:moveTo>
                    <a:pt x="71116" y="41955"/>
                  </a:moveTo>
                  <a:cubicBezTo>
                    <a:pt x="69732" y="30429"/>
                    <a:pt x="62701" y="21554"/>
                    <a:pt x="50599" y="21554"/>
                  </a:cubicBezTo>
                  <a:cubicBezTo>
                    <a:pt x="38497" y="21554"/>
                    <a:pt x="31005" y="30198"/>
                    <a:pt x="28700" y="41955"/>
                  </a:cubicBezTo>
                  <a:lnTo>
                    <a:pt x="71231" y="41955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97" name="Freeform: Shape 1796">
              <a:extLst>
                <a:ext uri="{FF2B5EF4-FFF2-40B4-BE49-F238E27FC236}">
                  <a16:creationId xmlns:a16="http://schemas.microsoft.com/office/drawing/2014/main" id="{7815B046-607C-70DF-4F69-663FCBAB4D8D}"/>
                </a:ext>
              </a:extLst>
            </p:cNvPr>
            <p:cNvSpPr/>
            <p:nvPr/>
          </p:nvSpPr>
          <p:spPr>
            <a:xfrm>
              <a:off x="4429806" y="8074683"/>
              <a:ext cx="105809" cy="148916"/>
            </a:xfrm>
            <a:custGeom>
              <a:avLst/>
              <a:gdLst>
                <a:gd name="connsiteX0" fmla="*/ 78377 w 105809"/>
                <a:gd name="connsiteY0" fmla="*/ 135777 h 148916"/>
                <a:gd name="connsiteX1" fmla="*/ 49216 w 105809"/>
                <a:gd name="connsiteY1" fmla="*/ 148917 h 148916"/>
                <a:gd name="connsiteX2" fmla="*/ 0 w 105809"/>
                <a:gd name="connsiteY2" fmla="*/ 97971 h 148916"/>
                <a:gd name="connsiteX3" fmla="*/ 49216 w 105809"/>
                <a:gd name="connsiteY3" fmla="*/ 46220 h 148916"/>
                <a:gd name="connsiteX4" fmla="*/ 78377 w 105809"/>
                <a:gd name="connsiteY4" fmla="*/ 59590 h 148916"/>
                <a:gd name="connsiteX5" fmla="*/ 78377 w 105809"/>
                <a:gd name="connsiteY5" fmla="*/ 0 h 148916"/>
                <a:gd name="connsiteX6" fmla="*/ 105809 w 105809"/>
                <a:gd name="connsiteY6" fmla="*/ 0 h 148916"/>
                <a:gd name="connsiteX7" fmla="*/ 105809 w 105809"/>
                <a:gd name="connsiteY7" fmla="*/ 146957 h 148916"/>
                <a:gd name="connsiteX8" fmla="*/ 78377 w 105809"/>
                <a:gd name="connsiteY8" fmla="*/ 146957 h 148916"/>
                <a:gd name="connsiteX9" fmla="*/ 78377 w 105809"/>
                <a:gd name="connsiteY9" fmla="*/ 135777 h 148916"/>
                <a:gd name="connsiteX10" fmla="*/ 28009 w 105809"/>
                <a:gd name="connsiteY10" fmla="*/ 97971 h 148916"/>
                <a:gd name="connsiteX11" fmla="*/ 52905 w 105809"/>
                <a:gd name="connsiteY11" fmla="*/ 123675 h 148916"/>
                <a:gd name="connsiteX12" fmla="*/ 78377 w 105809"/>
                <a:gd name="connsiteY12" fmla="*/ 97971 h 148916"/>
                <a:gd name="connsiteX13" fmla="*/ 52905 w 105809"/>
                <a:gd name="connsiteY13" fmla="*/ 71577 h 148916"/>
                <a:gd name="connsiteX14" fmla="*/ 28009 w 105809"/>
                <a:gd name="connsiteY14" fmla="*/ 97971 h 1489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5809" h="148916">
                  <a:moveTo>
                    <a:pt x="78377" y="135777"/>
                  </a:moveTo>
                  <a:cubicBezTo>
                    <a:pt x="71116" y="143961"/>
                    <a:pt x="61088" y="148917"/>
                    <a:pt x="49216" y="148917"/>
                  </a:cubicBezTo>
                  <a:cubicBezTo>
                    <a:pt x="20401" y="148917"/>
                    <a:pt x="0" y="127363"/>
                    <a:pt x="0" y="97971"/>
                  </a:cubicBezTo>
                  <a:cubicBezTo>
                    <a:pt x="0" y="68580"/>
                    <a:pt x="20401" y="46220"/>
                    <a:pt x="49216" y="46220"/>
                  </a:cubicBezTo>
                  <a:cubicBezTo>
                    <a:pt x="61204" y="46220"/>
                    <a:pt x="71116" y="51176"/>
                    <a:pt x="78377" y="59590"/>
                  </a:cubicBezTo>
                  <a:lnTo>
                    <a:pt x="78377" y="0"/>
                  </a:lnTo>
                  <a:lnTo>
                    <a:pt x="105809" y="0"/>
                  </a:lnTo>
                  <a:lnTo>
                    <a:pt x="105809" y="146957"/>
                  </a:lnTo>
                  <a:lnTo>
                    <a:pt x="78377" y="146957"/>
                  </a:lnTo>
                  <a:lnTo>
                    <a:pt x="78377" y="135777"/>
                  </a:lnTo>
                  <a:close/>
                  <a:moveTo>
                    <a:pt x="28009" y="97971"/>
                  </a:moveTo>
                  <a:cubicBezTo>
                    <a:pt x="28009" y="112840"/>
                    <a:pt x="38612" y="123675"/>
                    <a:pt x="52905" y="123675"/>
                  </a:cubicBezTo>
                  <a:cubicBezTo>
                    <a:pt x="67197" y="123675"/>
                    <a:pt x="78377" y="113071"/>
                    <a:pt x="78377" y="97971"/>
                  </a:cubicBezTo>
                  <a:cubicBezTo>
                    <a:pt x="78377" y="82872"/>
                    <a:pt x="67543" y="71577"/>
                    <a:pt x="52905" y="71577"/>
                  </a:cubicBezTo>
                  <a:cubicBezTo>
                    <a:pt x="38267" y="71577"/>
                    <a:pt x="28009" y="82757"/>
                    <a:pt x="28009" y="97971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98" name="Freeform: Shape 1797">
              <a:extLst>
                <a:ext uri="{FF2B5EF4-FFF2-40B4-BE49-F238E27FC236}">
                  <a16:creationId xmlns:a16="http://schemas.microsoft.com/office/drawing/2014/main" id="{0B75EE92-2BCA-6950-52D0-3EB0E1031230}"/>
                </a:ext>
              </a:extLst>
            </p:cNvPr>
            <p:cNvSpPr/>
            <p:nvPr/>
          </p:nvSpPr>
          <p:spPr>
            <a:xfrm>
              <a:off x="4605464" y="8074683"/>
              <a:ext cx="105693" cy="148916"/>
            </a:xfrm>
            <a:custGeom>
              <a:avLst/>
              <a:gdLst>
                <a:gd name="connsiteX0" fmla="*/ 56478 w 105693"/>
                <a:gd name="connsiteY0" fmla="*/ 148917 h 148916"/>
                <a:gd name="connsiteX1" fmla="*/ 27086 w 105693"/>
                <a:gd name="connsiteY1" fmla="*/ 135777 h 148916"/>
                <a:gd name="connsiteX2" fmla="*/ 27086 w 105693"/>
                <a:gd name="connsiteY2" fmla="*/ 146957 h 148916"/>
                <a:gd name="connsiteX3" fmla="*/ 0 w 105693"/>
                <a:gd name="connsiteY3" fmla="*/ 146957 h 148916"/>
                <a:gd name="connsiteX4" fmla="*/ 0 w 105693"/>
                <a:gd name="connsiteY4" fmla="*/ 0 h 148916"/>
                <a:gd name="connsiteX5" fmla="*/ 27086 w 105693"/>
                <a:gd name="connsiteY5" fmla="*/ 0 h 148916"/>
                <a:gd name="connsiteX6" fmla="*/ 27086 w 105693"/>
                <a:gd name="connsiteY6" fmla="*/ 59359 h 148916"/>
                <a:gd name="connsiteX7" fmla="*/ 56478 w 105693"/>
                <a:gd name="connsiteY7" fmla="*/ 46220 h 148916"/>
                <a:gd name="connsiteX8" fmla="*/ 105694 w 105693"/>
                <a:gd name="connsiteY8" fmla="*/ 97165 h 148916"/>
                <a:gd name="connsiteX9" fmla="*/ 56478 w 105693"/>
                <a:gd name="connsiteY9" fmla="*/ 148917 h 148916"/>
                <a:gd name="connsiteX10" fmla="*/ 77801 w 105693"/>
                <a:gd name="connsiteY10" fmla="*/ 97165 h 148916"/>
                <a:gd name="connsiteX11" fmla="*/ 52674 w 105693"/>
                <a:gd name="connsiteY11" fmla="*/ 71462 h 148916"/>
                <a:gd name="connsiteX12" fmla="*/ 26971 w 105693"/>
                <a:gd name="connsiteY12" fmla="*/ 97165 h 148916"/>
                <a:gd name="connsiteX13" fmla="*/ 52674 w 105693"/>
                <a:gd name="connsiteY13" fmla="*/ 123559 h 148916"/>
                <a:gd name="connsiteX14" fmla="*/ 77801 w 105693"/>
                <a:gd name="connsiteY14" fmla="*/ 97165 h 1489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5693" h="148916">
                  <a:moveTo>
                    <a:pt x="56478" y="148917"/>
                  </a:moveTo>
                  <a:cubicBezTo>
                    <a:pt x="44490" y="148917"/>
                    <a:pt x="34578" y="144076"/>
                    <a:pt x="27086" y="135777"/>
                  </a:cubicBezTo>
                  <a:lnTo>
                    <a:pt x="27086" y="146957"/>
                  </a:lnTo>
                  <a:lnTo>
                    <a:pt x="0" y="146957"/>
                  </a:lnTo>
                  <a:lnTo>
                    <a:pt x="0" y="0"/>
                  </a:lnTo>
                  <a:lnTo>
                    <a:pt x="27086" y="0"/>
                  </a:lnTo>
                  <a:lnTo>
                    <a:pt x="27086" y="59359"/>
                  </a:lnTo>
                  <a:cubicBezTo>
                    <a:pt x="34578" y="51176"/>
                    <a:pt x="44490" y="46220"/>
                    <a:pt x="56478" y="46220"/>
                  </a:cubicBezTo>
                  <a:cubicBezTo>
                    <a:pt x="85062" y="46220"/>
                    <a:pt x="105694" y="67773"/>
                    <a:pt x="105694" y="97165"/>
                  </a:cubicBezTo>
                  <a:cubicBezTo>
                    <a:pt x="105694" y="126556"/>
                    <a:pt x="85293" y="148917"/>
                    <a:pt x="56478" y="148917"/>
                  </a:cubicBezTo>
                  <a:close/>
                  <a:moveTo>
                    <a:pt x="77801" y="97165"/>
                  </a:moveTo>
                  <a:cubicBezTo>
                    <a:pt x="77801" y="82296"/>
                    <a:pt x="67082" y="71462"/>
                    <a:pt x="52674" y="71462"/>
                  </a:cubicBezTo>
                  <a:cubicBezTo>
                    <a:pt x="38267" y="71462"/>
                    <a:pt x="26971" y="82181"/>
                    <a:pt x="26971" y="97165"/>
                  </a:cubicBezTo>
                  <a:cubicBezTo>
                    <a:pt x="26971" y="112149"/>
                    <a:pt x="37920" y="123559"/>
                    <a:pt x="52674" y="123559"/>
                  </a:cubicBezTo>
                  <a:cubicBezTo>
                    <a:pt x="67427" y="123559"/>
                    <a:pt x="77801" y="112610"/>
                    <a:pt x="77801" y="97165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799" name="Freeform: Shape 1798">
              <a:extLst>
                <a:ext uri="{FF2B5EF4-FFF2-40B4-BE49-F238E27FC236}">
                  <a16:creationId xmlns:a16="http://schemas.microsoft.com/office/drawing/2014/main" id="{81728A7D-6FC1-AE64-12ED-A8FB52E365AA}"/>
                </a:ext>
              </a:extLst>
            </p:cNvPr>
            <p:cNvSpPr/>
            <p:nvPr/>
          </p:nvSpPr>
          <p:spPr>
            <a:xfrm>
              <a:off x="4712310" y="8122862"/>
              <a:ext cx="108114" cy="147763"/>
            </a:xfrm>
            <a:custGeom>
              <a:avLst/>
              <a:gdLst>
                <a:gd name="connsiteX0" fmla="*/ 36422 w 108114"/>
                <a:gd name="connsiteY0" fmla="*/ 147764 h 147763"/>
                <a:gd name="connsiteX1" fmla="*/ 8068 w 108114"/>
                <a:gd name="connsiteY1" fmla="*/ 147764 h 147763"/>
                <a:gd name="connsiteX2" fmla="*/ 40802 w 108114"/>
                <a:gd name="connsiteY2" fmla="*/ 79990 h 147763"/>
                <a:gd name="connsiteX3" fmla="*/ 0 w 108114"/>
                <a:gd name="connsiteY3" fmla="*/ 0 h 147763"/>
                <a:gd name="connsiteX4" fmla="*/ 31927 w 108114"/>
                <a:gd name="connsiteY4" fmla="*/ 0 h 147763"/>
                <a:gd name="connsiteX5" fmla="*/ 55671 w 108114"/>
                <a:gd name="connsiteY5" fmla="*/ 49562 h 147763"/>
                <a:gd name="connsiteX6" fmla="*/ 79530 w 108114"/>
                <a:gd name="connsiteY6" fmla="*/ 0 h 147763"/>
                <a:gd name="connsiteX7" fmla="*/ 108114 w 108114"/>
                <a:gd name="connsiteY7" fmla="*/ 0 h 147763"/>
                <a:gd name="connsiteX8" fmla="*/ 36422 w 108114"/>
                <a:gd name="connsiteY8" fmla="*/ 147764 h 147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114" h="147763">
                  <a:moveTo>
                    <a:pt x="36422" y="147764"/>
                  </a:moveTo>
                  <a:lnTo>
                    <a:pt x="8068" y="147764"/>
                  </a:lnTo>
                  <a:lnTo>
                    <a:pt x="40802" y="79990"/>
                  </a:lnTo>
                  <a:lnTo>
                    <a:pt x="0" y="0"/>
                  </a:lnTo>
                  <a:lnTo>
                    <a:pt x="31927" y="0"/>
                  </a:lnTo>
                  <a:lnTo>
                    <a:pt x="55671" y="49562"/>
                  </a:lnTo>
                  <a:lnTo>
                    <a:pt x="79530" y="0"/>
                  </a:lnTo>
                  <a:lnTo>
                    <a:pt x="108114" y="0"/>
                  </a:lnTo>
                  <a:lnTo>
                    <a:pt x="36422" y="147764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800" name="Freeform: Shape 1799">
              <a:extLst>
                <a:ext uri="{FF2B5EF4-FFF2-40B4-BE49-F238E27FC236}">
                  <a16:creationId xmlns:a16="http://schemas.microsoft.com/office/drawing/2014/main" id="{2F1E3387-A587-4B03-40E2-5FAC664AD70D}"/>
                </a:ext>
              </a:extLst>
            </p:cNvPr>
            <p:cNvSpPr/>
            <p:nvPr/>
          </p:nvSpPr>
          <p:spPr>
            <a:xfrm>
              <a:off x="4877478" y="8120903"/>
              <a:ext cx="152720" cy="100852"/>
            </a:xfrm>
            <a:custGeom>
              <a:avLst/>
              <a:gdLst>
                <a:gd name="connsiteX0" fmla="*/ 27086 w 152720"/>
                <a:gd name="connsiteY0" fmla="*/ 100738 h 100852"/>
                <a:gd name="connsiteX1" fmla="*/ 0 w 152720"/>
                <a:gd name="connsiteY1" fmla="*/ 100738 h 100852"/>
                <a:gd name="connsiteX2" fmla="*/ 0 w 152720"/>
                <a:gd name="connsiteY2" fmla="*/ 1960 h 100852"/>
                <a:gd name="connsiteX3" fmla="*/ 27086 w 152720"/>
                <a:gd name="connsiteY3" fmla="*/ 1960 h 100852"/>
                <a:gd name="connsiteX4" fmla="*/ 27086 w 152720"/>
                <a:gd name="connsiteY4" fmla="*/ 13140 h 100852"/>
                <a:gd name="connsiteX5" fmla="*/ 55095 w 152720"/>
                <a:gd name="connsiteY5" fmla="*/ 0 h 100852"/>
                <a:gd name="connsiteX6" fmla="*/ 83448 w 152720"/>
                <a:gd name="connsiteY6" fmla="*/ 15445 h 100852"/>
                <a:gd name="connsiteX7" fmla="*/ 115721 w 152720"/>
                <a:gd name="connsiteY7" fmla="*/ 0 h 100852"/>
                <a:gd name="connsiteX8" fmla="*/ 152720 w 152720"/>
                <a:gd name="connsiteY8" fmla="*/ 40341 h 100852"/>
                <a:gd name="connsiteX9" fmla="*/ 152720 w 152720"/>
                <a:gd name="connsiteY9" fmla="*/ 100738 h 100852"/>
                <a:gd name="connsiteX10" fmla="*/ 125519 w 152720"/>
                <a:gd name="connsiteY10" fmla="*/ 100738 h 100852"/>
                <a:gd name="connsiteX11" fmla="*/ 125519 w 152720"/>
                <a:gd name="connsiteY11" fmla="*/ 46911 h 100852"/>
                <a:gd name="connsiteX12" fmla="*/ 109267 w 152720"/>
                <a:gd name="connsiteY12" fmla="*/ 26164 h 100852"/>
                <a:gd name="connsiteX13" fmla="*/ 89903 w 152720"/>
                <a:gd name="connsiteY13" fmla="*/ 50830 h 100852"/>
                <a:gd name="connsiteX14" fmla="*/ 89903 w 152720"/>
                <a:gd name="connsiteY14" fmla="*/ 100738 h 100852"/>
                <a:gd name="connsiteX15" fmla="*/ 62701 w 152720"/>
                <a:gd name="connsiteY15" fmla="*/ 100738 h 100852"/>
                <a:gd name="connsiteX16" fmla="*/ 62701 w 152720"/>
                <a:gd name="connsiteY16" fmla="*/ 46911 h 100852"/>
                <a:gd name="connsiteX17" fmla="*/ 46450 w 152720"/>
                <a:gd name="connsiteY17" fmla="*/ 26164 h 100852"/>
                <a:gd name="connsiteX18" fmla="*/ 27086 w 152720"/>
                <a:gd name="connsiteY18" fmla="*/ 51060 h 100852"/>
                <a:gd name="connsiteX19" fmla="*/ 27086 w 152720"/>
                <a:gd name="connsiteY19" fmla="*/ 100853 h 100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52720" h="100852">
                  <a:moveTo>
                    <a:pt x="27086" y="100738"/>
                  </a:moveTo>
                  <a:lnTo>
                    <a:pt x="0" y="100738"/>
                  </a:lnTo>
                  <a:lnTo>
                    <a:pt x="0" y="1960"/>
                  </a:lnTo>
                  <a:lnTo>
                    <a:pt x="27086" y="1960"/>
                  </a:lnTo>
                  <a:lnTo>
                    <a:pt x="27086" y="13140"/>
                  </a:lnTo>
                  <a:cubicBezTo>
                    <a:pt x="33886" y="4956"/>
                    <a:pt x="43338" y="0"/>
                    <a:pt x="55095" y="0"/>
                  </a:cubicBezTo>
                  <a:cubicBezTo>
                    <a:pt x="67773" y="0"/>
                    <a:pt x="77455" y="5878"/>
                    <a:pt x="83448" y="15445"/>
                  </a:cubicBezTo>
                  <a:cubicBezTo>
                    <a:pt x="90710" y="5993"/>
                    <a:pt x="101660" y="0"/>
                    <a:pt x="115721" y="0"/>
                  </a:cubicBezTo>
                  <a:cubicBezTo>
                    <a:pt x="138889" y="0"/>
                    <a:pt x="152720" y="17404"/>
                    <a:pt x="152720" y="40341"/>
                  </a:cubicBezTo>
                  <a:lnTo>
                    <a:pt x="152720" y="100738"/>
                  </a:lnTo>
                  <a:lnTo>
                    <a:pt x="125519" y="100738"/>
                  </a:lnTo>
                  <a:lnTo>
                    <a:pt x="125519" y="46911"/>
                  </a:lnTo>
                  <a:cubicBezTo>
                    <a:pt x="125519" y="33771"/>
                    <a:pt x="120447" y="26164"/>
                    <a:pt x="109267" y="26164"/>
                  </a:cubicBezTo>
                  <a:cubicBezTo>
                    <a:pt x="97280" y="26164"/>
                    <a:pt x="89903" y="37114"/>
                    <a:pt x="89903" y="50830"/>
                  </a:cubicBezTo>
                  <a:lnTo>
                    <a:pt x="89903" y="100738"/>
                  </a:lnTo>
                  <a:lnTo>
                    <a:pt x="62701" y="100738"/>
                  </a:lnTo>
                  <a:lnTo>
                    <a:pt x="62701" y="46911"/>
                  </a:lnTo>
                  <a:cubicBezTo>
                    <a:pt x="62701" y="33771"/>
                    <a:pt x="57745" y="26164"/>
                    <a:pt x="46450" y="26164"/>
                  </a:cubicBezTo>
                  <a:cubicBezTo>
                    <a:pt x="34463" y="26164"/>
                    <a:pt x="27086" y="37344"/>
                    <a:pt x="27086" y="51060"/>
                  </a:cubicBezTo>
                  <a:lnTo>
                    <a:pt x="27086" y="100853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801" name="Freeform: Shape 1800">
              <a:extLst>
                <a:ext uri="{FF2B5EF4-FFF2-40B4-BE49-F238E27FC236}">
                  <a16:creationId xmlns:a16="http://schemas.microsoft.com/office/drawing/2014/main" id="{63D779CE-89F1-8966-DF12-BD1B9FFC088B}"/>
                </a:ext>
              </a:extLst>
            </p:cNvPr>
            <p:cNvSpPr/>
            <p:nvPr/>
          </p:nvSpPr>
          <p:spPr>
            <a:xfrm>
              <a:off x="5047372" y="8120903"/>
              <a:ext cx="105809" cy="102697"/>
            </a:xfrm>
            <a:custGeom>
              <a:avLst/>
              <a:gdLst>
                <a:gd name="connsiteX0" fmla="*/ 78377 w 105809"/>
                <a:gd name="connsiteY0" fmla="*/ 89557 h 102697"/>
                <a:gd name="connsiteX1" fmla="*/ 49216 w 105809"/>
                <a:gd name="connsiteY1" fmla="*/ 102697 h 102697"/>
                <a:gd name="connsiteX2" fmla="*/ 0 w 105809"/>
                <a:gd name="connsiteY2" fmla="*/ 51752 h 102697"/>
                <a:gd name="connsiteX3" fmla="*/ 49216 w 105809"/>
                <a:gd name="connsiteY3" fmla="*/ 0 h 102697"/>
                <a:gd name="connsiteX4" fmla="*/ 78377 w 105809"/>
                <a:gd name="connsiteY4" fmla="*/ 13370 h 102697"/>
                <a:gd name="connsiteX5" fmla="*/ 78377 w 105809"/>
                <a:gd name="connsiteY5" fmla="*/ 1960 h 102697"/>
                <a:gd name="connsiteX6" fmla="*/ 105809 w 105809"/>
                <a:gd name="connsiteY6" fmla="*/ 1960 h 102697"/>
                <a:gd name="connsiteX7" fmla="*/ 105809 w 105809"/>
                <a:gd name="connsiteY7" fmla="*/ 100738 h 102697"/>
                <a:gd name="connsiteX8" fmla="*/ 78377 w 105809"/>
                <a:gd name="connsiteY8" fmla="*/ 100738 h 102697"/>
                <a:gd name="connsiteX9" fmla="*/ 78377 w 105809"/>
                <a:gd name="connsiteY9" fmla="*/ 89557 h 102697"/>
                <a:gd name="connsiteX10" fmla="*/ 28008 w 105809"/>
                <a:gd name="connsiteY10" fmla="*/ 51752 h 102697"/>
                <a:gd name="connsiteX11" fmla="*/ 52905 w 105809"/>
                <a:gd name="connsiteY11" fmla="*/ 77455 h 102697"/>
                <a:gd name="connsiteX12" fmla="*/ 78377 w 105809"/>
                <a:gd name="connsiteY12" fmla="*/ 51752 h 102697"/>
                <a:gd name="connsiteX13" fmla="*/ 52905 w 105809"/>
                <a:gd name="connsiteY13" fmla="*/ 25357 h 102697"/>
                <a:gd name="connsiteX14" fmla="*/ 28008 w 105809"/>
                <a:gd name="connsiteY14" fmla="*/ 51752 h 1026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5809" h="102697">
                  <a:moveTo>
                    <a:pt x="78377" y="89557"/>
                  </a:moveTo>
                  <a:cubicBezTo>
                    <a:pt x="71346" y="97741"/>
                    <a:pt x="61088" y="102697"/>
                    <a:pt x="49216" y="102697"/>
                  </a:cubicBezTo>
                  <a:cubicBezTo>
                    <a:pt x="20401" y="102697"/>
                    <a:pt x="0" y="81143"/>
                    <a:pt x="0" y="51752"/>
                  </a:cubicBezTo>
                  <a:cubicBezTo>
                    <a:pt x="0" y="22361"/>
                    <a:pt x="20171" y="0"/>
                    <a:pt x="49216" y="0"/>
                  </a:cubicBezTo>
                  <a:cubicBezTo>
                    <a:pt x="61203" y="0"/>
                    <a:pt x="71346" y="4956"/>
                    <a:pt x="78377" y="13370"/>
                  </a:cubicBezTo>
                  <a:lnTo>
                    <a:pt x="78377" y="1960"/>
                  </a:lnTo>
                  <a:lnTo>
                    <a:pt x="105809" y="1960"/>
                  </a:lnTo>
                  <a:lnTo>
                    <a:pt x="105809" y="100738"/>
                  </a:lnTo>
                  <a:lnTo>
                    <a:pt x="78377" y="100738"/>
                  </a:lnTo>
                  <a:lnTo>
                    <a:pt x="78377" y="89557"/>
                  </a:lnTo>
                  <a:close/>
                  <a:moveTo>
                    <a:pt x="28008" y="51752"/>
                  </a:moveTo>
                  <a:cubicBezTo>
                    <a:pt x="28008" y="66621"/>
                    <a:pt x="38612" y="77455"/>
                    <a:pt x="52905" y="77455"/>
                  </a:cubicBezTo>
                  <a:cubicBezTo>
                    <a:pt x="67197" y="77455"/>
                    <a:pt x="78377" y="66851"/>
                    <a:pt x="78377" y="51752"/>
                  </a:cubicBezTo>
                  <a:cubicBezTo>
                    <a:pt x="78377" y="36653"/>
                    <a:pt x="67658" y="25357"/>
                    <a:pt x="52905" y="25357"/>
                  </a:cubicBezTo>
                  <a:cubicBezTo>
                    <a:pt x="38151" y="25357"/>
                    <a:pt x="28008" y="36538"/>
                    <a:pt x="28008" y="51752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802" name="Freeform: Shape 1801">
              <a:extLst>
                <a:ext uri="{FF2B5EF4-FFF2-40B4-BE49-F238E27FC236}">
                  <a16:creationId xmlns:a16="http://schemas.microsoft.com/office/drawing/2014/main" id="{25939202-D3D7-F8D3-0226-1E8AA3E7ABA3}"/>
                </a:ext>
              </a:extLst>
            </p:cNvPr>
            <p:cNvSpPr/>
            <p:nvPr/>
          </p:nvSpPr>
          <p:spPr>
            <a:xfrm>
              <a:off x="5179576" y="8074683"/>
              <a:ext cx="27086" cy="146957"/>
            </a:xfrm>
            <a:custGeom>
              <a:avLst/>
              <a:gdLst>
                <a:gd name="connsiteX0" fmla="*/ 0 w 27086"/>
                <a:gd name="connsiteY0" fmla="*/ 0 h 146957"/>
                <a:gd name="connsiteX1" fmla="*/ 27086 w 27086"/>
                <a:gd name="connsiteY1" fmla="*/ 0 h 146957"/>
                <a:gd name="connsiteX2" fmla="*/ 27086 w 27086"/>
                <a:gd name="connsiteY2" fmla="*/ 146957 h 146957"/>
                <a:gd name="connsiteX3" fmla="*/ 0 w 27086"/>
                <a:gd name="connsiteY3" fmla="*/ 146957 h 146957"/>
                <a:gd name="connsiteX4" fmla="*/ 0 w 27086"/>
                <a:gd name="connsiteY4" fmla="*/ 0 h 146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086" h="146957">
                  <a:moveTo>
                    <a:pt x="0" y="0"/>
                  </a:moveTo>
                  <a:lnTo>
                    <a:pt x="27086" y="0"/>
                  </a:lnTo>
                  <a:lnTo>
                    <a:pt x="27086" y="146957"/>
                  </a:lnTo>
                  <a:lnTo>
                    <a:pt x="0" y="1469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803" name="Freeform: Shape 1802">
              <a:extLst>
                <a:ext uri="{FF2B5EF4-FFF2-40B4-BE49-F238E27FC236}">
                  <a16:creationId xmlns:a16="http://schemas.microsoft.com/office/drawing/2014/main" id="{C685AAA0-855E-BA9D-8900-42883C51BB54}"/>
                </a:ext>
              </a:extLst>
            </p:cNvPr>
            <p:cNvSpPr/>
            <p:nvPr/>
          </p:nvSpPr>
          <p:spPr>
            <a:xfrm>
              <a:off x="5220378" y="8119404"/>
              <a:ext cx="158598" cy="106039"/>
            </a:xfrm>
            <a:custGeom>
              <a:avLst/>
              <a:gdLst>
                <a:gd name="connsiteX0" fmla="*/ 111687 w 158598"/>
                <a:gd name="connsiteY0" fmla="*/ 105924 h 106039"/>
                <a:gd name="connsiteX1" fmla="*/ 80682 w 158598"/>
                <a:gd name="connsiteY1" fmla="*/ 48525 h 106039"/>
                <a:gd name="connsiteX2" fmla="*/ 48755 w 158598"/>
                <a:gd name="connsiteY2" fmla="*/ 105924 h 106039"/>
                <a:gd name="connsiteX3" fmla="*/ 0 w 158598"/>
                <a:gd name="connsiteY3" fmla="*/ 3458 h 106039"/>
                <a:gd name="connsiteX4" fmla="*/ 31351 w 158598"/>
                <a:gd name="connsiteY4" fmla="*/ 3458 h 106039"/>
                <a:gd name="connsiteX5" fmla="*/ 52674 w 158598"/>
                <a:gd name="connsiteY5" fmla="*/ 51291 h 106039"/>
                <a:gd name="connsiteX6" fmla="*/ 80682 w 158598"/>
                <a:gd name="connsiteY6" fmla="*/ 0 h 106039"/>
                <a:gd name="connsiteX7" fmla="*/ 108460 w 158598"/>
                <a:gd name="connsiteY7" fmla="*/ 51176 h 106039"/>
                <a:gd name="connsiteX8" fmla="*/ 129437 w 158598"/>
                <a:gd name="connsiteY8" fmla="*/ 3573 h 106039"/>
                <a:gd name="connsiteX9" fmla="*/ 158598 w 158598"/>
                <a:gd name="connsiteY9" fmla="*/ 3573 h 106039"/>
                <a:gd name="connsiteX10" fmla="*/ 111572 w 158598"/>
                <a:gd name="connsiteY10" fmla="*/ 106040 h 106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58598" h="106039">
                  <a:moveTo>
                    <a:pt x="111687" y="105924"/>
                  </a:moveTo>
                  <a:lnTo>
                    <a:pt x="80682" y="48525"/>
                  </a:lnTo>
                  <a:lnTo>
                    <a:pt x="48755" y="105924"/>
                  </a:lnTo>
                  <a:lnTo>
                    <a:pt x="0" y="3458"/>
                  </a:lnTo>
                  <a:lnTo>
                    <a:pt x="31351" y="3458"/>
                  </a:lnTo>
                  <a:lnTo>
                    <a:pt x="52674" y="51291"/>
                  </a:lnTo>
                  <a:lnTo>
                    <a:pt x="80682" y="0"/>
                  </a:lnTo>
                  <a:lnTo>
                    <a:pt x="108460" y="51176"/>
                  </a:lnTo>
                  <a:lnTo>
                    <a:pt x="129437" y="3573"/>
                  </a:lnTo>
                  <a:lnTo>
                    <a:pt x="158598" y="3573"/>
                  </a:lnTo>
                  <a:lnTo>
                    <a:pt x="111572" y="106040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804" name="Freeform: Shape 1803">
              <a:extLst>
                <a:ext uri="{FF2B5EF4-FFF2-40B4-BE49-F238E27FC236}">
                  <a16:creationId xmlns:a16="http://schemas.microsoft.com/office/drawing/2014/main" id="{7465C758-0E85-9979-7506-67D40D9C5BB1}"/>
                </a:ext>
              </a:extLst>
            </p:cNvPr>
            <p:cNvSpPr/>
            <p:nvPr/>
          </p:nvSpPr>
          <p:spPr>
            <a:xfrm>
              <a:off x="5380821" y="8120903"/>
              <a:ext cx="105809" cy="102697"/>
            </a:xfrm>
            <a:custGeom>
              <a:avLst/>
              <a:gdLst>
                <a:gd name="connsiteX0" fmla="*/ 78377 w 105809"/>
                <a:gd name="connsiteY0" fmla="*/ 89557 h 102697"/>
                <a:gd name="connsiteX1" fmla="*/ 49216 w 105809"/>
                <a:gd name="connsiteY1" fmla="*/ 102697 h 102697"/>
                <a:gd name="connsiteX2" fmla="*/ 0 w 105809"/>
                <a:gd name="connsiteY2" fmla="*/ 51752 h 102697"/>
                <a:gd name="connsiteX3" fmla="*/ 49216 w 105809"/>
                <a:gd name="connsiteY3" fmla="*/ 0 h 102697"/>
                <a:gd name="connsiteX4" fmla="*/ 78377 w 105809"/>
                <a:gd name="connsiteY4" fmla="*/ 13370 h 102697"/>
                <a:gd name="connsiteX5" fmla="*/ 78377 w 105809"/>
                <a:gd name="connsiteY5" fmla="*/ 1960 h 102697"/>
                <a:gd name="connsiteX6" fmla="*/ 105809 w 105809"/>
                <a:gd name="connsiteY6" fmla="*/ 1960 h 102697"/>
                <a:gd name="connsiteX7" fmla="*/ 105809 w 105809"/>
                <a:gd name="connsiteY7" fmla="*/ 100738 h 102697"/>
                <a:gd name="connsiteX8" fmla="*/ 78377 w 105809"/>
                <a:gd name="connsiteY8" fmla="*/ 100738 h 102697"/>
                <a:gd name="connsiteX9" fmla="*/ 78377 w 105809"/>
                <a:gd name="connsiteY9" fmla="*/ 89557 h 102697"/>
                <a:gd name="connsiteX10" fmla="*/ 28008 w 105809"/>
                <a:gd name="connsiteY10" fmla="*/ 51752 h 102697"/>
                <a:gd name="connsiteX11" fmla="*/ 52905 w 105809"/>
                <a:gd name="connsiteY11" fmla="*/ 77455 h 102697"/>
                <a:gd name="connsiteX12" fmla="*/ 78377 w 105809"/>
                <a:gd name="connsiteY12" fmla="*/ 51752 h 102697"/>
                <a:gd name="connsiteX13" fmla="*/ 52905 w 105809"/>
                <a:gd name="connsiteY13" fmla="*/ 25357 h 102697"/>
                <a:gd name="connsiteX14" fmla="*/ 28008 w 105809"/>
                <a:gd name="connsiteY14" fmla="*/ 51752 h 1026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5809" h="102697">
                  <a:moveTo>
                    <a:pt x="78377" y="89557"/>
                  </a:moveTo>
                  <a:cubicBezTo>
                    <a:pt x="71346" y="97741"/>
                    <a:pt x="61088" y="102697"/>
                    <a:pt x="49216" y="102697"/>
                  </a:cubicBezTo>
                  <a:cubicBezTo>
                    <a:pt x="20401" y="102697"/>
                    <a:pt x="0" y="81143"/>
                    <a:pt x="0" y="51752"/>
                  </a:cubicBezTo>
                  <a:cubicBezTo>
                    <a:pt x="0" y="22361"/>
                    <a:pt x="20171" y="0"/>
                    <a:pt x="49216" y="0"/>
                  </a:cubicBezTo>
                  <a:cubicBezTo>
                    <a:pt x="61203" y="0"/>
                    <a:pt x="71346" y="4956"/>
                    <a:pt x="78377" y="13370"/>
                  </a:cubicBezTo>
                  <a:lnTo>
                    <a:pt x="78377" y="1960"/>
                  </a:lnTo>
                  <a:lnTo>
                    <a:pt x="105809" y="1960"/>
                  </a:lnTo>
                  <a:lnTo>
                    <a:pt x="105809" y="100738"/>
                  </a:lnTo>
                  <a:lnTo>
                    <a:pt x="78377" y="100738"/>
                  </a:lnTo>
                  <a:lnTo>
                    <a:pt x="78377" y="89557"/>
                  </a:lnTo>
                  <a:close/>
                  <a:moveTo>
                    <a:pt x="28008" y="51752"/>
                  </a:moveTo>
                  <a:cubicBezTo>
                    <a:pt x="28008" y="66621"/>
                    <a:pt x="38612" y="77455"/>
                    <a:pt x="52905" y="77455"/>
                  </a:cubicBezTo>
                  <a:cubicBezTo>
                    <a:pt x="67197" y="77455"/>
                    <a:pt x="78377" y="66851"/>
                    <a:pt x="78377" y="51752"/>
                  </a:cubicBezTo>
                  <a:cubicBezTo>
                    <a:pt x="78377" y="36653"/>
                    <a:pt x="67658" y="25357"/>
                    <a:pt x="52905" y="25357"/>
                  </a:cubicBezTo>
                  <a:cubicBezTo>
                    <a:pt x="38151" y="25357"/>
                    <a:pt x="28008" y="36538"/>
                    <a:pt x="28008" y="51752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805" name="Freeform: Shape 1804">
              <a:extLst>
                <a:ext uri="{FF2B5EF4-FFF2-40B4-BE49-F238E27FC236}">
                  <a16:creationId xmlns:a16="http://schemas.microsoft.com/office/drawing/2014/main" id="{39C110E2-3FA9-4F9A-1930-F59C04935236}"/>
                </a:ext>
              </a:extLst>
            </p:cNvPr>
            <p:cNvSpPr/>
            <p:nvPr/>
          </p:nvSpPr>
          <p:spPr>
            <a:xfrm>
              <a:off x="5513025" y="8120903"/>
              <a:ext cx="61318" cy="100737"/>
            </a:xfrm>
            <a:custGeom>
              <a:avLst/>
              <a:gdLst>
                <a:gd name="connsiteX0" fmla="*/ 27086 w 61318"/>
                <a:gd name="connsiteY0" fmla="*/ 100738 h 100737"/>
                <a:gd name="connsiteX1" fmla="*/ 0 w 61318"/>
                <a:gd name="connsiteY1" fmla="*/ 100738 h 100737"/>
                <a:gd name="connsiteX2" fmla="*/ 0 w 61318"/>
                <a:gd name="connsiteY2" fmla="*/ 1960 h 100737"/>
                <a:gd name="connsiteX3" fmla="*/ 27086 w 61318"/>
                <a:gd name="connsiteY3" fmla="*/ 1960 h 100737"/>
                <a:gd name="connsiteX4" fmla="*/ 27086 w 61318"/>
                <a:gd name="connsiteY4" fmla="*/ 19825 h 100737"/>
                <a:gd name="connsiteX5" fmla="*/ 61319 w 61318"/>
                <a:gd name="connsiteY5" fmla="*/ 0 h 100737"/>
                <a:gd name="connsiteX6" fmla="*/ 61319 w 61318"/>
                <a:gd name="connsiteY6" fmla="*/ 29968 h 100737"/>
                <a:gd name="connsiteX7" fmla="*/ 27086 w 61318"/>
                <a:gd name="connsiteY7" fmla="*/ 57630 h 100737"/>
                <a:gd name="connsiteX8" fmla="*/ 27086 w 61318"/>
                <a:gd name="connsiteY8" fmla="*/ 100738 h 100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1318" h="100737">
                  <a:moveTo>
                    <a:pt x="27086" y="100738"/>
                  </a:moveTo>
                  <a:lnTo>
                    <a:pt x="0" y="100738"/>
                  </a:lnTo>
                  <a:lnTo>
                    <a:pt x="0" y="1960"/>
                  </a:lnTo>
                  <a:lnTo>
                    <a:pt x="27086" y="1960"/>
                  </a:lnTo>
                  <a:lnTo>
                    <a:pt x="27086" y="19825"/>
                  </a:lnTo>
                  <a:cubicBezTo>
                    <a:pt x="35154" y="7146"/>
                    <a:pt x="46680" y="0"/>
                    <a:pt x="61319" y="0"/>
                  </a:cubicBezTo>
                  <a:lnTo>
                    <a:pt x="61319" y="29968"/>
                  </a:lnTo>
                  <a:cubicBezTo>
                    <a:pt x="43684" y="26279"/>
                    <a:pt x="27086" y="36653"/>
                    <a:pt x="27086" y="57630"/>
                  </a:cubicBezTo>
                  <a:lnTo>
                    <a:pt x="27086" y="100738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806" name="Freeform: Shape 1805">
              <a:extLst>
                <a:ext uri="{FF2B5EF4-FFF2-40B4-BE49-F238E27FC236}">
                  <a16:creationId xmlns:a16="http://schemas.microsoft.com/office/drawing/2014/main" id="{A13713E7-F733-5E7F-176C-3A58A4AFCE08}"/>
                </a:ext>
              </a:extLst>
            </p:cNvPr>
            <p:cNvSpPr/>
            <p:nvPr/>
          </p:nvSpPr>
          <p:spPr>
            <a:xfrm>
              <a:off x="5581259" y="8120903"/>
              <a:ext cx="99008" cy="102697"/>
            </a:xfrm>
            <a:custGeom>
              <a:avLst/>
              <a:gdLst>
                <a:gd name="connsiteX0" fmla="*/ 0 w 99008"/>
                <a:gd name="connsiteY0" fmla="*/ 52328 h 102697"/>
                <a:gd name="connsiteX1" fmla="*/ 50599 w 99008"/>
                <a:gd name="connsiteY1" fmla="*/ 0 h 102697"/>
                <a:gd name="connsiteX2" fmla="*/ 99009 w 99008"/>
                <a:gd name="connsiteY2" fmla="*/ 48755 h 102697"/>
                <a:gd name="connsiteX3" fmla="*/ 98432 w 99008"/>
                <a:gd name="connsiteY3" fmla="*/ 60166 h 102697"/>
                <a:gd name="connsiteX4" fmla="*/ 29507 w 99008"/>
                <a:gd name="connsiteY4" fmla="*/ 60166 h 102697"/>
                <a:gd name="connsiteX5" fmla="*/ 58322 w 99008"/>
                <a:gd name="connsiteY5" fmla="*/ 79760 h 102697"/>
                <a:gd name="connsiteX6" fmla="*/ 91056 w 99008"/>
                <a:gd name="connsiteY6" fmla="*/ 70770 h 102697"/>
                <a:gd name="connsiteX7" fmla="*/ 91056 w 99008"/>
                <a:gd name="connsiteY7" fmla="*/ 93476 h 102697"/>
                <a:gd name="connsiteX8" fmla="*/ 55440 w 99008"/>
                <a:gd name="connsiteY8" fmla="*/ 102697 h 102697"/>
                <a:gd name="connsiteX9" fmla="*/ 230 w 99008"/>
                <a:gd name="connsiteY9" fmla="*/ 52328 h 102697"/>
                <a:gd name="connsiteX10" fmla="*/ 71116 w 99008"/>
                <a:gd name="connsiteY10" fmla="*/ 41955 h 102697"/>
                <a:gd name="connsiteX11" fmla="*/ 50599 w 99008"/>
                <a:gd name="connsiteY11" fmla="*/ 21554 h 102697"/>
                <a:gd name="connsiteX12" fmla="*/ 28700 w 99008"/>
                <a:gd name="connsiteY12" fmla="*/ 41955 h 102697"/>
                <a:gd name="connsiteX13" fmla="*/ 71231 w 99008"/>
                <a:gd name="connsiteY13" fmla="*/ 41955 h 1026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9008" h="102697">
                  <a:moveTo>
                    <a:pt x="0" y="52328"/>
                  </a:moveTo>
                  <a:cubicBezTo>
                    <a:pt x="0" y="22130"/>
                    <a:pt x="20171" y="0"/>
                    <a:pt x="50599" y="0"/>
                  </a:cubicBezTo>
                  <a:cubicBezTo>
                    <a:pt x="79184" y="0"/>
                    <a:pt x="99009" y="20401"/>
                    <a:pt x="99009" y="48755"/>
                  </a:cubicBezTo>
                  <a:cubicBezTo>
                    <a:pt x="99009" y="52674"/>
                    <a:pt x="98778" y="56363"/>
                    <a:pt x="98432" y="60166"/>
                  </a:cubicBezTo>
                  <a:lnTo>
                    <a:pt x="29507" y="60166"/>
                  </a:lnTo>
                  <a:cubicBezTo>
                    <a:pt x="33080" y="72268"/>
                    <a:pt x="43799" y="79760"/>
                    <a:pt x="58322" y="79760"/>
                  </a:cubicBezTo>
                  <a:cubicBezTo>
                    <a:pt x="69732" y="79760"/>
                    <a:pt x="80682" y="76879"/>
                    <a:pt x="91056" y="70770"/>
                  </a:cubicBezTo>
                  <a:lnTo>
                    <a:pt x="91056" y="93476"/>
                  </a:lnTo>
                  <a:cubicBezTo>
                    <a:pt x="80106" y="99700"/>
                    <a:pt x="67888" y="102697"/>
                    <a:pt x="55440" y="102697"/>
                  </a:cubicBezTo>
                  <a:cubicBezTo>
                    <a:pt x="24320" y="102697"/>
                    <a:pt x="230" y="83448"/>
                    <a:pt x="230" y="52328"/>
                  </a:cubicBezTo>
                  <a:close/>
                  <a:moveTo>
                    <a:pt x="71116" y="41955"/>
                  </a:moveTo>
                  <a:cubicBezTo>
                    <a:pt x="69732" y="30429"/>
                    <a:pt x="62702" y="21554"/>
                    <a:pt x="50599" y="21554"/>
                  </a:cubicBezTo>
                  <a:cubicBezTo>
                    <a:pt x="38497" y="21554"/>
                    <a:pt x="31005" y="30198"/>
                    <a:pt x="28700" y="41955"/>
                  </a:cubicBezTo>
                  <a:lnTo>
                    <a:pt x="71231" y="41955"/>
                  </a:ln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807" name="Freeform: Shape 1806">
              <a:extLst>
                <a:ext uri="{FF2B5EF4-FFF2-40B4-BE49-F238E27FC236}">
                  <a16:creationId xmlns:a16="http://schemas.microsoft.com/office/drawing/2014/main" id="{1EF59C01-D36D-0F28-C8A6-162DD12A1D16}"/>
                </a:ext>
              </a:extLst>
            </p:cNvPr>
            <p:cNvSpPr/>
            <p:nvPr/>
          </p:nvSpPr>
          <p:spPr>
            <a:xfrm>
              <a:off x="5690872" y="8072608"/>
              <a:ext cx="98317" cy="150875"/>
            </a:xfrm>
            <a:custGeom>
              <a:avLst/>
              <a:gdLst>
                <a:gd name="connsiteX0" fmla="*/ 56017 w 98317"/>
                <a:gd name="connsiteY0" fmla="*/ 83564 h 150875"/>
                <a:gd name="connsiteX1" fmla="*/ 54403 w 98317"/>
                <a:gd name="connsiteY1" fmla="*/ 101199 h 150875"/>
                <a:gd name="connsiteX2" fmla="*/ 32849 w 98317"/>
                <a:gd name="connsiteY2" fmla="*/ 101199 h 150875"/>
                <a:gd name="connsiteX3" fmla="*/ 30083 w 98317"/>
                <a:gd name="connsiteY3" fmla="*/ 68234 h 150875"/>
                <a:gd name="connsiteX4" fmla="*/ 51291 w 98317"/>
                <a:gd name="connsiteY4" fmla="*/ 62702 h 150875"/>
                <a:gd name="connsiteX5" fmla="*/ 70539 w 98317"/>
                <a:gd name="connsiteY5" fmla="*/ 42301 h 150875"/>
                <a:gd name="connsiteX6" fmla="*/ 49793 w 98317"/>
                <a:gd name="connsiteY6" fmla="*/ 24320 h 150875"/>
                <a:gd name="connsiteX7" fmla="*/ 26625 w 98317"/>
                <a:gd name="connsiteY7" fmla="*/ 45643 h 150875"/>
                <a:gd name="connsiteX8" fmla="*/ 0 w 98317"/>
                <a:gd name="connsiteY8" fmla="*/ 45643 h 150875"/>
                <a:gd name="connsiteX9" fmla="*/ 50715 w 98317"/>
                <a:gd name="connsiteY9" fmla="*/ 0 h 150875"/>
                <a:gd name="connsiteX10" fmla="*/ 98317 w 98317"/>
                <a:gd name="connsiteY10" fmla="*/ 40341 h 150875"/>
                <a:gd name="connsiteX11" fmla="*/ 66390 w 98317"/>
                <a:gd name="connsiteY11" fmla="*/ 80106 h 150875"/>
                <a:gd name="connsiteX12" fmla="*/ 56017 w 98317"/>
                <a:gd name="connsiteY12" fmla="*/ 83448 h 150875"/>
                <a:gd name="connsiteX13" fmla="*/ 26279 w 98317"/>
                <a:gd name="connsiteY13" fmla="*/ 134278 h 150875"/>
                <a:gd name="connsiteX14" fmla="*/ 43684 w 98317"/>
                <a:gd name="connsiteY14" fmla="*/ 117450 h 150875"/>
                <a:gd name="connsiteX15" fmla="*/ 60973 w 98317"/>
                <a:gd name="connsiteY15" fmla="*/ 134278 h 150875"/>
                <a:gd name="connsiteX16" fmla="*/ 43684 w 98317"/>
                <a:gd name="connsiteY16" fmla="*/ 150876 h 150875"/>
                <a:gd name="connsiteX17" fmla="*/ 26279 w 98317"/>
                <a:gd name="connsiteY17" fmla="*/ 134278 h 150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98317" h="150875">
                  <a:moveTo>
                    <a:pt x="56017" y="83564"/>
                  </a:moveTo>
                  <a:lnTo>
                    <a:pt x="54403" y="101199"/>
                  </a:lnTo>
                  <a:lnTo>
                    <a:pt x="32849" y="101199"/>
                  </a:lnTo>
                  <a:lnTo>
                    <a:pt x="30083" y="68234"/>
                  </a:lnTo>
                  <a:lnTo>
                    <a:pt x="51291" y="62702"/>
                  </a:lnTo>
                  <a:cubicBezTo>
                    <a:pt x="61434" y="59936"/>
                    <a:pt x="70539" y="53711"/>
                    <a:pt x="70539" y="42301"/>
                  </a:cubicBezTo>
                  <a:cubicBezTo>
                    <a:pt x="70539" y="30890"/>
                    <a:pt x="61088" y="24320"/>
                    <a:pt x="49793" y="24320"/>
                  </a:cubicBezTo>
                  <a:cubicBezTo>
                    <a:pt x="36422" y="24320"/>
                    <a:pt x="26625" y="32504"/>
                    <a:pt x="26625" y="45643"/>
                  </a:cubicBezTo>
                  <a:lnTo>
                    <a:pt x="0" y="45643"/>
                  </a:lnTo>
                  <a:cubicBezTo>
                    <a:pt x="0" y="17865"/>
                    <a:pt x="20977" y="0"/>
                    <a:pt x="50715" y="0"/>
                  </a:cubicBezTo>
                  <a:cubicBezTo>
                    <a:pt x="78147" y="0"/>
                    <a:pt x="98317" y="15330"/>
                    <a:pt x="98317" y="40341"/>
                  </a:cubicBezTo>
                  <a:cubicBezTo>
                    <a:pt x="98317" y="59590"/>
                    <a:pt x="86330" y="73997"/>
                    <a:pt x="66390" y="80106"/>
                  </a:cubicBezTo>
                  <a:lnTo>
                    <a:pt x="56017" y="83448"/>
                  </a:lnTo>
                  <a:close/>
                  <a:moveTo>
                    <a:pt x="26279" y="134278"/>
                  </a:moveTo>
                  <a:cubicBezTo>
                    <a:pt x="26279" y="124251"/>
                    <a:pt x="33541" y="117450"/>
                    <a:pt x="43684" y="117450"/>
                  </a:cubicBezTo>
                  <a:cubicBezTo>
                    <a:pt x="53827" y="117450"/>
                    <a:pt x="60973" y="124251"/>
                    <a:pt x="60973" y="134278"/>
                  </a:cubicBezTo>
                  <a:cubicBezTo>
                    <a:pt x="60973" y="144306"/>
                    <a:pt x="53942" y="150876"/>
                    <a:pt x="43684" y="150876"/>
                  </a:cubicBezTo>
                  <a:cubicBezTo>
                    <a:pt x="33426" y="150876"/>
                    <a:pt x="26279" y="144191"/>
                    <a:pt x="26279" y="134278"/>
                  </a:cubicBezTo>
                  <a:close/>
                </a:path>
              </a:pathLst>
            </a:custGeom>
            <a:solidFill>
              <a:srgbClr val="0473EA"/>
            </a:solidFill>
            <a:ln w="115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pic>
        <p:nvPicPr>
          <p:cNvPr id="2" name="Graphic 1">
            <a:extLst>
              <a:ext uri="{FF2B5EF4-FFF2-40B4-BE49-F238E27FC236}">
                <a16:creationId xmlns:a16="http://schemas.microsoft.com/office/drawing/2014/main" id="{BCB3354D-EA9C-4D36-4CE2-256DB5705AD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818666" y="8389921"/>
            <a:ext cx="342382" cy="342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402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SIPCMContentMarking" descr="{&quot;HashCode&quot;:-767040411,&quot;Placement&quot;:&quot;Header&quot;,&quot;Top&quot;:0.0,&quot;Left&quot;:0.0,&quot;SlideWidth&quot;:540,&quot;SlideHeight&quot;:793}">
            <a:extLst>
              <a:ext uri="{FF2B5EF4-FFF2-40B4-BE49-F238E27FC236}">
                <a16:creationId xmlns:a16="http://schemas.microsoft.com/office/drawing/2014/main" id="{E338FB33-FDC5-DC8C-435A-D9ACDD4EA981}"/>
              </a:ext>
            </a:extLst>
          </p:cNvPr>
          <p:cNvSpPr txBox="1"/>
          <p:nvPr userDrawn="1"/>
        </p:nvSpPr>
        <p:spPr>
          <a:xfrm>
            <a:off x="0" y="0"/>
            <a:ext cx="826000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GB" sz="900">
                <a:solidFill>
                  <a:srgbClr val="0078D7"/>
                </a:solidFill>
                <a:latin typeface="Arial" panose="020B0604020202020204" pitchFamily="34" charset="0"/>
              </a:rPr>
              <a:t>INTERNAL</a:t>
            </a:r>
          </a:p>
        </p:txBody>
      </p:sp>
    </p:spTree>
    <p:extLst>
      <p:ext uri="{BB962C8B-B14F-4D97-AF65-F5344CB8AC3E}">
        <p14:creationId xmlns:p14="http://schemas.microsoft.com/office/powerpoint/2010/main" val="1858160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100D596-48D3-8D4A-5640-E9C54A3C80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62161" y="164130"/>
            <a:ext cx="903062" cy="45719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62C2F24-2E28-3766-56A3-AFEDCEF36026}"/>
              </a:ext>
            </a:extLst>
          </p:cNvPr>
          <p:cNvSpPr txBox="1"/>
          <p:nvPr/>
        </p:nvSpPr>
        <p:spPr>
          <a:xfrm>
            <a:off x="4265625" y="8389921"/>
            <a:ext cx="199718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200" dirty="0">
                <a:solidFill>
                  <a:srgbClr val="515254"/>
                </a:solidFill>
                <a:highlight>
                  <a:srgbClr val="FF0000"/>
                </a:highlight>
              </a:rPr>
              <a:t>[Insert contact details</a:t>
            </a:r>
            <a:br>
              <a:rPr lang="en-GB" sz="1200" dirty="0">
                <a:solidFill>
                  <a:srgbClr val="515254"/>
                </a:solidFill>
                <a:highlight>
                  <a:srgbClr val="FF0000"/>
                </a:highlight>
              </a:rPr>
            </a:br>
            <a:r>
              <a:rPr lang="en-GB" sz="1200" dirty="0">
                <a:solidFill>
                  <a:srgbClr val="515254"/>
                </a:solidFill>
                <a:highlight>
                  <a:srgbClr val="FF0000"/>
                </a:highlight>
              </a:rPr>
              <a:t>of your company’s cyber security/IT department]</a:t>
            </a:r>
          </a:p>
        </p:txBody>
      </p:sp>
    </p:spTree>
    <p:extLst>
      <p:ext uri="{BB962C8B-B14F-4D97-AF65-F5344CB8AC3E}">
        <p14:creationId xmlns:p14="http://schemas.microsoft.com/office/powerpoint/2010/main" val="2640145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244</TotalTime>
  <Words>14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Lim, Huiling</dc:creator>
  <cp:lastModifiedBy>Lim, Huiling</cp:lastModifiedBy>
  <cp:revision>5</cp:revision>
  <dcterms:created xsi:type="dcterms:W3CDTF">2023-04-24T07:55:21Z</dcterms:created>
  <dcterms:modified xsi:type="dcterms:W3CDTF">2023-06-19T08:35:33Z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40e60c6-cef6-4cc0-a98d-364c7249d74b_Enabled">
    <vt:lpwstr>true</vt:lpwstr>
  </property>
  <property fmtid="{D5CDD505-2E9C-101B-9397-08002B2CF9AE}" pid="3" name="MSIP_Label_840e60c6-cef6-4cc0-a98d-364c7249d74b_SetDate">
    <vt:lpwstr>2023-06-19T08:35:26Z</vt:lpwstr>
  </property>
  <property fmtid="{D5CDD505-2E9C-101B-9397-08002B2CF9AE}" pid="4" name="MSIP_Label_840e60c6-cef6-4cc0-a98d-364c7249d74b_Method">
    <vt:lpwstr>Privileged</vt:lpwstr>
  </property>
  <property fmtid="{D5CDD505-2E9C-101B-9397-08002B2CF9AE}" pid="5" name="MSIP_Label_840e60c6-cef6-4cc0-a98d-364c7249d74b_Name">
    <vt:lpwstr>840e60c6-cef6-4cc0-a98d-364c7249d74b</vt:lpwstr>
  </property>
  <property fmtid="{D5CDD505-2E9C-101B-9397-08002B2CF9AE}" pid="6" name="MSIP_Label_840e60c6-cef6-4cc0-a98d-364c7249d74b_SiteId">
    <vt:lpwstr>b44900f1-2def-4c3b-9ec6-9020d604e19e</vt:lpwstr>
  </property>
  <property fmtid="{D5CDD505-2E9C-101B-9397-08002B2CF9AE}" pid="7" name="MSIP_Label_840e60c6-cef6-4cc0-a98d-364c7249d74b_ActionId">
    <vt:lpwstr>91b4635b-2dc2-4c05-802e-0bc315db5977</vt:lpwstr>
  </property>
  <property fmtid="{D5CDD505-2E9C-101B-9397-08002B2CF9AE}" pid="8" name="MSIP_Label_840e60c6-cef6-4cc0-a98d-364c7249d74b_ContentBits">
    <vt:lpwstr>1</vt:lpwstr>
  </property>
</Properties>
</file>