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8" r:id="rId1"/>
  </p:sldMasterIdLst>
  <p:sldIdLst>
    <p:sldId id="256" r:id="rId2"/>
  </p:sldIdLst>
  <p:sldSz cx="6858000" cy="112379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15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301762-6E40-465D-AAD3-2CB12DA37CAF}" v="24" dt="2023-06-13T09:11:36.2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0" d="100"/>
          <a:sy n="50" d="100"/>
        </p:scale>
        <p:origin x="242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m, Huiling" userId="69673381-9faf-4fba-a918-317ff0d2250a" providerId="ADAL" clId="{46301762-6E40-465D-AAD3-2CB12DA37CAF}"/>
    <pc:docChg chg="undo custSel modSld modMainMaster">
      <pc:chgData name="Lim, Huiling" userId="69673381-9faf-4fba-a918-317ff0d2250a" providerId="ADAL" clId="{46301762-6E40-465D-AAD3-2CB12DA37CAF}" dt="2023-06-13T10:43:35.956" v="223"/>
      <pc:docMkLst>
        <pc:docMk/>
      </pc:docMkLst>
      <pc:sldChg chg="addSp modSp">
        <pc:chgData name="Lim, Huiling" userId="69673381-9faf-4fba-a918-317ff0d2250a" providerId="ADAL" clId="{46301762-6E40-465D-AAD3-2CB12DA37CAF}" dt="2023-06-13T10:43:35.956" v="223"/>
        <pc:sldMkLst>
          <pc:docMk/>
          <pc:sldMk cId="2640145282" sldId="256"/>
        </pc:sldMkLst>
        <pc:picChg chg="add mod">
          <ac:chgData name="Lim, Huiling" userId="69673381-9faf-4fba-a918-317ff0d2250a" providerId="ADAL" clId="{46301762-6E40-465D-AAD3-2CB12DA37CAF}" dt="2023-06-13T10:43:35.956" v="223"/>
          <ac:picMkLst>
            <pc:docMk/>
            <pc:sldMk cId="2640145282" sldId="256"/>
            <ac:picMk id="2" creationId="{1CC92A57-836E-5EE4-67F7-95BB0CE16630}"/>
          </ac:picMkLst>
        </pc:picChg>
      </pc:sldChg>
      <pc:sldMasterChg chg="modSldLayout">
        <pc:chgData name="Lim, Huiling" userId="69673381-9faf-4fba-a918-317ff0d2250a" providerId="ADAL" clId="{46301762-6E40-465D-AAD3-2CB12DA37CAF}" dt="2023-06-13T09:05:21.399" v="9" actId="21"/>
        <pc:sldMasterMkLst>
          <pc:docMk/>
          <pc:sldMasterMk cId="3985050529" sldId="2147483736"/>
        </pc:sldMasterMkLst>
        <pc:sldLayoutChg chg="addSp delSp modSp mod">
          <pc:chgData name="Lim, Huiling" userId="69673381-9faf-4fba-a918-317ff0d2250a" providerId="ADAL" clId="{46301762-6E40-465D-AAD3-2CB12DA37CAF}" dt="2023-06-13T09:05:21.399" v="9" actId="21"/>
          <pc:sldLayoutMkLst>
            <pc:docMk/>
            <pc:sldMasterMk cId="3985050529" sldId="2147483736"/>
            <pc:sldLayoutMk cId="895592814" sldId="2147483748"/>
          </pc:sldLayoutMkLst>
          <pc:spChg chg="del">
            <ac:chgData name="Lim, Huiling" userId="69673381-9faf-4fba-a918-317ff0d2250a" providerId="ADAL" clId="{46301762-6E40-465D-AAD3-2CB12DA37CAF}" dt="2023-06-13T09:04:56.042" v="0" actId="478"/>
            <ac:spMkLst>
              <pc:docMk/>
              <pc:sldMasterMk cId="3985050529" sldId="2147483736"/>
              <pc:sldLayoutMk cId="895592814" sldId="2147483748"/>
              <ac:spMk id="3094" creationId="{9459EEAE-1256-201A-77D8-7CE686DBC35C}"/>
            </ac:spMkLst>
          </pc:spChg>
          <pc:grpChg chg="del">
            <ac:chgData name="Lim, Huiling" userId="69673381-9faf-4fba-a918-317ff0d2250a" providerId="ADAL" clId="{46301762-6E40-465D-AAD3-2CB12DA37CAF}" dt="2023-06-13T09:04:58.596" v="1" actId="478"/>
            <ac:grpSpMkLst>
              <pc:docMk/>
              <pc:sldMasterMk cId="3985050529" sldId="2147483736"/>
              <pc:sldLayoutMk cId="895592814" sldId="2147483748"/>
              <ac:grpSpMk id="3273" creationId="{B81C50C3-A809-343F-C10D-DB40F97EF71B}"/>
            </ac:grpSpMkLst>
          </pc:grpChg>
          <pc:grpChg chg="del">
            <ac:chgData name="Lim, Huiling" userId="69673381-9faf-4fba-a918-317ff0d2250a" providerId="ADAL" clId="{46301762-6E40-465D-AAD3-2CB12DA37CAF}" dt="2023-06-13T09:04:56.042" v="0" actId="478"/>
            <ac:grpSpMkLst>
              <pc:docMk/>
              <pc:sldMasterMk cId="3985050529" sldId="2147483736"/>
              <pc:sldLayoutMk cId="895592814" sldId="2147483748"/>
              <ac:grpSpMk id="5323" creationId="{35DD4682-FA37-EEA8-CA59-B0602CB437C4}"/>
            </ac:grpSpMkLst>
          </pc:grpChg>
          <pc:grpChg chg="del">
            <ac:chgData name="Lim, Huiling" userId="69673381-9faf-4fba-a918-317ff0d2250a" providerId="ADAL" clId="{46301762-6E40-465D-AAD3-2CB12DA37CAF}" dt="2023-06-13T09:04:56.042" v="0" actId="478"/>
            <ac:grpSpMkLst>
              <pc:docMk/>
              <pc:sldMasterMk cId="3985050529" sldId="2147483736"/>
              <pc:sldLayoutMk cId="895592814" sldId="2147483748"/>
              <ac:grpSpMk id="5574" creationId="{464E0C31-B214-8645-489D-EC99D7E81064}"/>
            </ac:grpSpMkLst>
          </pc:grpChg>
          <pc:grpChg chg="del">
            <ac:chgData name="Lim, Huiling" userId="69673381-9faf-4fba-a918-317ff0d2250a" providerId="ADAL" clId="{46301762-6E40-465D-AAD3-2CB12DA37CAF}" dt="2023-06-13T09:04:56.042" v="0" actId="478"/>
            <ac:grpSpMkLst>
              <pc:docMk/>
              <pc:sldMasterMk cId="3985050529" sldId="2147483736"/>
              <pc:sldLayoutMk cId="895592814" sldId="2147483748"/>
              <ac:grpSpMk id="5878" creationId="{95D8DDFB-C76C-DDB2-15C0-FB7E5F176B34}"/>
            </ac:grpSpMkLst>
          </pc:grpChg>
          <pc:grpChg chg="del">
            <ac:chgData name="Lim, Huiling" userId="69673381-9faf-4fba-a918-317ff0d2250a" providerId="ADAL" clId="{46301762-6E40-465D-AAD3-2CB12DA37CAF}" dt="2023-06-13T09:04:56.042" v="0" actId="478"/>
            <ac:grpSpMkLst>
              <pc:docMk/>
              <pc:sldMasterMk cId="3985050529" sldId="2147483736"/>
              <pc:sldLayoutMk cId="895592814" sldId="2147483748"/>
              <ac:grpSpMk id="6060" creationId="{8B0F173A-6ED6-D723-9D86-7BCA12BDCA49}"/>
            </ac:grpSpMkLst>
          </pc:grpChg>
          <pc:grpChg chg="del">
            <ac:chgData name="Lim, Huiling" userId="69673381-9faf-4fba-a918-317ff0d2250a" providerId="ADAL" clId="{46301762-6E40-465D-AAD3-2CB12DA37CAF}" dt="2023-06-13T09:04:56.042" v="0" actId="478"/>
            <ac:grpSpMkLst>
              <pc:docMk/>
              <pc:sldMasterMk cId="3985050529" sldId="2147483736"/>
              <pc:sldLayoutMk cId="895592814" sldId="2147483748"/>
              <ac:grpSpMk id="6303" creationId="{AE2A9BD0-EAF1-CE23-F47E-A1C503AC1874}"/>
            </ac:grpSpMkLst>
          </pc:grpChg>
          <pc:grpChg chg="del">
            <ac:chgData name="Lim, Huiling" userId="69673381-9faf-4fba-a918-317ff0d2250a" providerId="ADAL" clId="{46301762-6E40-465D-AAD3-2CB12DA37CAF}" dt="2023-06-13T09:04:56.042" v="0" actId="478"/>
            <ac:grpSpMkLst>
              <pc:docMk/>
              <pc:sldMasterMk cId="3985050529" sldId="2147483736"/>
              <pc:sldLayoutMk cId="895592814" sldId="2147483748"/>
              <ac:grpSpMk id="6392" creationId="{932591DF-F6FF-E5A2-5072-BF41816BA19C}"/>
            </ac:grpSpMkLst>
          </pc:grpChg>
          <pc:grpChg chg="add del mod">
            <ac:chgData name="Lim, Huiling" userId="69673381-9faf-4fba-a918-317ff0d2250a" providerId="ADAL" clId="{46301762-6E40-465D-AAD3-2CB12DA37CAF}" dt="2023-06-13T09:05:21.399" v="9" actId="21"/>
            <ac:grpSpMkLst>
              <pc:docMk/>
              <pc:sldMasterMk cId="3985050529" sldId="2147483736"/>
              <pc:sldLayoutMk cId="895592814" sldId="2147483748"/>
              <ac:grpSpMk id="6395" creationId="{78B94AC5-B2BB-0538-25CB-F37762438EA4}"/>
            </ac:grpSpMkLst>
          </pc:grpChg>
          <pc:picChg chg="mod">
            <ac:chgData name="Lim, Huiling" userId="69673381-9faf-4fba-a918-317ff0d2250a" providerId="ADAL" clId="{46301762-6E40-465D-AAD3-2CB12DA37CAF}" dt="2023-06-13T09:05:15.492" v="8" actId="164"/>
            <ac:picMkLst>
              <pc:docMk/>
              <pc:sldMasterMk cId="3985050529" sldId="2147483736"/>
              <pc:sldLayoutMk cId="895592814" sldId="2147483748"/>
              <ac:picMk id="4" creationId="{A8B1729C-9FD8-94D8-CE50-F8CFD1A2E963}"/>
            </ac:picMkLst>
          </pc:picChg>
          <pc:picChg chg="add mod">
            <ac:chgData name="Lim, Huiling" userId="69673381-9faf-4fba-a918-317ff0d2250a" providerId="ADAL" clId="{46301762-6E40-465D-AAD3-2CB12DA37CAF}" dt="2023-06-13T09:05:15.492" v="8" actId="164"/>
            <ac:picMkLst>
              <pc:docMk/>
              <pc:sldMasterMk cId="3985050529" sldId="2147483736"/>
              <pc:sldLayoutMk cId="895592814" sldId="2147483748"/>
              <ac:picMk id="6394" creationId="{579319A6-390F-FDB5-47A3-6403EF5BB88A}"/>
            </ac:picMkLst>
          </pc:picChg>
        </pc:sldLayoutChg>
      </pc:sldMasterChg>
      <pc:sldMasterChg chg="delSp mod delSldLayout modSldLayout">
        <pc:chgData name="Lim, Huiling" userId="69673381-9faf-4fba-a918-317ff0d2250a" providerId="ADAL" clId="{46301762-6E40-465D-AAD3-2CB12DA37CAF}" dt="2023-06-13T09:11:29.192" v="99" actId="21"/>
        <pc:sldMasterMkLst>
          <pc:docMk/>
          <pc:sldMasterMk cId="2371397816" sldId="2147483749"/>
        </pc:sldMasterMkLst>
        <pc:spChg chg="del">
          <ac:chgData name="Lim, Huiling" userId="69673381-9faf-4fba-a918-317ff0d2250a" providerId="ADAL" clId="{46301762-6E40-465D-AAD3-2CB12DA37CAF}" dt="2023-06-13T09:05:39.191" v="22" actId="478"/>
          <ac:spMkLst>
            <pc:docMk/>
            <pc:sldMasterMk cId="2371397816" sldId="2147483749"/>
            <ac:spMk id="2" creationId="{00000000-0000-0000-0000-000000000000}"/>
          </ac:spMkLst>
        </pc:spChg>
        <pc:spChg chg="del">
          <ac:chgData name="Lim, Huiling" userId="69673381-9faf-4fba-a918-317ff0d2250a" providerId="ADAL" clId="{46301762-6E40-465D-AAD3-2CB12DA37CAF}" dt="2023-06-13T09:05:39.191" v="22" actId="478"/>
          <ac:spMkLst>
            <pc:docMk/>
            <pc:sldMasterMk cId="2371397816" sldId="2147483749"/>
            <ac:spMk id="3" creationId="{00000000-0000-0000-0000-000000000000}"/>
          </ac:spMkLst>
        </pc:spChg>
        <pc:spChg chg="del">
          <ac:chgData name="Lim, Huiling" userId="69673381-9faf-4fba-a918-317ff0d2250a" providerId="ADAL" clId="{46301762-6E40-465D-AAD3-2CB12DA37CAF}" dt="2023-06-13T09:05:39.191" v="22" actId="478"/>
          <ac:spMkLst>
            <pc:docMk/>
            <pc:sldMasterMk cId="2371397816" sldId="2147483749"/>
            <ac:spMk id="4" creationId="{00000000-0000-0000-0000-000000000000}"/>
          </ac:spMkLst>
        </pc:spChg>
        <pc:spChg chg="del">
          <ac:chgData name="Lim, Huiling" userId="69673381-9faf-4fba-a918-317ff0d2250a" providerId="ADAL" clId="{46301762-6E40-465D-AAD3-2CB12DA37CAF}" dt="2023-06-13T09:05:39.191" v="22" actId="478"/>
          <ac:spMkLst>
            <pc:docMk/>
            <pc:sldMasterMk cId="2371397816" sldId="2147483749"/>
            <ac:spMk id="5" creationId="{00000000-0000-0000-0000-000000000000}"/>
          </ac:spMkLst>
        </pc:spChg>
        <pc:spChg chg="del">
          <ac:chgData name="Lim, Huiling" userId="69673381-9faf-4fba-a918-317ff0d2250a" providerId="ADAL" clId="{46301762-6E40-465D-AAD3-2CB12DA37CAF}" dt="2023-06-13T09:05:39.191" v="22" actId="478"/>
          <ac:spMkLst>
            <pc:docMk/>
            <pc:sldMasterMk cId="2371397816" sldId="2147483749"/>
            <ac:spMk id="6" creationId="{00000000-0000-0000-0000-000000000000}"/>
          </ac:spMkLst>
        </pc:spChg>
        <pc:spChg chg="del">
          <ac:chgData name="Lim, Huiling" userId="69673381-9faf-4fba-a918-317ff0d2250a" providerId="ADAL" clId="{46301762-6E40-465D-AAD3-2CB12DA37CAF}" dt="2023-06-13T09:05:39.191" v="22" actId="478"/>
          <ac:spMkLst>
            <pc:docMk/>
            <pc:sldMasterMk cId="2371397816" sldId="2147483749"/>
            <ac:spMk id="7" creationId="{0C6823C8-8EE3-388E-7C1B-D680DE07E7F3}"/>
          </ac:spMkLst>
        </pc:spChg>
        <pc:sldLayoutChg chg="del">
          <pc:chgData name="Lim, Huiling" userId="69673381-9faf-4fba-a918-317ff0d2250a" providerId="ADAL" clId="{46301762-6E40-465D-AAD3-2CB12DA37CAF}" dt="2023-06-13T09:05:34.193" v="17" actId="2696"/>
          <pc:sldLayoutMkLst>
            <pc:docMk/>
            <pc:sldMasterMk cId="2371397816" sldId="2147483749"/>
            <pc:sldLayoutMk cId="459765544" sldId="2147483750"/>
          </pc:sldLayoutMkLst>
        </pc:sldLayoutChg>
        <pc:sldLayoutChg chg="del">
          <pc:chgData name="Lim, Huiling" userId="69673381-9faf-4fba-a918-317ff0d2250a" providerId="ADAL" clId="{46301762-6E40-465D-AAD3-2CB12DA37CAF}" dt="2023-06-13T09:05:34.193" v="18" actId="2696"/>
          <pc:sldLayoutMkLst>
            <pc:docMk/>
            <pc:sldMasterMk cId="2371397816" sldId="2147483749"/>
            <pc:sldLayoutMk cId="2010027906" sldId="2147483751"/>
          </pc:sldLayoutMkLst>
        </pc:sldLayoutChg>
        <pc:sldLayoutChg chg="del">
          <pc:chgData name="Lim, Huiling" userId="69673381-9faf-4fba-a918-317ff0d2250a" providerId="ADAL" clId="{46301762-6E40-465D-AAD3-2CB12DA37CAF}" dt="2023-06-13T09:05:34.193" v="19" actId="2696"/>
          <pc:sldLayoutMkLst>
            <pc:docMk/>
            <pc:sldMasterMk cId="2371397816" sldId="2147483749"/>
            <pc:sldLayoutMk cId="1430816510" sldId="2147483752"/>
          </pc:sldLayoutMkLst>
        </pc:sldLayoutChg>
        <pc:sldLayoutChg chg="del">
          <pc:chgData name="Lim, Huiling" userId="69673381-9faf-4fba-a918-317ff0d2250a" providerId="ADAL" clId="{46301762-6E40-465D-AAD3-2CB12DA37CAF}" dt="2023-06-13T09:05:34.193" v="20" actId="2696"/>
          <pc:sldLayoutMkLst>
            <pc:docMk/>
            <pc:sldMasterMk cId="2371397816" sldId="2147483749"/>
            <pc:sldLayoutMk cId="580395688" sldId="2147483753"/>
          </pc:sldLayoutMkLst>
        </pc:sldLayoutChg>
        <pc:sldLayoutChg chg="del">
          <pc:chgData name="Lim, Huiling" userId="69673381-9faf-4fba-a918-317ff0d2250a" providerId="ADAL" clId="{46301762-6E40-465D-AAD3-2CB12DA37CAF}" dt="2023-06-13T09:05:34.192" v="11" actId="2696"/>
          <pc:sldLayoutMkLst>
            <pc:docMk/>
            <pc:sldMasterMk cId="2371397816" sldId="2147483749"/>
            <pc:sldLayoutMk cId="1327735041" sldId="2147483754"/>
          </pc:sldLayoutMkLst>
        </pc:sldLayoutChg>
        <pc:sldLayoutChg chg="del">
          <pc:chgData name="Lim, Huiling" userId="69673381-9faf-4fba-a918-317ff0d2250a" providerId="ADAL" clId="{46301762-6E40-465D-AAD3-2CB12DA37CAF}" dt="2023-06-13T09:05:34.193" v="12" actId="2696"/>
          <pc:sldLayoutMkLst>
            <pc:docMk/>
            <pc:sldMasterMk cId="2371397816" sldId="2147483749"/>
            <pc:sldLayoutMk cId="2664620299" sldId="2147483755"/>
          </pc:sldLayoutMkLst>
        </pc:sldLayoutChg>
        <pc:sldLayoutChg chg="del">
          <pc:chgData name="Lim, Huiling" userId="69673381-9faf-4fba-a918-317ff0d2250a" providerId="ADAL" clId="{46301762-6E40-465D-AAD3-2CB12DA37CAF}" dt="2023-06-13T09:05:34.193" v="13" actId="2696"/>
          <pc:sldLayoutMkLst>
            <pc:docMk/>
            <pc:sldMasterMk cId="2371397816" sldId="2147483749"/>
            <pc:sldLayoutMk cId="1668825648" sldId="2147483756"/>
          </pc:sldLayoutMkLst>
        </pc:sldLayoutChg>
        <pc:sldLayoutChg chg="del">
          <pc:chgData name="Lim, Huiling" userId="69673381-9faf-4fba-a918-317ff0d2250a" providerId="ADAL" clId="{46301762-6E40-465D-AAD3-2CB12DA37CAF}" dt="2023-06-13T09:05:34.193" v="14" actId="2696"/>
          <pc:sldLayoutMkLst>
            <pc:docMk/>
            <pc:sldMasterMk cId="2371397816" sldId="2147483749"/>
            <pc:sldLayoutMk cId="1140388239" sldId="2147483757"/>
          </pc:sldLayoutMkLst>
        </pc:sldLayoutChg>
        <pc:sldLayoutChg chg="del">
          <pc:chgData name="Lim, Huiling" userId="69673381-9faf-4fba-a918-317ff0d2250a" providerId="ADAL" clId="{46301762-6E40-465D-AAD3-2CB12DA37CAF}" dt="2023-06-13T09:05:34.193" v="15" actId="2696"/>
          <pc:sldLayoutMkLst>
            <pc:docMk/>
            <pc:sldMasterMk cId="2371397816" sldId="2147483749"/>
            <pc:sldLayoutMk cId="2359996335" sldId="2147483758"/>
          </pc:sldLayoutMkLst>
        </pc:sldLayoutChg>
        <pc:sldLayoutChg chg="del">
          <pc:chgData name="Lim, Huiling" userId="69673381-9faf-4fba-a918-317ff0d2250a" providerId="ADAL" clId="{46301762-6E40-465D-AAD3-2CB12DA37CAF}" dt="2023-06-13T09:05:34.193" v="16" actId="2696"/>
          <pc:sldLayoutMkLst>
            <pc:docMk/>
            <pc:sldMasterMk cId="2371397816" sldId="2147483749"/>
            <pc:sldLayoutMk cId="2073959618" sldId="2147483759"/>
          </pc:sldLayoutMkLst>
        </pc:sldLayoutChg>
        <pc:sldLayoutChg chg="del">
          <pc:chgData name="Lim, Huiling" userId="69673381-9faf-4fba-a918-317ff0d2250a" providerId="ADAL" clId="{46301762-6E40-465D-AAD3-2CB12DA37CAF}" dt="2023-06-13T09:05:34.181" v="10" actId="2696"/>
          <pc:sldLayoutMkLst>
            <pc:docMk/>
            <pc:sldMasterMk cId="2371397816" sldId="2147483749"/>
            <pc:sldLayoutMk cId="3371602721" sldId="2147483760"/>
          </pc:sldLayoutMkLst>
        </pc:sldLayoutChg>
        <pc:sldLayoutChg chg="addSp delSp modSp mod">
          <pc:chgData name="Lim, Huiling" userId="69673381-9faf-4fba-a918-317ff0d2250a" providerId="ADAL" clId="{46301762-6E40-465D-AAD3-2CB12DA37CAF}" dt="2023-06-13T09:11:29.192" v="99" actId="21"/>
          <pc:sldLayoutMkLst>
            <pc:docMk/>
            <pc:sldMasterMk cId="2371397816" sldId="2147483749"/>
            <pc:sldLayoutMk cId="1515643878" sldId="2147483761"/>
          </pc:sldLayoutMkLst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8" creationId="{6B33D1CC-10B4-316A-2FF1-97C73D4141EF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9" creationId="{D3ABA5C6-2D81-0193-BF0B-352833CD662E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0" creationId="{DDB9B3B3-8532-4662-13C7-F9A350CF54AB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1" creationId="{2FCFBA76-37D8-46E9-2D2A-9D12A0075EFD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2" creationId="{AC85BA27-A0EE-8348-B51C-1E4AF132B0B0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3" creationId="{6AAD3007-2D8D-F26B-184E-1F718EFFC7B8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4" creationId="{193664C3-ED15-C2BF-EE13-2BAAD10CEB63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5" creationId="{541936D5-1251-A623-3145-2FDB08ADB9C7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6" creationId="{97EC8AC2-B14B-8704-FA7C-081B103A8968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7" creationId="{E9D80C8C-FEC7-19B3-19F3-0DC30E5FE39D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8" creationId="{D70CE937-127A-C7CF-F782-FA2FC62A1957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9" creationId="{474B59BA-19D7-B973-EE45-DD409BCADD5A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20" creationId="{25BC5EF4-726F-10CB-4569-5B8C1F89943F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21" creationId="{90BFB562-3FA2-1F00-8A31-8365AA713FB1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22" creationId="{D3D9AF77-0446-F31B-8E3D-41A7C32D3CBC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23" creationId="{2E244689-584B-C172-790C-2B0CE53E9B20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24" creationId="{E690DCFB-9948-46C3-3FF6-5726EFB31BE6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25" creationId="{FE19D7EC-F90A-1636-BAAE-0FA27F3A1369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26" creationId="{C9CD2547-C58D-915E-0406-4789C3497EEC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27" creationId="{57AA64BB-7E44-9F67-F879-ABA4C0C3D928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28" creationId="{804AF305-2684-9030-F3AC-D902223B7C59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29" creationId="{7F8A2F53-FAB3-08EA-63FD-E43507FDBF21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30" creationId="{0B0D2694-02C3-0691-F082-5AD0647009C1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31" creationId="{F14BCED3-21F7-92D5-44EA-79FF3B2AC8DB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32" creationId="{471A3648-3310-B3FD-5D00-926171B20FBA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33" creationId="{268788E3-B940-2929-B9EE-40D3A9257A35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34" creationId="{71320AFA-15FE-4FF5-17BE-956DFB1D80FD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35" creationId="{4D45FFAC-135B-BD17-6644-4909C414EA6B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36" creationId="{965DA200-BCB3-5A52-6C39-AFB7C159E4C7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37" creationId="{9F3706A6-2963-4C95-E6CD-479882978A77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38" creationId="{E0C60860-4E0E-272D-1403-55E1596103C2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39" creationId="{26842286-21C0-051A-0340-BCF3A0DC3CB4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40" creationId="{14E1DA67-97FF-221B-3870-E5ABFFF7CF83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41" creationId="{E0161824-E6BC-0A70-F818-947062E8416F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42" creationId="{B9388B43-BEB8-6FFC-C3FD-C13DBE7F1AD5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43" creationId="{354765DF-DCD2-7EAF-678B-22DDCF6EE816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44" creationId="{893BE53C-C738-06CC-B0B5-28D4D2CFFCA3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45" creationId="{BABA48A6-0579-BA8E-CF89-F2875AF8310B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46" creationId="{DFB361C7-551B-5B86-5C83-BEBA7257C5F4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47" creationId="{2729511F-B4DD-511A-4004-23E6F3992AF7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48" creationId="{1C7058AE-3CB2-EFD4-C99D-F5BC3356F07F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49" creationId="{CB298289-F533-C18A-EAD6-25A972EA2E68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50" creationId="{342CC7FB-769E-99D5-4AE1-8DC9F87C3A24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51" creationId="{29D68B33-2B69-C5BA-BF8F-024939D2C2AA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52" creationId="{2C6C9727-5851-10DB-9E1B-DD9493A995A4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53" creationId="{D8C90F82-CDC6-FDD6-9350-1FE0A3612839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54" creationId="{EBD1B33C-4623-4859-FF98-D61BFEFC34A0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55" creationId="{B9C0AC6A-3849-862C-1D90-778A91BEE3E4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56" creationId="{F7CB309B-E9C9-7EA8-C73E-CC134C85A716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57" creationId="{EBCC2187-343D-F9AF-0A30-8E2B22B8EA32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58" creationId="{BEE81075-E680-DB58-1B66-FA84528C1DDA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59" creationId="{8D4B687F-1F94-F52F-9D0B-214209318775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60" creationId="{CE0C66F7-3102-0408-BE37-56A463DE23C4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61" creationId="{EB199327-3B07-B778-09E9-79FA684D9FAB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62" creationId="{FDDD0A4C-275E-5135-253C-A2511CAF0460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63" creationId="{36243B20-BE73-B819-A326-27223CEA35B4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64" creationId="{7333643B-1CFC-EFD4-5B44-64C63A52C22A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65" creationId="{F50F1B19-4F65-AA90-DAAC-CBB57C92BB1A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66" creationId="{E3F24FB0-7DB7-4E82-0DE8-DF821CFB3E96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67" creationId="{CEA1167A-468E-34B7-A2DA-20C4FDB6C3AD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68" creationId="{CABB7D31-635C-580B-77CD-BEF59528C4B3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69" creationId="{4EFBB0F9-750F-17E7-F3C1-3DBEA853E40A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70" creationId="{98E47C02-E4C0-00AD-9081-0BBDD987F61F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71" creationId="{EC6CA408-C380-92F9-4DF6-5632D327FCDE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72" creationId="{E1D326D1-94CE-42AC-37C6-AB220C33FCFE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73" creationId="{0240A83A-431D-D023-9545-2DB9EF0E854C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74" creationId="{B761FD38-A5C2-38DC-E3F0-24FD56BA35A7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75" creationId="{80D411DB-100F-13A1-537C-BF712C25F7A1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76" creationId="{F8A4F69F-DE09-D0CF-BA4A-96EE4392577A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77" creationId="{1EBF166D-8724-A8CB-2BA3-E75C54F4C2BD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78" creationId="{85107742-6ACF-B985-3B8F-6FF04A7788C7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79" creationId="{ABC09DC6-43C4-BAE8-6B81-A3C3AC58318F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80" creationId="{77BA9A1C-2BF0-8488-39FE-849D43B6F65D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81" creationId="{ABEA08F2-C1D2-1562-9949-C61426A31F7C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82" creationId="{0C611CD3-D290-DCE4-71CD-7A4154A8D62D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83" creationId="{E92326E9-8B4C-806D-D7A6-234F3B2E3F9F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84" creationId="{D7D2CD52-A2A5-A152-892A-0DD6AD11D796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85" creationId="{8A04B583-2E9B-8276-0880-0713D96747F5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86" creationId="{A918FC3D-B115-59D1-C888-250AA0F1175A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87" creationId="{D79A9D1D-FD5F-F185-C149-F5FA833774E8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88" creationId="{C3945109-BF2D-AF09-1DF6-128A4E8A0C36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89" creationId="{469180C6-714C-EC88-BE82-368C282403B2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90" creationId="{B2D386C4-CDB4-7101-082F-6EC70850CC2F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91" creationId="{D651F6DC-1632-5C45-5E07-BBF1D80D5E89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92" creationId="{240E7C87-1247-4055-E241-BA511DDFCE0A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93" creationId="{72E09D9B-6CF0-19FB-A987-8AF4A88083BA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94" creationId="{12356369-6235-3370-D39A-171939A9F0BE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95" creationId="{83780B5B-17FF-D853-CB6F-A339AA3E3C61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96" creationId="{07F48030-E9E7-0CD3-503A-6C3B03B20079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97" creationId="{47774EC4-9E30-F5E7-FC0E-724CA1D5A8B4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98" creationId="{A3EBDC32-C8E7-0EB4-F847-65C538894959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99" creationId="{831CB71B-76D8-925D-007F-41196C0A1C44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00" creationId="{1B946821-656B-EF77-5117-86DB8A1F4865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01" creationId="{518ACFFA-D074-CE17-4BE4-0058B2C4D044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02" creationId="{B29C7412-4E08-731B-77EC-463A907BAD69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03" creationId="{F89BD7D6-209F-2722-9ED2-46C9BDFB0CC3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04" creationId="{FE4B1B5C-C6EC-F54B-D75B-F9B525CEAD53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05" creationId="{855752B9-994B-065B-E265-5698A7A641D3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06" creationId="{156CC000-1010-5673-06B6-D463D68BB452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07" creationId="{943B375F-D8B0-73F4-5537-27CDA9DAC49D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08" creationId="{04A6740A-89D6-5366-E9A6-94DD3862337F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09" creationId="{30AD0D51-B1B2-B122-E0F4-3DF488B59F76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10" creationId="{EF690CB1-FE22-001C-E135-2EF271156495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11" creationId="{C59BC0DF-1EB2-4C6E-30EC-E42A34B67C6C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12" creationId="{FD14D9E6-40A3-6F34-D41D-2C4C3244845D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13" creationId="{838F8183-6EE5-8DC4-4262-9A7B46AF1C9F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14" creationId="{63404115-723E-895E-07A1-ED0B645D44A6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15" creationId="{3E807EAD-1724-4D0A-8C9B-738C51FBD326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16" creationId="{BA545AD2-D14A-1926-95FE-A597FB35D9E7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17" creationId="{CB76D355-A4F1-5FE3-0624-24A6C1E1B3A6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18" creationId="{F951074B-8E08-955E-4DE8-64A242EE2CBE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19" creationId="{6211CC98-CF68-4A0E-DFDC-2C4AAE22E298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20" creationId="{A36FBD67-AA81-48C2-263E-447B9ADFA711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21" creationId="{0A4D77A5-31B8-C985-AB7E-252A93BF7DF5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22" creationId="{BD703622-7C4D-F17D-24A7-97D68A75524D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23" creationId="{3FB33224-F593-5295-1F78-EE082872C28C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24" creationId="{259F206C-EBBB-FF43-6234-73BC6B6F5C9B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25" creationId="{D4E56662-5212-5DAE-4BCD-3DE5B305A600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26" creationId="{5B6EC71E-091F-B86B-02A0-76EA61BC217D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27" creationId="{054C4B59-5F16-DB53-5857-A5621A71726A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28" creationId="{6DBA59E4-9D30-25AC-B4BA-75C24177FAD9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29" creationId="{0F5DA283-D338-A442-7695-0F7AB9D87580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30" creationId="{65F617FF-1BCE-B9F6-795B-D67A4CE509DE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31" creationId="{C4436BF1-0E96-E9BE-7ED0-3ADC11CD7112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32" creationId="{E1BB4C8B-F6DF-DFA0-23CA-A0AE7C095A7A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33" creationId="{153521A6-4733-270F-EBBE-E30C3CA44DD2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34" creationId="{6ECD2DE8-0672-E92A-ECEE-F4E0A0C97655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35" creationId="{6B9646EE-29C4-8AB4-1496-C6339BC5AD01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36" creationId="{A0B8B2B7-490D-0617-EDC9-009BE93A992C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37" creationId="{C003553D-6091-BEF3-926F-D17E57930D8D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38" creationId="{BEFBEB62-2F90-AFD9-9340-B90E6D2C67A8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39" creationId="{A7305D55-3EBB-6A1F-9EE5-165C8C9F843E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40" creationId="{5A57DE10-74EB-0B43-3DF3-ACEB83ECC92C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41" creationId="{D7FA4290-6DE9-C8A9-BA71-DAAAF1DF35D6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42" creationId="{F4D2263E-F24F-464B-E345-BCF4F631C5E3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43" creationId="{8917FD04-7437-85EB-355E-1CC85C42BFEC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44" creationId="{75F1F94D-D576-979F-E187-90AAB14C526F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45" creationId="{40747A33-2407-A6A3-6EF0-410AB4693716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46" creationId="{223392E8-5740-637A-29BA-190F6C726D46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47" creationId="{3132F63E-3DEB-469A-1F7B-C7F361BD2046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48" creationId="{3B9BBAAD-A638-9521-AFE0-F36F03FF629C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49" creationId="{F1C9F45F-B0C4-07D8-8477-3EAAEC176AA3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50" creationId="{8E938599-F939-0EEF-0BAB-C4B16BB39E01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51" creationId="{7A2421C5-37A3-8CF4-FDDC-7C6C136C943D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52" creationId="{ABDD5693-DA20-2007-E1E4-E4E8C09CDEEF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53" creationId="{27FC3409-147E-0205-AD44-3CA9A6785E45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54" creationId="{3B58B1BB-A124-2794-F6D3-ED89307A09EA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55" creationId="{3BED409B-207E-4976-87E1-56CECC6746A4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56" creationId="{94C136DE-B4F3-0BC8-A348-64B854A34C73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57" creationId="{4C255C8E-BFE4-2EF4-A705-1F5B65477E6B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58" creationId="{1EA18374-F854-F304-4941-524EA635A703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59" creationId="{FD9386CE-E953-4A7F-8CD8-739EB90FD439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60" creationId="{B5E1EB22-450E-2666-0EAD-7336BDA53C7F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61" creationId="{35880058-B652-D542-F593-FB37FC56D239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62" creationId="{D4D3CBA7-9833-0F40-E2C6-4A8532BD1B97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63" creationId="{9D508EB8-48A4-780C-2CAF-9FA4B5A44707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64" creationId="{A0E1B448-5854-60E2-3D49-2797A35845C3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65" creationId="{2D3AC8CE-5EAA-B881-9F96-5CA053C82ED0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66" creationId="{485C144B-9630-FC8B-DE65-2F9D0154FE1C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67" creationId="{B9D37E81-C032-5175-3982-C54E33CC985D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68" creationId="{4AA1C84B-FB0E-1D69-ACC0-F8DD35171513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69" creationId="{5817E744-7F4E-8632-25F3-9E1572A14A05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70" creationId="{8447584B-13D4-E40B-0AFA-D49DE049FFD3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71" creationId="{FDBF557B-F526-5F0B-5D9D-94AE08FF16EB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72" creationId="{70C336C4-4A30-CCDD-ADF8-E1BB65DC70F6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73" creationId="{3F804A6C-63B6-BFB0-380A-790A0F69C18B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74" creationId="{B51E458D-1E01-082A-0CDA-F6081A12E86C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75" creationId="{8A685A61-D804-780A-786E-862A0F533793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76" creationId="{790BC278-4E01-CDAD-5D31-F61DAF63C974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77" creationId="{3C052E4B-D8D3-6235-D500-53821497D716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78" creationId="{D8BD23F8-23D5-1716-E6AB-2CB8E90664B1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79" creationId="{45A3963C-DEB9-4D2C-1154-20BA86E919EB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80" creationId="{E5A02F93-0197-0CC8-7A0D-C0ED16C55E09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81" creationId="{73D670E8-D82E-6E51-DDBE-1E450A18A190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82" creationId="{E74D6D40-5A39-85C4-911B-FA57982D8C4C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83" creationId="{3631B90A-98D3-D70C-EAF9-B962F6ABCC49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84" creationId="{C387EBED-0667-7C22-BAA9-EEA07628F0E2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85" creationId="{406ED90B-E14D-D386-30C4-608D2994DE4D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86" creationId="{B0EFA3BC-BCD9-D5A7-19B8-534EBF013C84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87" creationId="{D06E068D-5AEA-7628-7CD0-AB735A8D88AF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88" creationId="{3C2FA669-6B55-0FDE-3A7C-67B7EDC3C0D2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89" creationId="{E4D8DA27-8536-07D8-9218-D79E1F111FE7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90" creationId="{A5B0D636-417D-FEF8-6B56-26B8FD64E58C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91" creationId="{CEF3D319-38C8-130E-AE1E-7F5A3057FA8F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92" creationId="{8DD6BB7B-6A80-1572-36E2-05A8F684F521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93" creationId="{2FB68AA2-88EE-29FD-C393-43D043EE6DB1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94" creationId="{C35EA482-D49C-D224-96AE-DF2288F870A5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95" creationId="{1789A008-1265-645E-C49E-D06489896190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96" creationId="{EC1F4C70-A95C-D129-6F4C-C65D0C53BE91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97" creationId="{AC0BC2BE-A5C2-1BDE-4D37-466AE9F3493C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98" creationId="{C491FD7A-4834-F728-B73A-A86B9030B673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199" creationId="{00BBCFBE-6F28-A25B-D01B-F53232F38F7E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200" creationId="{20833928-100D-FFFF-50B7-98B570F13B7E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201" creationId="{A396DD00-4EE3-829E-7B63-A5FBBB0CA7F3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202" creationId="{A6D8B3E3-FEA7-A2D5-2458-5BC49CB1E065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203" creationId="{DD8BD9B1-9465-47BE-9B2E-8D3D390BEE67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204" creationId="{1CF04DB8-0723-3EA2-8D25-1607593161CE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205" creationId="{A24B6042-5078-F8C1-B79F-0EBEA2804AD8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206" creationId="{B91CFFB1-C499-FDEF-01E0-1ABCF9CB1DB6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207" creationId="{844E27D8-F75B-92B5-00B3-34620167F9F5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208" creationId="{B145D8E2-E020-C8FC-4AFC-292920BB48DA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209" creationId="{3765DEFA-626B-C286-B3C3-1F3C5597D70E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210" creationId="{5A7D5EDC-95CA-9A07-E0B6-D40B0A464FB9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211" creationId="{31F5F009-3230-58E7-9C05-AAF8C6146563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212" creationId="{340E5C20-6B77-74C1-ECAC-9F55E8116868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213" creationId="{E2BBACAF-F2C7-36C7-4B93-B0D31351EFCD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214" creationId="{F8E4EA8B-55C8-3C92-E338-65F71BC840BF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215" creationId="{390367E4-9D8B-603E-23E5-DD6E7174FB4D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216" creationId="{F05A371E-0B25-D60C-9E13-B6B5DDDC53E3}"/>
            </ac:spMkLst>
          </pc:spChg>
          <pc:spChg chg="mod">
            <ac:chgData name="Lim, Huiling" userId="69673381-9faf-4fba-a918-317ff0d2250a" providerId="ADAL" clId="{46301762-6E40-465D-AAD3-2CB12DA37CAF}" dt="2023-06-13T09:06:41.206" v="34" actId="27803"/>
            <ac:spMkLst>
              <pc:docMk/>
              <pc:sldMasterMk cId="2371397816" sldId="2147483749"/>
              <pc:sldLayoutMk cId="1515643878" sldId="2147483761"/>
              <ac:spMk id="217" creationId="{424CCEF1-2193-6AA4-2850-40667A5C258A}"/>
            </ac:spMkLst>
          </pc:spChg>
          <pc:spChg chg="add del mod ord">
            <ac:chgData name="Lim, Huiling" userId="69673381-9faf-4fba-a918-317ff0d2250a" providerId="ADAL" clId="{46301762-6E40-465D-AAD3-2CB12DA37CAF}" dt="2023-06-13T09:11:12.690" v="92" actId="478"/>
            <ac:spMkLst>
              <pc:docMk/>
              <pc:sldMasterMk cId="2371397816" sldId="2147483749"/>
              <pc:sldLayoutMk cId="1515643878" sldId="2147483761"/>
              <ac:spMk id="219" creationId="{B30E9485-9464-20D9-5097-4F515012395E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20" creationId="{9845BEF2-0492-11AD-3D4D-94F3AE89AEFA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21" creationId="{882E332A-E20A-8880-207D-D8C60DAE3D48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22" creationId="{A4A330CC-3650-2826-A47C-E41F169ECE4D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23" creationId="{1CA7AE17-9B6C-EF08-6ACD-EF4E8E2CBEE8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24" creationId="{4006F1F5-45E3-F4C8-7BD2-3E46FA1BB0CA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25" creationId="{51841CC3-BF72-FDCF-3EC3-3B0951033F86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26" creationId="{015F99E7-1292-F877-933D-5348F2722614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27" creationId="{13DDFD83-660C-5D17-337D-5E3B5E5E6E1B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28" creationId="{D31F0B75-D254-D629-F061-7EC7DB0838DC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29" creationId="{6FD2C388-E858-26D0-41C4-7CE4B07C0BB3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30" creationId="{EB9D773B-2D98-C70E-775D-D5B7A09FE941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31" creationId="{953118EA-72F3-4A8F-6FB2-2A7BF64B49FF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32" creationId="{BB173063-B2B7-2EEF-E3B9-DDBA6778120C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33" creationId="{41C47F99-E7ED-45F3-35F3-AA30D0B7B76D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34" creationId="{E6591925-1495-B381-9A35-DAF8154C2E8E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35" creationId="{C8B0F8A4-4648-CF94-CEBE-9307A58E4329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36" creationId="{7A491FA9-569B-F4E5-171F-2F86451B1828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37" creationId="{C35D26AA-0841-F66A-7175-7E401485C29F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38" creationId="{84754E1B-E036-0B1E-7FA5-486904764154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39" creationId="{327058E1-E929-D780-29D5-129F3F5211DE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40" creationId="{1251EE3F-A452-65AC-EB36-D0937B3DDA07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41" creationId="{1AFE1478-D593-2037-6FC5-84840607A5BA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42" creationId="{18E6BBD0-4401-7F50-A0CF-9659F1AB3D7A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43" creationId="{5C2ADBCF-4CA4-764E-ED77-238F531D0D8F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44" creationId="{116963F5-E907-2AE6-EF09-CC77E6E8F4F0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45" creationId="{3521AC38-E25E-3A93-3E67-CBFAD8653271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46" creationId="{46A865A8-A0BF-AE27-A946-99E19AE5D0FF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47" creationId="{6A3D688E-9C18-2DEF-62C8-4E81B263288B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48" creationId="{B1F4735B-E3FD-413B-9F87-D1D7D7A76C9A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49" creationId="{A0704F92-5266-615C-F99B-9B8BD513F779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50" creationId="{4258915C-3501-4A84-7864-A851212A9161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51" creationId="{42E09BF8-D270-1DF4-3C40-6690A335FBB1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52" creationId="{D4C07884-B2A5-12FE-D7B3-F7328116A9B0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53" creationId="{08BC8608-144E-141F-8F89-46B37D3E17B1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54" creationId="{E787220F-F0C4-687A-2BF0-7F8E868FFD1F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55" creationId="{E57BC315-563F-CAD1-421F-C80B95827101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56" creationId="{F708B698-0F41-BF37-B140-F632CD708440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57" creationId="{BC1F0319-5EB8-B5C0-985C-7A15524C6989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58" creationId="{69A9EAA1-8DC4-9E50-1D7A-016659FC76D1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59" creationId="{1AA4C91F-96E9-64B4-63A5-FC184D81D529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60" creationId="{BC704AF6-06D9-3F82-61C9-42F5319EB7DD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61" creationId="{55956476-80B4-F933-1028-0E3715923049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62" creationId="{CF5DFE4D-263D-8792-8DCB-A318E424B3D1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63" creationId="{E2AA05A2-C128-B2C4-C956-732A4661535C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64" creationId="{A3168B06-10F6-F84D-3B43-589B7AF9E13B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65" creationId="{8D149658-3413-3A05-6827-814488A32643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66" creationId="{D89ED805-C675-A185-0334-0F18E788DFA1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67" creationId="{25EB2659-9C7A-9CDC-7498-BCB1252468FD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68" creationId="{B60D0385-2004-161A-8789-81D27A32307F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69" creationId="{994543E9-D357-CF7A-C55C-1AE7BC323340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70" creationId="{49F7266A-0AF7-38ED-8CC7-8CD2A944A444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71" creationId="{324AB6A6-B14C-D21D-4875-264BFDBA1184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72" creationId="{2B78D913-4608-AEBA-6AD8-DE2C441666C5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73" creationId="{4C4BC147-CCAD-27A9-DAF1-EF699FE5B399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74" creationId="{1955C06B-4949-D05F-D603-1E1F0A244D58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75" creationId="{5B9038DD-B8FF-D752-0DBD-950F4ACBC4C4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76" creationId="{2521C99F-25EC-BA35-153F-D674C172E66C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77" creationId="{4995C257-98C5-E762-4296-2BE26C69B295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78" creationId="{41810234-3BCA-B27A-0BD5-61F796C39AD8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79" creationId="{9CE90B2E-8044-7A87-1045-2F84646F7063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80" creationId="{6DF2BD95-D748-7ABC-1E8C-6451F3E75CB9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81" creationId="{BDD88F3C-0528-A959-A84D-DDE7D0C0C6BF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82" creationId="{40076313-C1D0-F7A4-C9C1-15AE9F3024C5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83" creationId="{A804C5AE-8D37-920D-4F9A-84DA43E862D4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84" creationId="{00B6A5DD-0F75-75CC-F03F-259B349CB8FE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85" creationId="{14C75E1F-F4B3-FBB0-6EC0-25FC5031E184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86" creationId="{85A2CB00-847C-CA94-5789-F585F06217B1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87" creationId="{21EB1AE9-3F81-C833-0781-8042947E28E2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88" creationId="{694B5A9F-9105-F1E9-D3B4-4983D257F9D9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89" creationId="{11C98EF0-333E-D67E-5E5B-2B581E084A70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90" creationId="{E0ACEAAD-B9CB-18FA-B26D-C3EC7D3CAFFF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91" creationId="{ADFCFD04-4623-B401-769A-579E8B10668C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92" creationId="{70605339-FF0C-125B-5CFF-75ED0AC1BA4F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93" creationId="{1289EBB7-5FEF-579A-9C66-D5DD0D6C7677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94" creationId="{6CFC839F-18AD-D63F-E74E-9354C9BB0AF6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95" creationId="{C48709E0-ADEC-2300-8B35-55BFBAEAC78E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96" creationId="{F498EB55-20A9-AD34-1EED-5AF043C0515A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97" creationId="{EC9B5A08-F188-A73A-3BE2-EE5D2CB4A3CD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98" creationId="{885CC2DC-C371-549B-0647-5768E94B3BDD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299" creationId="{4D921006-B0BA-74FF-0FCF-53E9A6483829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00" creationId="{19A47191-1EF4-BB48-41BC-4CEE1D074057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01" creationId="{E665F4BF-639B-15F4-39AC-B2466EE4EA59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02" creationId="{510F9E91-AD84-E909-9009-318EC36EA01A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03" creationId="{27A77BB6-F758-23B5-1F8C-1CE7115878B0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04" creationId="{A87CB969-7CAE-3F0F-97C3-BAF5308C055F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05" creationId="{F6D2420A-7A85-5159-D0FB-B19DEC6BF978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06" creationId="{E4FDBC6C-80F1-2A08-2638-BF3BA6639AFD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07" creationId="{E75A8FC8-09A2-B0DE-1C34-2A9586D774DF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08" creationId="{6AEB0677-D627-0BBF-898F-0E201C5507A8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09" creationId="{0BB879CD-DC02-B39E-F83E-2D91221378C8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10" creationId="{1F44F534-0D78-7567-8F8C-883F0AB8254C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11" creationId="{25B9D7B7-35AE-69E4-D71C-69FDED778CE9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12" creationId="{3B7A7887-4A12-6607-91CB-FFD26D05B06C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13" creationId="{5E3A34B1-7B18-51C4-339E-67C86FD3F10A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14" creationId="{BEBCC5A1-0812-E437-EAE5-1C6673403461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15" creationId="{41E6FDA0-4F1E-5A6B-FA93-9D7587634DD1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16" creationId="{2810325F-2470-970D-0269-28C8BC7F0F38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17" creationId="{75D0E3D3-E060-FB7B-2F35-2121017C1F30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18" creationId="{1AD3B67E-A4B6-ACFE-2C06-394600AA82F4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19" creationId="{A5CD7BAF-1AA8-A9DB-CB5A-85872A2DD28F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20" creationId="{ABBDF4FA-96C4-4545-33C8-8C4BBE4CBB00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21" creationId="{35607000-2A50-E30C-0EBE-ECBEB81BDE53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22" creationId="{FD852BE3-A062-AE32-855D-1917E35F688A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23" creationId="{AAF21B2B-7CA2-5103-D916-443F5EFB2761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24" creationId="{75FE3699-2277-C1DB-B1CB-CCC7C8DC10BE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25" creationId="{933DE13B-6783-D74C-8DCD-A8A7C2A45E77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26" creationId="{883FF79E-58BB-094D-E687-8C469FE7C5EF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27" creationId="{F81D241E-AEFA-93E4-E609-F602923792F6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28" creationId="{9D364F2B-9BB4-6D8A-8CC7-41A133E568EA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29" creationId="{8EC46E83-2394-153B-A340-097944EDD042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30" creationId="{444DAD07-4F51-0485-515B-EC41F2B5E736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31" creationId="{95EA3C1C-0670-2702-7269-850461B11978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32" creationId="{C808C3CF-C31D-5880-4DBB-53CF9A059B96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33" creationId="{B39021AB-36C0-094C-0902-5DC0527BE877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34" creationId="{4353C892-8E92-5C8E-3715-839BB703BD14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35" creationId="{7C080277-19F0-82B2-E505-C4171B0F8E91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36" creationId="{3BA3D5E3-BDF6-AEA2-3B57-02859FD1D5B2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37" creationId="{06B8BDF8-F3C0-FD0D-2FA5-F709D2F2F126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38" creationId="{58F298BB-F5D6-4805-6376-31B71DB4AB24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39" creationId="{935A1D6F-518E-174A-AD3E-1DCA4BA82AB1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40" creationId="{35DA2F6F-8476-1368-1380-F25CF30CFE53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41" creationId="{B744593D-2F2E-70AF-6A5B-64BF799BC10F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42" creationId="{E36189A3-45CD-44F5-DC14-501065ECA56E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43" creationId="{8AAF0534-B887-1AC9-714C-FA856AC72149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44" creationId="{F69CF138-D2BA-CBE7-EC59-D4CC4C2EECAA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45" creationId="{53339FB9-41B2-3E1F-1A2B-D876DA5FB8C8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46" creationId="{398E68F5-2405-4774-9A10-232F82D5901A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47" creationId="{F3E6E013-0D6F-44E8-729E-208260F48466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48" creationId="{742FF13F-4BE8-D571-77C4-ED95AEAEDF86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49" creationId="{75A3C55E-7821-A19A-E41C-33F175659AE2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50" creationId="{E2AFEDEA-A6D8-4813-9612-89796D56256D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51" creationId="{7A510EE0-6FAE-82D7-FEA7-107DC51341A2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52" creationId="{B7B72115-4787-D5F3-ECC3-BDF89BF35A1A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53" creationId="{FFD98698-8750-B3B6-4AF4-9DF00C000CAA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54" creationId="{ED522128-877C-976D-08A5-3387EADC41D5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55" creationId="{C8C29769-F976-9957-28FE-6ABD1335BF59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56" creationId="{BCD9911C-E119-BCAD-992A-35A77A1FE785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57" creationId="{B1F763A0-CAB6-E77A-812A-8449B3153EA8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58" creationId="{98706DEB-F50C-F9BA-92DB-AB235951B2DE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59" creationId="{BDDE2421-9241-CF2D-C6B6-7AB71306090B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60" creationId="{312A5799-F6BC-D39A-DC5B-A428799B2DAF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61" creationId="{84152FDD-537C-B8EF-97BE-6343E13C0BB7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62" creationId="{8EFB66E0-6BF5-2B7C-B8BC-80EE29D60584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63" creationId="{3CCE4F86-3504-49EC-952C-CBDAEECC3771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64" creationId="{10D7C788-CCFD-5E2E-CA52-C84E928A75D2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65" creationId="{B0742240-6BD3-CFA7-89E4-F768A314384B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66" creationId="{13FBAC27-8EA9-B01D-D881-8F500AA0FB24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67" creationId="{C4999F05-E8E5-19E1-7F50-C60511215949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68" creationId="{29329367-2A70-F362-8A15-36F5225B0B1F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69" creationId="{E44153A0-FEB8-EB03-876F-5B4BDABDC8CB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70" creationId="{5D8F9339-95EB-6CEF-46F1-750B4BC81639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71" creationId="{FD870BA6-8EEC-0840-3434-67387605728E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72" creationId="{B8C6495D-46FC-FA46-B598-A6A11B3A1A46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73" creationId="{77A9435F-C7A2-F5F7-4DA8-41633327BBDE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74" creationId="{CDEE41D6-EA78-6F17-2E54-55E79928D94E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75" creationId="{88E54375-3C00-D8CC-2CD9-4D63C99E99A2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76" creationId="{2B56BF51-3CF1-5DA6-F6E7-C6E7D4810C30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77" creationId="{D9B47C5C-084A-60F1-2FE7-78D59EFEBFFE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78" creationId="{EE4E41C3-2D5E-10A6-CA24-BB4DFC21C777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79" creationId="{6CAE71B3-14A7-DC15-20B8-7770D2F554E2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80" creationId="{EF33BBA7-05AC-96EF-E01E-5EAF2E1FC07C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81" creationId="{F3A1BC0E-2AFC-AD51-9A65-3E5F21E10236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82" creationId="{7CC29A67-FD54-9E5A-6B72-3DE52B366B14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83" creationId="{436E3743-050D-3665-DD19-9C033FFC87F0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84" creationId="{9A071150-ABED-6639-0ED5-397AC9627F6F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85" creationId="{8AC42291-C999-91F2-3C94-6F43E05E5D36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86" creationId="{AAA4BB73-A2DE-9810-FCC9-CE9FF00C0670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87" creationId="{CAFF2E68-7125-D0D7-085A-E301DB816F61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88" creationId="{7AB18B74-BDBD-C2F0-D024-C8001F335609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89" creationId="{D4B8F966-AC63-1C01-7BDD-EFE4C9F2C8F4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90" creationId="{6416BD38-07AA-144A-8A4C-4E3D8D44F788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91" creationId="{938365A4-DD87-7C99-23D4-4AE498A2571D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92" creationId="{A7714608-BF20-6932-CB5D-9123A4614DAC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93" creationId="{1B88CD58-C299-8ADE-3E09-692D093F14E3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94" creationId="{59DAF2B3-2AB6-D8D0-771E-0D83A32139DD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95" creationId="{9187FF92-8AA4-B6DC-64B6-BCAFB58BCE6F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96" creationId="{EB8CAE4C-8CFB-705B-8484-192E7864FA88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97" creationId="{48276C2F-4971-2F01-3686-5B4EBE84EE49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98" creationId="{00683E86-AB98-23A1-32E6-5762A2358046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399" creationId="{2AA81E60-E8B4-487C-F8C3-CA9D2C843B1E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400" creationId="{9DB2F747-04B9-D4C5-C337-B849F49246D9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401" creationId="{BD742AB3-A7BA-FC05-279A-1457083F2E74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402" creationId="{0F7AC623-5E58-E88D-C73A-73D95AA8298D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403" creationId="{2551FC1A-E4EA-E501-305B-04A7F375F7CE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404" creationId="{CD907184-BC43-DDAC-8943-D3E70A655119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405" creationId="{A1DB9EA1-B258-5B54-5821-D5CBBDF0868C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406" creationId="{268CF33F-2736-6DB2-AA12-2A7580368FD9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407" creationId="{3294BB76-CF1B-747E-3C0C-4A4F0E341FF6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408" creationId="{B64569D0-1B87-E5B7-CB14-2DD3786A80EB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409" creationId="{9ABBC6AC-31F4-9460-F9A3-FA9E244A74ED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410" creationId="{52A9AA8A-6873-E4E4-95F5-00964AE54280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411" creationId="{AD1797D7-0DA3-422E-5245-1B7D87F1F028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412" creationId="{04047234-6BF2-28CB-4525-CE4073321C20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413" creationId="{DAADD38F-AD67-3582-59B7-643B5203CE99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414" creationId="{EF3EC7D7-3826-0114-34FC-1F415044FEE4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415" creationId="{BC5F1032-96A9-FD37-C90C-5FB6F2ED6C38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416" creationId="{D378D6B0-970E-1086-4295-8129959822E5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417" creationId="{FD563191-8A28-DE7A-F508-8FC172FDD84F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418" creationId="{55B68020-33A2-21D7-8C9A-4F3DEA9A1331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419" creationId="{120724D3-4A35-EB2C-F40D-0B1E869EB455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420" creationId="{5C5FF9B0-C54D-F964-B05A-63532F8AADCB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421" creationId="{B2435DB6-C356-B71D-C919-B85DB59D437D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422" creationId="{2AA0828F-475C-BF37-E588-68611B52788F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423" creationId="{14CCCE8C-0F31-DAD9-77D4-41C7EF1C28F3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424" creationId="{F7DA34A8-628E-FFAD-952F-B5623329BEE2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425" creationId="{23EA81E6-4352-E37B-DBDC-5549DF372887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426" creationId="{2A350725-B17F-37A3-B1EF-C138D79A7DFC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427" creationId="{561F81B2-0819-6F85-03E3-B64F192BD519}"/>
            </ac:spMkLst>
          </pc:spChg>
          <pc:spChg chg="mod">
            <ac:chgData name="Lim, Huiling" userId="69673381-9faf-4fba-a918-317ff0d2250a" providerId="ADAL" clId="{46301762-6E40-465D-AAD3-2CB12DA37CAF}" dt="2023-06-13T09:06:43.860" v="36" actId="164"/>
            <ac:spMkLst>
              <pc:docMk/>
              <pc:sldMasterMk cId="2371397816" sldId="2147483749"/>
              <pc:sldLayoutMk cId="1515643878" sldId="2147483761"/>
              <ac:spMk id="428" creationId="{73FCEE17-AAB3-1202-083E-0382A557FA89}"/>
            </ac:spMkLst>
          </pc:spChg>
          <pc:spChg chg="add del 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33" creationId="{E6AC8870-4C0E-8CC7-672E-155CA55760FA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34" creationId="{1DFFF697-6F58-B05B-40F1-AFF37D6CF779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35" creationId="{05D72127-0F28-D3A5-E732-369ACEBDC9C6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36" creationId="{950D92C9-F8CF-2BC5-610F-00908A414FA2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37" creationId="{BC56A248-CD8C-54C1-77AE-9B5127D23325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38" creationId="{80BD33EC-3914-31A5-9627-AB1ACBF8F5CD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39" creationId="{3D2473E8-2844-B276-398C-E4CF47841C4C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40" creationId="{93FCB651-2EDF-4B87-41C1-419F29D392D2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41" creationId="{B2EF3CB6-2205-44BD-D96F-2125EEC4444E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42" creationId="{B24D70A0-C827-9C6D-B24F-DD72C2FC7F16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43" creationId="{BFD76981-FBE3-60B7-ACF0-842BD079B543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44" creationId="{96AD6EE0-5A92-2B5B-BEBB-8FDBDE948FC7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45" creationId="{91E502B4-F403-97AF-C7B6-E272ADCE9E6F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46" creationId="{6A7AEC3F-647A-4BE2-3078-3EBDC206C148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47" creationId="{FBC8588D-C000-312E-E939-810A4430F646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48" creationId="{952E126A-B6DA-50E6-F51D-76657D1618E7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49" creationId="{86430863-05A1-A9F8-8E79-9DC6F71AC6FE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50" creationId="{2A57F0A4-2004-D036-57AF-470FB57F0A4F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51" creationId="{DC9DC89D-FAF8-5EC3-9135-6A7C13D21BC0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52" creationId="{2A0A40BF-1AC5-2B5E-023E-F766D129D179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53" creationId="{044282BB-5A76-C228-87C1-6A1B6D4FFC1F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54" creationId="{32EF8AB3-022F-CAED-3E75-55D85D142F3C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55" creationId="{C7AECF4C-1583-F85F-75A1-7B89C838F0B1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56" creationId="{32B4802F-9BA9-568F-C534-536FA12EED85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57" creationId="{DEC5DFBE-FF1E-8D5F-11FD-2A63F6AB8467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58" creationId="{CCCDCCA1-C829-EF21-C4EB-CE71B146B3EB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59" creationId="{94AFD43C-BF84-EB69-EF7C-A01AB1AF0F5C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60" creationId="{DF2F033A-5135-3798-FF93-5084C541545E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61" creationId="{67A52DA2-D2C7-621C-2150-19103111C2CB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62" creationId="{10335E2C-31B7-D7A6-A11D-BA7AB90A3197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63" creationId="{6EB95C5E-F0EB-958C-2065-7E2FE6038C55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64" creationId="{F8FBD300-1D0C-1847-BDBB-FCB280D4ABF3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65" creationId="{6E568E06-B720-C6D0-C3A1-438F49133487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66" creationId="{B1B82683-AD7B-E395-BF1B-FD16F586F12A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67" creationId="{7FCD865B-DB03-84F4-D412-C3DA74D720D1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68" creationId="{F06D6AAA-940A-2800-1B07-F8B7EA61A465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69" creationId="{0F2D156D-A5F7-AC6A-3E3D-A9E39646447F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70" creationId="{7A886921-A85A-F1F5-CDAE-D77CC3A3AFA8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71" creationId="{6336F479-31A0-E8CD-AFB0-23207F59B9EF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72" creationId="{68C22B63-C431-16E2-B1D5-7AC2CFB0B4D0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73" creationId="{3844AF83-1B38-5745-6F5C-383968F4A502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74" creationId="{991D8F56-66CE-0717-435A-BF902B48EC9E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75" creationId="{6908E5C3-A203-6746-B6A9-F487334D48DA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76" creationId="{390D0BD8-4FB0-02FE-0777-E15DE08C0DD4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77" creationId="{60F732EB-052E-F507-FE39-09EB0A0A9862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78" creationId="{1C5468E0-9FAE-2768-9268-86D2075FC7A1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79" creationId="{8DBD642D-BCE4-8999-23C1-780E7C4E4D48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80" creationId="{D4A46FE7-9E5C-A492-7BC4-BA2941A10E63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81" creationId="{F006846E-819B-2CD2-B723-141853D99404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82" creationId="{8C968FA1-0182-27F5-B9BF-A531AE9B4434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83" creationId="{2CD1405E-982E-388B-58E0-7EB08D8309A2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84" creationId="{F30BC0C5-B0D0-F4E4-C665-3C49E292D3E5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85" creationId="{EA093CF1-1385-0BBC-2B80-55A2B1684D26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86" creationId="{876E4EA2-CB44-CDC6-54F9-2CADED5F845B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87" creationId="{34178402-C4A0-1CA3-F840-559E1C57BBDA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88" creationId="{F0107BA1-10E3-E585-D3AA-D7810159A831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89" creationId="{28E8487C-9EE4-4986-2D5C-7E13668B9B80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90" creationId="{F9D3A5BC-78C6-1667-5F74-534063FAD02C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91" creationId="{91C726A6-1F51-05F3-D16A-6EBD59C50CD2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92" creationId="{CEF20910-902D-325B-D17B-BCF089E6D307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93" creationId="{C000F9CD-CBD2-10CB-A70B-1417A2577E22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94" creationId="{F4E15ACF-881A-5A48-0F20-1C45124F027E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95" creationId="{141EDACC-7BE5-35EB-8D3C-26ED7118E289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96" creationId="{CE767DE3-A748-5E85-962C-BF6E1C035DC9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97" creationId="{463C1D2D-D324-38C8-B06F-BF6E70C138DF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98" creationId="{E2D50CC6-45C8-18B2-5815-EFB754E3B1D1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499" creationId="{41E901CE-11AD-AB01-2BB3-FEB1118143CA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00" creationId="{EC079B1E-A058-0323-C623-CF6AD3E62548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01" creationId="{5EDD23AB-5228-56B3-6455-198A1D715181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02" creationId="{9908A995-05AD-9A32-17B4-18DE651141F1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03" creationId="{467643D0-FF89-F844-B833-EE8F2DC26432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04" creationId="{C21D2DAA-0891-7C53-C390-3A1EC9D6F6E5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05" creationId="{C138672E-2465-AECE-2EF5-A7F35E148E1A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06" creationId="{33BD5134-01D1-5D14-FB3D-D2D8E56FA569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07" creationId="{725B2B31-EA1C-B125-392E-BE247C442D25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08" creationId="{7C011A50-5915-4E05-BEC3-720D37833BFC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09" creationId="{EE63ECCC-8A94-9A92-A571-458CA9C09B0B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10" creationId="{04223983-F212-7C2F-D346-1DBDAB79A7BD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11" creationId="{37330790-E42A-8549-6F91-1F258FB5A466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12" creationId="{103AFAE2-F9F6-9641-150B-BCBCB2780F7E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13" creationId="{7FCF255B-A21D-2921-E8A3-E7C2EFB363A8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14" creationId="{ECC6162C-A704-56CC-08C7-EEC263E689C5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15" creationId="{34292FDF-24CB-2516-D5D3-5A4942109320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16" creationId="{D0746EF6-ADE7-17B8-2896-E09C06D5D014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17" creationId="{4C2BE8D3-2878-3F10-9182-DFD82AE2879E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18" creationId="{3B12C162-8378-A017-7C63-1040E48590E3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19" creationId="{0C0562A4-0D46-6567-1D1F-B928AC32AE54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20" creationId="{21AA3327-66C9-F8A1-E6FB-3D6C2258D017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21" creationId="{0FBFF086-D50D-28BE-63A2-41C182DB67BB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22" creationId="{ECB79256-CDDC-A1DD-DDF9-46FCA1C6F6C4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23" creationId="{F08FAA39-4FF8-8DBF-BE9A-5C893DE6E50B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24" creationId="{5EF8691E-FBCD-A76C-A895-5B9E157509B5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25" creationId="{7F972762-90D7-2B82-2453-A29411AC84A1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26" creationId="{A9734592-CF49-96EC-BB83-5F183AE1A381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27" creationId="{F57141CF-B7AD-FF5C-DDAE-BF0F8BA05FA8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28" creationId="{DA128F14-2480-AECF-60A7-99E1CA35D414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29" creationId="{403A6C4F-D1D3-0423-D4AA-DF93F4381F4B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30" creationId="{C420B016-3ECA-8FF9-4035-ECF2F87C65E9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31" creationId="{D4F4E9BF-6B6F-1EDD-66F2-A4FEB51F0CA2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32" creationId="{023A6BD5-0EB3-44C7-AC10-012AC393C224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33" creationId="{8E468C07-CDB9-F8D1-65BD-5E2B916E4F95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34" creationId="{273F381C-DCA4-EA3A-522A-29763D71066D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35" creationId="{D30E963D-0A4D-208E-06AE-937321D8F8FD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36" creationId="{59E19B94-194C-065B-FF7E-A989E28CC9A9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37" creationId="{33DD46B8-9D45-BE65-48BC-A82AEF727BF6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38" creationId="{31A47256-CFCB-B67F-F3BA-705C428F958C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39" creationId="{B66850C3-E56C-DE56-1CFC-A4F726D30D39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40" creationId="{4697F2EC-BAC1-68F3-9529-354AF8C2673A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41" creationId="{59A3D3C0-844A-F0C5-2BC3-B0A6C16A828E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42" creationId="{2BE30419-5443-F18E-448E-5E28047F6A6A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43" creationId="{BCD589E9-BC69-E309-18EB-EDAAFF27ACC4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44" creationId="{94FF5F3B-BF21-C129-B577-820D36C3604B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45" creationId="{64FF0ED0-D2FE-65BC-9410-6CD8A53B5E88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46" creationId="{95F426F9-6B1A-031A-BF40-D9826D58F6CF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47" creationId="{D4A92D6F-7BB2-3133-D426-E39AE79D2691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48" creationId="{8AF3594D-D9EF-6706-7D6C-AEB47738D742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49" creationId="{28249D74-6001-2E48-64F3-FECD49CEB55B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50" creationId="{7E446309-0725-AE76-E435-921827DE7DFE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51" creationId="{7ABC4384-ECB4-D2F7-C275-773B5F34B79A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52" creationId="{8847C4CC-2BE3-4356-DD3B-82758ECB621D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53" creationId="{8131AB5C-9913-061D-0623-776300744BC3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54" creationId="{960BE91C-274A-9925-C994-2FD50B0499CA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55" creationId="{68CA11BA-3DB4-0044-3F01-595ABA4E11CA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56" creationId="{3A11DA83-793B-8AFF-A5FF-AC4197506BD8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57" creationId="{07C72820-44C6-3D41-3A69-82AAB5D8B4C0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58" creationId="{4C3A2A7C-3270-129E-B960-85F1CF9D6210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59" creationId="{93F93764-FCFE-179D-C9D5-A951CE7AD745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60" creationId="{38547D76-FBD4-278D-3305-F5A5DD2A2409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61" creationId="{C3F2D1DF-B28D-15DF-F280-E5DB038737C8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62" creationId="{6FE46E02-FCFA-A9F8-8F58-871A314775C1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63" creationId="{137AD6A8-88B5-22F8-4F1D-B8910F6692A6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64" creationId="{03590AC1-1705-1393-DFB7-C1E499B870C8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65" creationId="{8758128D-D795-0BDB-E98E-2EB9646024E3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66" creationId="{71960796-EDB6-7FD6-7C9F-8AB060F20589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67" creationId="{091DE3F6-8C4A-B6AA-925A-FA4F040307F0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68" creationId="{62FD3E89-9D5A-CCC7-604F-790189395039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69" creationId="{DAF289BD-BF27-9461-3577-504BCFB688B1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70" creationId="{79F8AB83-9F90-058D-906F-0CE9D347D369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71" creationId="{8783CB14-3B06-2E10-5BE8-0485A1E27DFA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72" creationId="{3FA2738A-58ED-8358-CB8B-FC5493CDC9E9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73" creationId="{37AD21A1-B62C-27D5-F6FD-0CAB600159BE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74" creationId="{1D20980B-51F1-15C1-F6F6-952EC345D367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75" creationId="{B4D85DA2-9791-1DEB-B924-B401B41AF51E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76" creationId="{8C4EA973-2F07-5E98-9CB9-520EF7B11B3F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77" creationId="{9E556A40-F908-2CB6-9469-226DAA2F99B2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78" creationId="{3BE498C8-3909-6178-F0D4-D5A68A9B0170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79" creationId="{F28C50CC-449C-A156-73BF-39F136309208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80" creationId="{A10AC1E5-9AE1-E2A1-844C-5B0379FE5EF3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81" creationId="{F83E7D88-7AD8-9F68-8528-D6FEFEB5B4F7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82" creationId="{7B5B66D2-8FE4-1160-E94F-82934457EB76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83" creationId="{6570C7B9-3616-F17E-0632-3054DD836C99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84" creationId="{CE58202B-7D0D-9FD6-E026-B0801E209166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85" creationId="{8AF8482B-D585-A4D5-9E7C-15FC8DCE3169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86" creationId="{AB035130-84F4-95EA-CD1F-C43EE12C837E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87" creationId="{8F2D0751-CBFD-DBF1-3A97-D2C1A9A7DC89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88" creationId="{DCB9A3E2-E968-4FB3-8C50-C88DEC869373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89" creationId="{4CE07262-3135-390A-11F7-314C543E61C2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90" creationId="{0F72AD22-1F92-6C40-56B8-033499A16FE0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91" creationId="{1BF22950-7F3A-D12C-AE7D-6F4613996182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92" creationId="{7951CF75-653E-FCC4-C2D9-31F600CBBD21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93" creationId="{3B8B0A82-882A-01E8-BF1A-0F0C159C99B8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94" creationId="{83A0B021-0261-F86C-654F-9538531B09E4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95" creationId="{66BCD7DA-C957-DF15-54D8-D39B3169538F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96" creationId="{B9040C59-D2A5-470E-3DC2-44046279EFBA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97" creationId="{E477B62E-D3F7-80E7-35A1-224E2A9B0992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98" creationId="{61C851F8-98A0-A615-CAC1-CC5EF9782FCB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599" creationId="{EF8ADEE5-FC5E-F64C-150B-8C6045EA3AFA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00" creationId="{6D244C14-F5EF-3624-FA59-31EADED84F43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01" creationId="{C8130B14-F137-089F-9E2E-56AC315CB19A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02" creationId="{BBD99E9D-8C1D-C993-F0FA-934AA3C65E9A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03" creationId="{262E1958-FB01-DF7B-CEC6-0F7FF1DDE9AF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04" creationId="{3E9E2192-A2CB-73AC-B64D-B7F7352A5C18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05" creationId="{39627ED8-B718-3839-3EA5-40C3B69A47D8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06" creationId="{0A3BE4A4-D16E-0467-B824-201D06DF1A82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07" creationId="{5A554F15-EDB7-9453-0506-81B366BB8F30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08" creationId="{90F5031A-D908-3900-D707-735F86244515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09" creationId="{3F8F6BA3-9FE9-2939-D956-E67024CE21A3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10" creationId="{A1E4A251-F3EF-6A5A-05B7-1D9004E963D1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11" creationId="{87584B5E-87BA-4972-734C-DD9E0F5930BE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12" creationId="{BF2C3C47-CA33-22A2-FF1E-03D7E29935C2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13" creationId="{781E49D3-5345-FE76-1715-BBDBBB6EDCE2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14" creationId="{A24E13BF-26FA-0E21-0321-DA3886DCB1F1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15" creationId="{7B5295D9-4CAA-6060-2F72-CFEE729AC10E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16" creationId="{61F67C7B-63C4-D18E-85AF-D699239E732C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17" creationId="{A39FF1B3-2BC5-7728-AFBB-BA46C0F2FB69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18" creationId="{3595E6D4-9920-E4E8-D2D0-5C4E5DF00EF9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19" creationId="{A56CA009-8E26-6AA3-2EC5-086E53132CF9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20" creationId="{3BFFD698-D03D-0066-2C3E-9F636B555C60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21" creationId="{FFC39461-FA59-6570-B965-803175927693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22" creationId="{D0F031A3-0557-035A-4A5B-2CA741FF9219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23" creationId="{67C85463-25C2-5B83-BC2D-24C8074EB9B1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24" creationId="{96AAD255-648B-E751-BD15-D1A9197526E8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25" creationId="{6C4F14D2-88A8-3C23-8152-2FA9E116DB00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26" creationId="{36BB5540-AD82-96D2-CD81-E272D98BEB9E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27" creationId="{091EAECA-EB97-BFEB-F0EA-8F4A3B8F157A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28" creationId="{5C6304FC-0977-7C5F-FA94-022BB6A0CFC7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29" creationId="{88B1D831-08B3-27E6-BCA4-578CD95D9AD3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30" creationId="{B3CE1D84-9F3A-173A-52EA-1FBF75131199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31" creationId="{C1004FCE-DF7E-B6D9-0BEC-4C670DCA9022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32" creationId="{5BAC0363-E4E3-B6BD-4702-5A0EB10121A9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33" creationId="{957BB2BF-463F-F540-057A-EE146DF463F9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34" creationId="{0B1E3E51-BB9E-B67E-EBA2-1CE4A683B0A2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35" creationId="{FD17106F-39A2-FD86-E5C0-FC006B46C055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36" creationId="{BBE0FC30-593C-61DC-CE2F-3FCC270EA8CA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37" creationId="{C314E966-56B9-713A-ACCC-7A02862AE477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38" creationId="{7261AA43-7C93-7EF6-290C-BA9417E4A7CB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39" creationId="{E7209250-310D-E207-4D22-A28F6431E5C6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40" creationId="{1151936B-E188-B7DA-78E8-1BBC7CB610E3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41" creationId="{796A9120-4F2C-7A83-2182-283F6FE84458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42" creationId="{7099C7D0-22C4-078F-CBFE-850B24A18DA7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43" creationId="{9EA35008-5BD1-9BE3-DCE8-C07A4AB84E4D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44" creationId="{35573854-7B3D-2DFA-37A7-D2D101A46F65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45" creationId="{173115FB-A649-0726-ED94-EC66D3F33589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46" creationId="{2D7D8560-6DD4-1C21-D6B1-1818AF2B9BD7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47" creationId="{AB462597-88C2-F2E9-CEB3-8FB2D9D7B950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48" creationId="{4C4BF1DA-0C80-4879-4227-73C8281626E0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49" creationId="{5E69D9C8-BB51-2FF2-2FB9-100EE7E31B75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50" creationId="{3C889DB8-E0D3-59CE-C182-892F761FF216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51" creationId="{91899E3C-3B74-8CF9-ABB5-BBA6FFFE472B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52" creationId="{AD220697-3A68-49F8-6EF8-ADBFD1688760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53" creationId="{0EE63E43-1509-424D-4912-D7F4A0EAF7B9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54" creationId="{1FD192C8-2747-E080-DDD2-24337373DD1B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55" creationId="{D241F385-9176-6D45-0608-FF1C1D3A1999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56" creationId="{20335F0C-F7BD-390E-DA4D-6AE16B820656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57" creationId="{A7D7814B-AD0F-CAE3-0848-C714BED54598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58" creationId="{5CE01C7D-3919-A100-BC81-847909CCF778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59" creationId="{35B0A968-D7B8-9E23-F500-F3C8945C48C7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60" creationId="{61B0330D-C78D-A4FA-8002-27AF0A6A9010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61" creationId="{2CC05B5D-A722-1563-7D49-97BD42E312CE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62" creationId="{5BD06CD3-45D0-F0B6-70B5-C1185FBF271B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63" creationId="{98D41C04-1DB1-263C-3C66-647ABBBCBDAC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64" creationId="{E5593F3C-8901-1705-C152-ED58A2A94BE4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65" creationId="{B107DC4F-1FC1-E3DB-4FA6-B5A6E778AEC2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66" creationId="{FFB0D6B4-79F2-AF21-CE3A-502B598B81CF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67" creationId="{F356C7F9-528C-F275-3618-3F3005CF85F6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68" creationId="{E026EAF0-FB77-45B1-1B82-B3224FE4A8A3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69" creationId="{77CDD350-6A66-10E6-5F10-D3051B974DEB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70" creationId="{4A9A4BE5-DBFC-B905-439B-6A33646F32C5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71" creationId="{07661E73-0A85-23C0-7D9A-183F7CDE4B1D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72" creationId="{DC84E31F-C18E-8665-CDFD-60F3D1EE4366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73" creationId="{0C1A9DED-1729-93E5-0263-F2AFD14E2F33}"/>
            </ac:spMkLst>
          </pc:spChg>
          <pc:spChg chg="mod">
            <ac:chgData name="Lim, Huiling" userId="69673381-9faf-4fba-a918-317ff0d2250a" providerId="ADAL" clId="{46301762-6E40-465D-AAD3-2CB12DA37CAF}" dt="2023-06-13T09:07:27.085" v="49" actId="27803"/>
            <ac:spMkLst>
              <pc:docMk/>
              <pc:sldMasterMk cId="2371397816" sldId="2147483749"/>
              <pc:sldLayoutMk cId="1515643878" sldId="2147483761"/>
              <ac:spMk id="674" creationId="{0061FE16-77DB-2C41-9A6F-CC0F1C8F5E2C}"/>
            </ac:spMkLst>
          </pc:spChg>
          <pc:spChg chg="del mod">
            <ac:chgData name="Lim, Huiling" userId="69673381-9faf-4fba-a918-317ff0d2250a" providerId="ADAL" clId="{46301762-6E40-465D-AAD3-2CB12DA37CAF}" dt="2023-06-13T09:08:01.379" v="62" actId="478"/>
            <ac:spMkLst>
              <pc:docMk/>
              <pc:sldMasterMk cId="2371397816" sldId="2147483749"/>
              <pc:sldLayoutMk cId="1515643878" sldId="2147483761"/>
              <ac:spMk id="679" creationId="{2FB2E75B-3A3F-DEA8-2776-B1BE974A1A3B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680" creationId="{D4A1D93E-B84C-90FD-0452-C22F46D65191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681" creationId="{5D13E2E4-39EC-5E52-A110-4DC246AE0C36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682" creationId="{F62C6631-A27B-2508-E911-AE2E8276301A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683" creationId="{02C47521-DBA7-3697-1F2A-9977819A3B74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684" creationId="{99EEEF4D-6547-4B5B-2566-CDBAA7CE133C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685" creationId="{2D673AF5-A8B7-3DA3-AD4F-0FCE45059721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686" creationId="{4D74832C-E24F-3FE0-9B06-37A15905977D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687" creationId="{83B4CE55-68A3-6228-357B-728279F48798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688" creationId="{B4C9C3AE-1315-1720-9B8C-938198C9D2C0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689" creationId="{B66FCC41-0B0F-A45C-EC85-FFB68649B9B9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690" creationId="{04D3B1D6-74DE-83B3-9779-87ADC5068B05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691" creationId="{76BF7E2A-DA57-2471-2DB0-78F6A6229E0C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692" creationId="{589E601F-4454-BC12-22D1-A3D44A011AC5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693" creationId="{BCB17925-2B4E-5B45-7743-6B6A05C0FC04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694" creationId="{F9F09F84-A496-1F7E-BB19-97FDC4CDEDDB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695" creationId="{D2597A1E-A82A-8E74-570F-7AAF450C2017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696" creationId="{1437A3DA-B010-C115-CA13-8EA0BAE12B58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697" creationId="{75066114-53E6-4EA9-9299-664C246CD574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698" creationId="{09F3F4C2-CBAA-FF14-7F79-FDCA9C0D4CC7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699" creationId="{FD876F60-1EE7-E282-BB52-80AE9542CFB3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00" creationId="{39B5712A-AFD2-E883-8F40-F5C34191C52E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01" creationId="{CE23ABE6-5C1C-61F8-2DED-59AD8980CACB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02" creationId="{2333F650-22AE-BE6B-C2FF-610867EB96C4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03" creationId="{B28C016A-4CDD-46BC-C047-B0293D3DF02F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04" creationId="{F5EF4EB0-69FC-1537-E923-5E29EE714F6B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05" creationId="{FF575934-BFD0-C40C-04CC-B67CBC89FBF6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06" creationId="{B34C020B-7EFB-F3FF-5A87-9EC5A2FB4502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07" creationId="{34A01DCC-B158-8C9A-9D27-1D21364C7E53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08" creationId="{EAC1404D-5126-8C81-0239-873FAD3FA342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09" creationId="{3A4B4C60-C40E-C7CD-1A4A-90569AB35061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10" creationId="{67D8934C-950E-433F-231E-5615DA5705A5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11" creationId="{A8CA9AB0-0AA5-E9C1-85F8-8683FDD43D1E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12" creationId="{2F5B9A57-CD0C-B1EE-B0FD-097D2ABDDA31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13" creationId="{835CEFF8-E93C-8E46-03DD-2C97906C4C44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14" creationId="{282A54B7-ABA4-E430-746E-EC1A2411FB59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15" creationId="{49187CD8-75E7-FC11-1AFF-616CB6F12833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16" creationId="{1027575A-647C-AFE0-F4F6-B9581D1F8DCB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17" creationId="{78651F26-C63C-33BF-4AEB-10F1D370E121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18" creationId="{B38BAD23-4793-68A7-1397-C7753005E1FB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19" creationId="{A8E72CE5-E66D-BA90-7771-0D8D37F13EE6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20" creationId="{7A2A1685-5096-0E38-C794-0213A1FF52B8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21" creationId="{8943AC18-6F73-CDD2-78AC-DC853DBD49CF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22" creationId="{C45F86EF-223B-5FA2-EEB8-BAB57FE49EDD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23" creationId="{2FA4CCB5-39FA-704C-CA8B-9EF71D38F935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24" creationId="{ABB11B64-92B6-CD8B-6C1C-E1DE2E083537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25" creationId="{93A505E1-EC0B-138D-D61A-04834D9F542C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26" creationId="{DDC06647-9A03-D680-07B0-DD0AE2F91A61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27" creationId="{F7745A3A-FD20-9588-2838-49F9BE7F7A9D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28" creationId="{5953C290-F019-126D-3C57-F52ADA49BC68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29" creationId="{7BEA3C3E-88EC-B2B2-9CF0-C2F53CEC3CD4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30" creationId="{9D6172C3-A0F9-2D0D-6131-57A04337127E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31" creationId="{7720D334-9D17-F026-6D1C-079770FBC55C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32" creationId="{9893C431-516C-ABFF-1A82-61903030916B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33" creationId="{7F13C29B-B922-DBBE-C498-5AC1D38054A1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34" creationId="{9C8B1224-7AF4-F47D-1162-B8BDA7B074D2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35" creationId="{065BE4E1-E3A8-4130-FBF1-2BE2F3CFBAF4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36" creationId="{9C2BBF3C-2B87-DAFF-A75A-FC3559F78B1D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37" creationId="{DCA0CA9E-2628-7860-0C81-DBE3EB024710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38" creationId="{6E4C41D0-30B4-B802-5921-A44CB042CA82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39" creationId="{BEF329FF-5CF2-F2CE-9C1D-1CBCF6C78132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40" creationId="{2B7BE266-0E9A-98CB-AA27-C0AC4240C523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41" creationId="{9DEEE32D-1879-845B-B81D-28AB91635FE7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42" creationId="{FD14D2E6-D8E8-2A1D-804C-BE01EFBEC3A8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43" creationId="{375BD5B8-DCAB-798D-2B22-1D236D0986D6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44" creationId="{8A6A6DC2-9AAB-6785-EB02-2F0703C5434A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45" creationId="{9D8AAD22-953A-7EB2-8181-B1CC3EF2DD74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46" creationId="{07B2C023-6682-B725-219B-69932653C97C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47" creationId="{BF464A8C-7A8B-7629-E7F1-CC6E64EFA0CF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48" creationId="{66239D84-74F8-015E-F61B-F3B406747A8C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49" creationId="{83F07D61-A32A-E826-855F-7BA6BD0DE488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50" creationId="{A7E7153F-E33B-1A91-A21D-2328EE62D339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51" creationId="{F86ABD6D-6BF0-3FD8-8291-A50600246DF2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52" creationId="{31A3F8B2-D496-83C0-B390-1297EA5022EB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53" creationId="{610545F5-A463-4AB5-9F71-2E6FE6ADA45F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54" creationId="{4D9CF91F-644F-C980-69E5-024349B567CD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55" creationId="{823CC2B3-5C3B-7ACE-B037-A5375BB31DAE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56" creationId="{A6233DD8-CC03-A9EE-766C-3158BD9BD46D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57" creationId="{A8B4A887-FA9E-0E3D-C448-A59134BB202B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58" creationId="{5D975FF3-E5DD-A847-07C3-27D7A4D55CA5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59" creationId="{D445FEEB-A945-9D4F-6C3F-EC8E0CB2E606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60" creationId="{DACEDB1B-BB2C-DFC9-5958-08AB52E71A8A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61" creationId="{6D9A2290-D8BF-9DDF-E16B-BA1A8F7107D9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62" creationId="{8A13A187-83B0-AED9-69AD-3082BC733954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63" creationId="{8F8CA065-8ED7-014A-DFFC-82B698C57F74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64" creationId="{C5CB52B9-62E3-023C-56A3-EBBF45AF8A74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65" creationId="{F0664756-37C8-873A-D1B0-645596D920E4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66" creationId="{FAF17349-6C5B-D830-3538-EC5010A6F12C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67" creationId="{851DF891-3B66-B331-63D5-454E61E74397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68" creationId="{EEFA48D8-4BF2-8891-1204-08707036CEA9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69" creationId="{6394D0FF-5971-AF29-6AB6-8D618D92BFFE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70" creationId="{8C7B7613-5F03-1995-2E37-E2EA048D0287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71" creationId="{B40EE8C5-02C8-5B32-7AD5-9B029A97F8CF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72" creationId="{F8C583D1-1986-D484-7344-F6FEF672B1DD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73" creationId="{4624BAAD-0125-F114-48F8-79A80EBDBAC9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74" creationId="{72149168-E7EE-8FF6-B84D-909406979746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75" creationId="{29DE5E70-9A6B-4A91-8521-002CC2989D82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76" creationId="{479D67EE-1E16-9941-B6CF-3CD6B9E106DC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77" creationId="{738F5FD7-50A4-C56A-E434-C74AA44538DE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78" creationId="{3589426E-8789-7CCA-E61D-082C78E1CD41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79" creationId="{4FAA2BCC-EA33-7271-5387-00868D75B213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80" creationId="{A19991ED-C61C-E05F-3520-C87F3D683892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81" creationId="{2FDEBB12-6E68-0A60-EAE4-3828D92DE358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82" creationId="{1B08B010-332E-F4C9-C3BB-D2806B7D6681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83" creationId="{DDA115A0-C576-27CD-F792-AC1E3D158A06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84" creationId="{D2F741FD-2564-058E-AFB3-177F73EB0045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85" creationId="{5A01E755-7637-2AF7-496A-853AB30D9C77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86" creationId="{3B4FADE9-7BF9-8787-EAA0-2F1191F09A99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87" creationId="{C0553584-E69F-D7D4-C4C6-1C4BC4FA91CF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88" creationId="{E258A074-01C2-84CC-6427-23CECE4698CB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89" creationId="{2884B49A-7834-2C1B-AD95-E51940FEF37E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90" creationId="{3BFC1F14-9CFB-B6AE-4F78-9065F007111D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91" creationId="{402726CD-6DCA-1AAD-ACC1-E92DB6173F46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92" creationId="{7E9BDC9B-2F4F-463F-6F3D-A3CB550EF8FE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93" creationId="{AF96712F-7307-53F2-BBB2-6F7993A04D83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94" creationId="{13418A67-65C1-7CBB-7168-B20B523FDC09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95" creationId="{1AFF4678-9DA4-5A92-5957-5E59C6C19E9C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96" creationId="{40DA62A5-B774-6292-4719-710F5C11AE2E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97" creationId="{89F5423B-DE8A-D232-FC30-6B1E1D51BA97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98" creationId="{DFCF2A37-133A-D15F-D6D1-CF1A01795843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799" creationId="{F67D902A-0BED-8871-79C0-1A2C392160E7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00" creationId="{A46E4618-37EA-BEB9-625D-EF88D3A68779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01" creationId="{70FAF44C-EA0A-17BF-5A0B-B5A871B9646A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02" creationId="{97688D99-5563-D7FC-91B9-B11E0BE0B277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03" creationId="{EC428705-BF8C-F7BB-6C4A-E300E84E5FD5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04" creationId="{063A9E92-B88A-C932-40E0-690E0BDAD593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05" creationId="{41588452-935A-1A29-358A-B928BCB940E2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06" creationId="{EC991D32-B4F8-DD61-95EF-FC0DA0855EE7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07" creationId="{BC8372DB-EF52-31DD-B742-DCB183B70D75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08" creationId="{37E31EC8-21A7-04C3-F009-341C4409146D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09" creationId="{B4C891F7-4BB2-BFE4-EFDD-93223E1F7ECB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10" creationId="{CD2A2A3D-8D26-7ED7-4426-0BEE5D33067F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11" creationId="{6749D121-C33F-40FA-FAB3-62F55D854908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12" creationId="{F5504A2C-56A3-A279-BD4A-6FC1BEFA4F12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13" creationId="{35641097-6DE9-1284-AF39-8E0DEFB81E64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14" creationId="{0A549B00-DFC7-8100-CD43-485F550A765E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15" creationId="{AEB0B64A-B4F0-8143-2506-42C2929F368C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16" creationId="{D58DF78F-27BB-3D6B-BD27-726E04AA6780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17" creationId="{8969A502-66BB-A688-089D-97D1CAAC9B0D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18" creationId="{B8845297-7B77-30D3-6E3E-94B5D9945975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19" creationId="{AAA9D13A-ECCB-86D0-AA9D-37243B94FEB3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20" creationId="{E4E08FB1-9347-4372-3B40-84D9582E7FE3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21" creationId="{43C25A06-DF7E-2804-FEE9-24253762685F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22" creationId="{CB49C0F9-29B0-D707-6060-A4B7FD202D53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23" creationId="{94F32D6C-8314-E095-1D9A-8D860D6AADD2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24" creationId="{22D573FB-4626-9674-AC93-BF326308D771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25" creationId="{922765C9-42D3-1B84-BA00-53A25E564494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26" creationId="{BE1F1E4C-EBD1-FAFE-DE22-74A5C2CCE075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27" creationId="{9AA61A03-08BA-308B-930A-82EAE3479657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28" creationId="{B03C38C9-2D6B-CA16-7F81-0EC26189F446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29" creationId="{9DF7A889-ED7A-E62F-A0AC-9F7530AF972F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30" creationId="{77F237B2-8BF5-AFB6-5DF2-E5A6FF16F4BD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31" creationId="{53AB2C0E-2C2B-5BA1-20CE-68C8A00F05B3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32" creationId="{900D2EA8-145D-1FCA-CA28-2F2AA09F92F9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33" creationId="{223A5FA4-145A-BC3C-4D8C-50EADFE2AC47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34" creationId="{46D37A89-D081-FEDB-BB1F-BE17F19117B1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35" creationId="{CD39C889-7A33-F715-2EC0-82C8DD1E6947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36" creationId="{FF08B116-B033-EB97-52F7-A41F868387BC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37" creationId="{FB1C756B-07DC-2013-BD87-91D0518D8C72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38" creationId="{08CC05E4-905A-89F1-3077-C5C6938141DC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39" creationId="{9FD11963-544B-A523-4C75-68DC4BEDA854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40" creationId="{52BD3CA1-629A-8502-4517-DECDF9787543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41" creationId="{9287CF05-22F7-0587-867A-C2FCC8A87474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42" creationId="{BFFFA630-2B95-598D-B414-28AC51A7DE57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43" creationId="{50AD144B-A187-BE2C-673E-8E1E20E2C90E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44" creationId="{E54CEDBE-9F1D-8E0A-7DE7-584F1B1AF6FE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45" creationId="{CA50F7CC-1C11-A9D3-BD09-414E2BE3B740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46" creationId="{610696DA-C527-F069-28D3-28888BB106B9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47" creationId="{A8F43F59-BE03-7B0C-46D6-126C80090383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48" creationId="{444378CB-41FB-CC77-AED7-8D559A76D892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49" creationId="{C390AAD8-7094-3162-80AF-717617554D45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50" creationId="{79A26F4E-4BB0-7964-7521-744B274C4F03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51" creationId="{2B75D932-D1A1-E37A-1EC8-E6D493E61702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52" creationId="{20C64291-5CB8-DD5B-B28E-1E6FBB3227F5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53" creationId="{0C17A80E-8B09-A4AE-2DED-DD6BB1A76A40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54" creationId="{B6B85EBA-79E5-A35E-A631-110BD60263A3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55" creationId="{573987E2-9EAD-D438-4260-A1A960565B77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56" creationId="{EF99B45D-DA1C-8165-DDE7-EE6FE71B46A9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57" creationId="{4BE1D2BA-0A94-40DC-9BD2-D22849D8C0D0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58" creationId="{D4C977B5-BC2F-694F-457C-D53E4B62EFED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59" creationId="{0061C008-E0D4-5DC7-F248-00AB5446F3EB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60" creationId="{42C98F50-720A-A306-57FB-875499C31BC4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61" creationId="{BDFC618F-0320-9C71-B35A-70C3D776893E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62" creationId="{A1D2C8BB-A1C9-B71A-1CA6-955F249C1117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63" creationId="{EF3BDEEC-9ECF-ADF5-18EE-7790A643A783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64" creationId="{F57818E3-A49D-248A-41EE-CFDF375653AE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65" creationId="{557B5684-ACD2-6084-BF33-D359DF149201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66" creationId="{EB2D8581-CBF0-477F-0947-2A9ADBD9BD02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67" creationId="{44F494B9-08C0-1AB5-C995-6F7EF3EA233D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68" creationId="{5085E989-27AD-B4DC-E7E0-B2A3E592094B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69" creationId="{D17C705B-3F25-37F0-0FB2-894E3E649BD0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70" creationId="{3A150564-ACAF-E98A-B333-575FDD04F9E4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71" creationId="{B2ED343B-1F17-7170-CFCE-E78CB9A9F169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72" creationId="{230005CB-7158-AA89-FEB8-7B5EE2011864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73" creationId="{F92545EF-F848-C1DE-6E6A-DC06E5A60A55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74" creationId="{9ABD58F2-90C1-32AF-0737-42268CE6D200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75" creationId="{7C082E8D-BCC9-1F7C-C455-08218F4416CA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76" creationId="{84CB995C-0A5D-1DC1-B032-832F32BE23AE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77" creationId="{228278D4-704C-83E2-5782-4057AA062FEB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78" creationId="{9384033B-74D6-E8F3-D4FF-9615DA0110A4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79" creationId="{C0968BD3-446E-277C-5303-8225051370A5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80" creationId="{7E7734FC-7571-CCEB-C69D-FD9697B0341F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81" creationId="{CB72F1CB-F098-45D2-7766-EA0316C16F5D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82" creationId="{05690438-16D9-23E1-3F33-06DB1A8E6BB5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83" creationId="{219D3D8C-DA3F-90F1-794E-D3EF188DFFCA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84" creationId="{BFEDEA80-64A6-9B48-ED61-4B9DA38E4C6B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85" creationId="{C731FBA0-2439-726B-9B3D-146269AEB768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86" creationId="{7A339994-DDA6-CBE5-96F5-3009E9AD2808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87" creationId="{FEEE4156-23DE-93B9-7052-84E5B5AE2CBB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88" creationId="{2785C52A-7BE4-AAC2-D0CB-3F4E471A93BD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89" creationId="{0B58DB22-1CF4-C02C-0A09-52627D7911DC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90" creationId="{25FDB9E2-ED5C-E2F1-9D01-BCAEF8E621DC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91" creationId="{BA1B94C6-2243-6091-72DE-A4AC79F91D6C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92" creationId="{56189901-79E8-D463-2485-88A8FC87E106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93" creationId="{3A95A3E3-ECBE-FA0C-1D55-B74B41B577BB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94" creationId="{A4D41EF9-DFE5-91F3-B454-6E43E7F61607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95" creationId="{57EE2A6A-6A32-00FB-1FD6-0361970F7F26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96" creationId="{BDE04104-585B-347F-1296-99D04EC92616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97" creationId="{A416A1A4-5D76-EF6D-B359-95891E1E5D1B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98" creationId="{46535389-1F00-C2F2-CA3C-91F15B4884C2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899" creationId="{2D63AF76-0BE9-297D-44BF-452A4C21D57B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900" creationId="{A1B3AF73-028C-27CA-0C9E-9592FB9E52B4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901" creationId="{94E5C501-70FF-22A0-9FE8-F90B5D32BE9A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902" creationId="{7336399D-D51E-9D5A-73A7-8DB3D680260E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903" creationId="{83EC7E4F-526B-AB18-E3E0-14B214F395B9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904" creationId="{97DE6D13-6DCB-C754-1B89-9FCB85D3CA89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905" creationId="{B1678869-7D50-EF55-2351-AFF6ED7F959D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906" creationId="{7B6EAA97-BBFD-9CAB-DB5E-5BAEB6A0BB36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907" creationId="{8569D38D-296B-0796-0749-25DDBD097AAC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908" creationId="{8F9FDF5D-2923-7FDA-34B4-93926A0ECFE9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909" creationId="{77637B26-4B27-975F-55B9-3174D0D5EE7E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910" creationId="{6E9A6D27-7065-0D35-E57D-EF5DB59DF7A9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911" creationId="{14691916-C434-9E3E-BD27-E0E7EC5882A2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912" creationId="{595BF1DA-B359-7D4C-B22D-735151179EF7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913" creationId="{F9B8CE91-F1BD-52A6-9484-501150C06880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914" creationId="{727F6EB4-AD36-E34E-8811-1DD6332F63D6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915" creationId="{D679B1B6-36F7-D1E1-488F-2A021928C4D5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916" creationId="{A70D7C91-48E5-7DFA-C551-4D88277B65E6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917" creationId="{588580D3-1B25-7960-89F0-B7B6B381A6D3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918" creationId="{B11546C8-3A3E-D17D-77A9-C1DE6349B764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919" creationId="{4320BC62-3B4F-68E4-25DB-B0101627322B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920" creationId="{18B76FBD-E7C3-21F9-3DC9-12748335BB75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921" creationId="{55A66714-8560-B03D-072A-EC46B0F56E1A}"/>
            </ac:spMkLst>
          </pc:spChg>
          <pc:spChg chg="mod">
            <ac:chgData name="Lim, Huiling" userId="69673381-9faf-4fba-a918-317ff0d2250a" providerId="ADAL" clId="{46301762-6E40-465D-AAD3-2CB12DA37CAF}" dt="2023-06-13T09:08:00.319" v="61" actId="164"/>
            <ac:spMkLst>
              <pc:docMk/>
              <pc:sldMasterMk cId="2371397816" sldId="2147483749"/>
              <pc:sldLayoutMk cId="1515643878" sldId="2147483761"/>
              <ac:spMk id="922" creationId="{7CC94489-2E7C-CD6F-FBEC-5E22E091428C}"/>
            </ac:spMkLst>
          </pc:spChg>
          <pc:spChg chg="del mod">
            <ac:chgData name="Lim, Huiling" userId="69673381-9faf-4fba-a918-317ff0d2250a" providerId="ADAL" clId="{46301762-6E40-465D-AAD3-2CB12DA37CAF}" dt="2023-06-13T09:08:30.073" v="70" actId="478"/>
            <ac:spMkLst>
              <pc:docMk/>
              <pc:sldMasterMk cId="2371397816" sldId="2147483749"/>
              <pc:sldLayoutMk cId="1515643878" sldId="2147483761"/>
              <ac:spMk id="927" creationId="{1872A43C-4673-F7F6-207E-4E373FBA8AAF}"/>
            </ac:spMkLst>
          </pc:spChg>
          <pc:spChg chg="del mod">
            <ac:chgData name="Lim, Huiling" userId="69673381-9faf-4fba-a918-317ff0d2250a" providerId="ADAL" clId="{46301762-6E40-465D-AAD3-2CB12DA37CAF}" dt="2023-06-13T09:08:28.352" v="69" actId="478"/>
            <ac:spMkLst>
              <pc:docMk/>
              <pc:sldMasterMk cId="2371397816" sldId="2147483749"/>
              <pc:sldLayoutMk cId="1515643878" sldId="2147483761"/>
              <ac:spMk id="928" creationId="{BB2DD202-B2A3-C9C4-F9E3-D6377E4D65A1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29" creationId="{C3AE583D-9132-31CF-7921-3963DA941D32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30" creationId="{CEC02940-BFFE-88AB-AC52-8DE1C5B2D30B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31" creationId="{FE9BD46F-0149-3A4A-E815-E9B0AB8F42B1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32" creationId="{8E536149-D72B-5668-AA81-65DDA57B5106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33" creationId="{FCEC3390-E862-22FF-B75B-80B723DB24A7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34" creationId="{8E63006C-706D-3BC5-EED8-B557BFE8AA08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35" creationId="{22FCD997-6555-F81C-2133-28ABC16CEBDA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36" creationId="{7CEC53E8-84B6-7C06-0E6E-603AF2EA45AB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37" creationId="{3E185945-B279-3F27-4615-17C61524BAA8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38" creationId="{BA185873-BEDF-40F5-BB9D-289B12150E15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39" creationId="{6512A71A-7EF8-857C-0356-5A71973CEE5D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40" creationId="{8F906501-7890-F093-E315-B295BB2BCA99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41" creationId="{936FA799-E14C-2FCB-2B24-573E7BD44281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42" creationId="{DB8F3270-8437-E998-3663-B02ECED9FE36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43" creationId="{B4DDAF79-EFE5-4B81-564E-3DC106053EB5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44" creationId="{D5CD53B6-0AE8-297A-AC43-8F255631E5B9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45" creationId="{BB7E0E26-6418-6FDE-C2F1-6231AC73DF20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46" creationId="{99C9A19E-1CA1-B8A8-E79F-D3B3162484B5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47" creationId="{205498F4-176C-0C8D-FF78-64BF2A9EB19A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48" creationId="{8B142CB5-87A5-DA2E-AA00-73D0605D1BDE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49" creationId="{2233D3F3-B0CE-FADC-EDF6-AE82420529D4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50" creationId="{7BC76870-02BD-0EFD-345A-414514779BE2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51" creationId="{D0DBB311-42B6-B0DA-6A4B-AF2A86180F6B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52" creationId="{98653409-F97D-F173-CEDA-5DE6817749C2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53" creationId="{7E5F21CC-4EC6-A5B4-6BB6-9BC785C2A17C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54" creationId="{8F4DE51C-800F-8409-812D-E075ECC24ECC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55" creationId="{322AA014-CD47-1E19-C30B-1E216DC3CEF6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56" creationId="{E5A84AF2-01A9-DA24-D070-C492B5399AD3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57" creationId="{D09E356C-057B-0771-31F8-2945E662E6AE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58" creationId="{0ADF9239-AE0C-F7A0-F041-FE1656300A20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59" creationId="{77D65E5B-9E4A-B93F-D726-A099EAAF32F9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60" creationId="{FE2F754F-8E48-3AE7-D082-7977E966ACF0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61" creationId="{E9DB20D6-C17C-368F-889D-4FA46668930E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62" creationId="{F379ABA7-6B0F-22A0-A200-945E5D1BCF12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63" creationId="{3FA38C10-9134-1B47-C8E2-B2B0CC3A83AB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64" creationId="{B57792B2-DA50-779E-7687-575300BDDC90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65" creationId="{0B0490C9-080F-9C5B-1FE5-0D5D243BBE8A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66" creationId="{566D0FEB-44A4-EBF2-71FB-3707562EAFA8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67" creationId="{90679911-4BE3-3B33-81CD-5AE572B6442E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68" creationId="{1E835144-B159-8FE8-D867-99330776C55F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69" creationId="{7F59A939-580D-CB42-900C-78C80E80ACC0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70" creationId="{80602F1B-E70F-5978-CB3C-0629684BDD6F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71" creationId="{0EBA512C-E5E9-E35E-4634-A28787B94150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72" creationId="{C8556B46-1F14-4C3E-4A56-AE6511026D5A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73" creationId="{1C9A16D7-8E3C-7FB2-CB4E-A63E7FB8294B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74" creationId="{8739DDBD-9FF8-6BC3-1C55-0CF7B342EB88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75" creationId="{1EFAF760-7943-81F9-9474-29621FF4161F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76" creationId="{69D0B962-B91E-F73E-DCB2-CBD43F3444CA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77" creationId="{2F0B78AC-5417-FBC1-96CF-11349F966B90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78" creationId="{627FA2CF-A6ED-71BA-A11D-F2A2649B2034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79" creationId="{83332DDB-24C4-C65D-57D3-C7DA3874EAB5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80" creationId="{3744DF32-9039-D106-E5F8-0686AF3D2345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81" creationId="{DAA5521B-1969-4727-5639-107AF3B6C251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82" creationId="{18018BE7-CF1B-68CA-2AE9-EC385DEF6F99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83" creationId="{56C4BD7B-D958-14AA-C0EE-4851A61D2C9C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84" creationId="{E7D4C0DE-C33E-0842-E5BC-8416520B28E7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85" creationId="{410BEF8E-277A-B6D2-55B5-92E0DC6438E9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86" creationId="{885A88E3-C56F-5E46-C81D-269E1F4493C1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87" creationId="{6E72EE1C-7B75-B9B8-2A9F-1031C9405109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88" creationId="{5474C0E1-AFC7-0DC8-FB59-A59AC56F0D8C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89" creationId="{60DF4B34-4BB8-8EE2-F015-D49B7DBAD94F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90" creationId="{AE1BCA31-0894-41F8-8B4E-1889F2F9860C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91" creationId="{286323A0-9022-195B-AD12-83A3EE79F245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92" creationId="{E258D23F-FFD2-0550-8A5F-9E2B805A590C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93" creationId="{05929E30-3E9B-6111-3BE4-24881B390C1E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94" creationId="{6B8E95A9-589C-8C04-216A-4125F08FFCD0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95" creationId="{9ED74544-F111-CDBA-48AE-50EED4F99126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96" creationId="{45E73553-311C-EAAF-B4DD-B72B1876046E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97" creationId="{44E640AA-88C9-1257-0044-5494E9E5A479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98" creationId="{5DD6C589-38B8-AA9B-32A4-E21142946E2C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999" creationId="{74A45B28-3E43-3C60-5684-ED6737CA49D6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00" creationId="{BDD171F9-B67B-0D60-A5CF-DDA2AA82B3D2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01" creationId="{2498F103-145C-8777-2D52-BB0B3854B1B8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02" creationId="{714A9642-DFC4-2366-E47F-6BEB0611D89B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03" creationId="{1F9C21B3-1960-0ED8-6951-5B6C780BADCC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04" creationId="{7EFA2A8B-B6EB-3E89-09AF-59E083A94749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05" creationId="{4ED85750-C964-E33E-3586-2F2190268D56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06" creationId="{C7B64566-B5CF-D9B7-6402-D5BD1E07E3E3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07" creationId="{FA96F419-24C5-FCC2-5CA0-E69A84AFF543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08" creationId="{A1DECD21-D687-9912-42E9-EA91873089C2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09" creationId="{B55A5798-CB56-8393-1668-6830A19ABBAD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10" creationId="{8B96E81F-2CC5-675C-D999-4FABA648046F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11" creationId="{C9E7F97F-B748-FD95-973E-A343FE523D0A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12" creationId="{201915EC-C815-D6B5-2F96-F3C059C4AD4E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13" creationId="{C1FE2E31-66B2-E573-8F7B-867F0CC5A2E1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14" creationId="{538B025D-9863-1FCB-E2FF-F643B6491641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15" creationId="{45AF8319-6F4A-F8BB-646B-568DFA5E6283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16" creationId="{A819DFDA-0524-F972-4BBF-CCB6FFFF3B71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17" creationId="{8580B0FA-9442-58F4-9D49-B71440E04FBB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18" creationId="{9B9C6563-9AA2-64F7-914F-B63A08843A78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19" creationId="{005AD6C3-DBAC-2858-6B0C-BAE553531FCB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20" creationId="{EFAF4422-8A51-759D-AB3F-6181709C33DB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21" creationId="{E9D727D9-C45F-001A-BEB3-41B314772066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22" creationId="{CBCB8C56-D290-717B-2189-B96C01FD0821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23" creationId="{34240DC0-2CAB-5F30-6435-B984DC9EF848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24" creationId="{1150D4CE-5E4E-2BB9-9649-3DF69D374F31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25" creationId="{8167F20E-68B6-145D-4BE9-0C2545BBC5D1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26" creationId="{90ECA754-E411-658D-EE91-C043D8CD1136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27" creationId="{2A182938-E863-4680-A251-6D73265E5AB4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28" creationId="{7F81A123-6181-4EEE-F44E-0AB030C72F4F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29" creationId="{D2CDBC10-38D7-0728-E402-2048D1833D03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30" creationId="{FCD2377E-BE32-04C5-012F-7B3ADB7EC7AD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31" creationId="{EFD31D69-21E0-FDB7-FAFF-D8CB6C23A5E4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32" creationId="{8C0F43E5-8060-27FC-9292-C8F974FD4025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33" creationId="{857AEB79-111F-DCE6-BB42-6AA85557FFFF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34" creationId="{AF8E6F24-46CC-9D37-C24F-EBF39FAE3C58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35" creationId="{FAF12587-762D-CFE7-5FA6-BF4CB23AF215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36" creationId="{54F97A4A-8400-E183-2ADB-E6F35041C6F0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37" creationId="{46E4A730-9F2F-DE5C-CE08-07CEFFEF6754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38" creationId="{BA687B84-F9DE-A2AC-48B1-CCA8A1E62442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39" creationId="{447E6B62-5EC3-0432-C1F3-41EC6C3FE501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40" creationId="{F52686E5-7D72-3FDB-7FAC-D01EED97ACFD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41" creationId="{3B74534D-1B76-B972-E98C-33230BCA056E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42" creationId="{C9112DC9-C4F6-8681-6628-34B847BA6D6E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43" creationId="{3C615FB0-DBA4-E4F5-BCB5-231BA5D022C8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44" creationId="{B056BDB7-09DD-17C7-3C70-2F80B4B3DFD3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45" creationId="{1BAAEC1A-479C-F160-D1EC-6C4D89DD2592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46" creationId="{FB72CCD6-AD7B-E6B2-D503-8C856D445D2A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47" creationId="{1E4BC439-7A21-E3E1-7559-698733AA8B9B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48" creationId="{6E2D14F4-C0C3-1381-B534-3B10596D37BE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49" creationId="{A92E8E2F-E892-1F72-A0B3-B21A48FF88BB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50" creationId="{4813F7BC-D36E-926A-C95B-6CF647234CA3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51" creationId="{FFE418C5-563E-E031-74AA-EE20215B52D1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52" creationId="{98C7960C-FBC2-3A06-B70B-D27960729699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53" creationId="{7100D4AE-70A6-693F-40CF-68AD24266ABA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54" creationId="{74D2903B-134A-D530-2B7C-77633D3496A8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55" creationId="{65AD6C25-BD93-1ED3-48A5-C799350934F0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56" creationId="{228CEA1C-93EC-99BA-08E8-4CC83E18E03A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57" creationId="{38D2C8BC-E595-D03D-E324-567B0A61EB94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58" creationId="{E15553BE-23EC-7E9E-02EA-E61CE9CB1543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59" creationId="{0C009FA4-E208-A9A6-4CDA-75FCCBF78C32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60" creationId="{5AEB595D-1910-D5CB-22A8-B9DC50CA26E9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61" creationId="{DF3DFF55-EF4C-393D-F593-FECCEB6C0294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62" creationId="{F9BBC1D6-5098-A36A-7C59-05068FA757AB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63" creationId="{C03A8EC5-6C08-9340-EBAA-4D75F68E1387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64" creationId="{4D54D33B-A2A0-7BBF-613A-DBF4BD9268FF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65" creationId="{5BEAC46D-696F-C046-A7AF-9FFD9CD8A47D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66" creationId="{5F6D4E24-7E5C-FDEA-392B-52AE65570568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67" creationId="{A5F61FC8-4CCF-6ABB-F599-14E752B477A4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68" creationId="{A590967D-4831-D1ED-179D-21BF715EEFAC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69" creationId="{07E61B1F-4FB7-212E-6EB5-03CE64B0CAD1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70" creationId="{71BB1820-9F73-C8F2-D129-16105BBF7A62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71" creationId="{087B2815-6607-16B8-A3EB-70FEF48902C3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72" creationId="{6A7DDE09-73A9-4B0B-C04A-FD1313E6AA1D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73" creationId="{5F971810-2681-31B3-D187-AB172849DC2F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74" creationId="{071D3B0A-46D3-AF13-BD0A-A21F0158CA2E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75" creationId="{DC3D57E2-3917-0535-9E5F-67DD6FAF0BA6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76" creationId="{2C2EC959-233F-1583-E44A-52DEBD21604F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77" creationId="{BD39493C-2B47-6BCB-387C-18EEAD674F4E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78" creationId="{C12FC4F0-DDE3-1A20-070C-1F687AB6A21E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79" creationId="{B7A3D30E-3841-9C2E-8A60-64E3DBA54767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80" creationId="{E384A759-3FAD-9173-74EC-F4D91667DB5A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81" creationId="{75498B93-7DE5-2F13-35C9-962C2A54990B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82" creationId="{F06CE652-8F09-F58E-AF09-BA012214B4FA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83" creationId="{21B3BFA5-ECCA-DDA4-7585-10BEB5DDD172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84" creationId="{D80D36F5-1D5F-2AE9-F230-4BF99B3CD6D5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85" creationId="{034ED747-DB28-D5A9-15B8-37DDD9B3ED19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86" creationId="{D0B67226-A5ED-4503-6096-EE4D850B4E01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87" creationId="{F5AE4322-43D5-7EAE-802B-4AEE14F036A0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88" creationId="{9B22AFB6-BE4E-00E3-2DE5-24FF2B1D8F4A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89" creationId="{909C8D19-FD50-3C11-A40D-B0E217C723FD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90" creationId="{248FE950-2FD3-484F-6FA8-A13C7E60EF0D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91" creationId="{CC434081-D5C7-E670-CC07-B2BE4816ACF4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92" creationId="{DED75263-A680-0E0B-B3A3-9456CC029DC1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93" creationId="{33132B7A-2F80-6054-7232-81B733D70D81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94" creationId="{B58280E7-7CDD-6756-AAEF-79A1C199AFEB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95" creationId="{BD2D83B0-BF99-0AB7-93F5-9BF4FBF7A748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96" creationId="{864F6958-18E6-262A-07A0-3391D345387C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97" creationId="{A418E4AC-E0C0-34BA-3EA0-98E5C16CE0EB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98" creationId="{AEEBD4F0-2E44-E004-9BC2-B3499A3B2C2A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099" creationId="{665C532A-3F34-EA4E-EE6B-7C61673B0038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00" creationId="{A28A7217-169B-993B-7D5C-E7012788C90D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01" creationId="{98065297-08FF-49CD-BDAE-90BE11392E49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02" creationId="{6C115110-903D-0AF3-D436-431C5D2009B6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03" creationId="{139AA955-125F-75BC-0D2D-5783A7BFF35A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04" creationId="{EA1B0AE6-9FA9-DB70-6B26-B3157145273C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05" creationId="{1018DD4E-64B1-9A3D-AA9F-8DA715394DF5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06" creationId="{32F0A6A8-365E-241D-2A7C-7BEA8CDAE90C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07" creationId="{69109928-398E-E75F-CEE2-0F4A5DCEFB39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08" creationId="{8BF11CB1-BD90-9A86-90AB-B8C798413948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09" creationId="{0B082907-EC7A-B2B6-68C3-DC1D01D957AB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10" creationId="{674506DE-CEA9-3BBD-71A3-83E37D42D1FA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11" creationId="{D2EEC03C-E453-0D7C-48AC-AE560D6C77B6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12" creationId="{4F2104BD-EC3C-4BC7-C613-7CA83F495065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13" creationId="{6C28B6F9-95C9-3069-4230-18B3E85BD83E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14" creationId="{F4455140-8C1F-1D2F-2A07-82E0BB1B224F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15" creationId="{8C16D219-5035-FA92-5256-A6C1DECB8C91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16" creationId="{EB77FE30-615B-5F85-EEB4-068BE69805FE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17" creationId="{E53A71FB-FBE6-3A09-7150-3D764F1BDF09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18" creationId="{26650BD1-D10A-9FE4-13B9-900591D8BA0D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19" creationId="{E07BD852-FD64-C31C-35A8-B3FD1519A219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20" creationId="{5D1FF0C1-15A1-D472-A65D-9B4EEBEC507B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21" creationId="{7F184893-8EF9-26FE-908D-05840D2102DC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22" creationId="{93A17C39-423F-85BA-91F0-F7CAB765C1E0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23" creationId="{CCF901FB-A287-1ADE-5736-DA6D45F1829C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24" creationId="{B8D72FAF-0163-4A69-06EE-1EB685F99D9D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25" creationId="{673E8BD9-4435-6D0C-55C3-6835EA5189A0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26" creationId="{E37DE63B-C937-E914-62CD-D7676E7ED0DF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27" creationId="{F1CC3B95-FE4A-65A7-C3B2-2E87D2BB23DD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28" creationId="{AB2A4485-E279-94C9-7109-8A720A9223CB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29" creationId="{9672143E-A590-42CD-84B9-395A0DE386CE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30" creationId="{0344BE8A-9285-FC9F-C941-3A8864F91C69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31" creationId="{2577C52B-5840-0ECC-7C6C-3BEFCA0EF64A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32" creationId="{DF92C9AB-DFE4-0A03-9437-C7E34150581E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33" creationId="{4C7BB301-872D-46C3-9B1E-B8BEDA9D08C6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34" creationId="{BCEE180D-FE03-7B5C-62A6-42138D73110E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35" creationId="{6B9FA54D-0F47-8EDA-085E-49196E9BD2BC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36" creationId="{A62FFBCD-2333-9226-59F9-828008E3AAD7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37" creationId="{424DA582-1BD6-6B36-FCD9-BB3D1E62ECF9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38" creationId="{281195ED-8E46-5B5E-469F-8FDCA3A1323B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39" creationId="{F6600C0B-171F-C294-FD4B-36249583CC8E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40" creationId="{A0B6CF35-262F-8F29-9BE1-7822BE57D5DB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41" creationId="{98411012-0647-B3B0-6038-5EED9DCA3768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42" creationId="{871F968E-B574-FCCA-A5A4-05540B9546C7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43" creationId="{DF62758E-52AE-9445-96CD-239D84616CD1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44" creationId="{D9820CAF-3627-942F-5A80-6158165F1C80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45" creationId="{E69F12A1-CE0B-4AB3-2C7E-2D06D967D576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46" creationId="{23D9811F-48D6-47E4-F45E-DB685FC53AC4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47" creationId="{96B88459-4A2F-4578-E6A6-C99DA3DF149D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48" creationId="{1AE503A1-108A-E95C-6171-AC672DEF0541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49" creationId="{42E997EC-94CB-67AB-7D11-2EA4B4F02B47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50" creationId="{F6DB6BD0-C72C-48D3-A9D0-C97DE95DC957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51" creationId="{0952E3B4-96E9-D53F-DE90-F2436FAD0684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52" creationId="{8269A194-35C7-7C3E-255E-731338C0E616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53" creationId="{3250B62D-9736-6823-A25A-568B0885C2E9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54" creationId="{788AB396-7C2F-7929-E013-59F6329760C7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55" creationId="{9D21DC59-09CD-890A-515B-46CB01AA1CCA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56" creationId="{4BCBD7BD-BF69-E693-1472-7D7B1EBCD218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57" creationId="{B726CA24-2CDE-DF09-BF08-120332D155BC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58" creationId="{73716621-201D-11FB-E8E1-257C64F5971C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59" creationId="{EF4926FF-82DD-A51D-C563-0AF2258BC703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60" creationId="{3AF59D70-F014-41B4-43CA-91AFB0860229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61" creationId="{BA3479F8-3DF3-7239-BA3C-1B225F277757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62" creationId="{D7E891A1-F5FA-EC05-02AC-D8252313C083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63" creationId="{83B854D2-7AAB-822E-B533-2660E6CD5AD9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64" creationId="{AB982D98-88F0-702B-C76B-A446D41D48CD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65" creationId="{C3BD087A-5300-F4BF-918A-8A6EC2A9911A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66" creationId="{0FE7B21F-DE21-6A16-ACCB-E713A727DDB2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67" creationId="{5D2AA444-3634-C785-F7D3-83BED80D4F77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68" creationId="{174458E4-1A70-0FDC-2B4E-10FFDE4C9C60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69" creationId="{EEAB8868-C10E-7751-4FEE-B498CA29815C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70" creationId="{84B0C687-B780-CEAC-5C96-2A41B2B70946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71" creationId="{E786CCB4-D1A0-AEB4-774A-5CCFE2A51D33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72" creationId="{768E3DFC-478F-FBBB-6B6F-3937743D0C0E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73" creationId="{EA856768-0AA1-EF34-1EEA-03AA64BC05D4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74" creationId="{937EE315-1D7D-2498-E7DC-93780E5C7FE5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75" creationId="{C02DB41F-0B84-E374-5AE9-8475136C4233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76" creationId="{D7A82558-106A-7ABC-D83D-4F83D6063E85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77" creationId="{F5F1E25F-3DAF-DB08-51E1-A6687DE69CB8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78" creationId="{9D075B8E-9DBD-B9A4-5223-0F653A48C9C7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79" creationId="{DF8E3F40-42B4-E25D-F880-8A4854FA3E49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80" creationId="{C45330F7-D473-7544-3F5A-42DF5E8D4FCF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81" creationId="{13CA1B6B-BDC3-7CF4-BDAC-5F0124548878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82" creationId="{8F03AFA4-DF46-836F-AD47-912CB7AA1D25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83" creationId="{3BBE8175-C91B-9530-3905-DADE7F933E38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84" creationId="{6E4E4D11-F63F-3D20-7DF9-38A82798ACA2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85" creationId="{E7992DD5-ED51-B868-DB52-AAE40BCF9D88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86" creationId="{593F1458-A842-ABB4-8EC5-A03584A60FA5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87" creationId="{6039B895-8502-1869-4157-456ACA3B5634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88" creationId="{7681927D-1F0D-B1C5-DCB8-7DC1E693AFE5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89" creationId="{6226F143-D78E-EB24-4413-398068626903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90" creationId="{715EC725-D4A4-39E9-2140-1C8A4755904D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91" creationId="{66527D3F-1DB8-AD49-488C-94ADC931DEF1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92" creationId="{A383AD42-E800-36F0-DD3A-AAF51A7FD74F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93" creationId="{FDA5EB7E-3FE1-C09C-6B22-37E702517719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94" creationId="{1AC0C1F1-3F55-EDC1-D412-8A502E8869F4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95" creationId="{772F4DD4-C08E-5EEA-560B-F7C4CA28370E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96" creationId="{6F1617B0-647C-13EF-4F94-CCF52068A1FB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97" creationId="{B01B76F7-A37D-AC2A-46E4-5E7612BDA5B7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98" creationId="{32CBF672-2CCC-1874-2960-CF4F6511FC17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199" creationId="{108C9AFF-13B0-A76F-C17F-C6A74AD5F0CA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00" creationId="{A054BD3B-94D5-E7F8-DCD7-3DC2E7900D77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01" creationId="{57CB60ED-4934-5ED6-1BC6-4E65BA7EDF4B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02" creationId="{9C2E6518-C6FF-65CE-5DF8-01B70660EA22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03" creationId="{0C1F258A-3CB8-7F6D-93AF-96E9A3B4FB59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04" creationId="{9E69EA55-5899-A97B-1205-8DA029F0BBF4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05" creationId="{4F635EDB-223F-98A9-3651-054E1F25D597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06" creationId="{B0399009-F8CA-D3D1-F988-B95883F0DCB9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07" creationId="{23F622AD-F9BA-9684-FC0F-EA81530710AF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08" creationId="{70850920-BAD1-74AB-6DAF-ECAA08012F7E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09" creationId="{35EDE8A9-E7F5-7A39-9AFD-6CB54242D5DA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10" creationId="{F526021A-9C3C-AA59-AB3E-755BC0128181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11" creationId="{190A49B9-8D82-4F20-9D6A-61D6F295CEB3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12" creationId="{473CE809-911B-A2AA-2977-78E68D2AA1D8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13" creationId="{9EFC304E-DDF7-8DA6-65E3-0F707D2B38D4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14" creationId="{B6F18B95-C326-7442-209C-F8631DA321B3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15" creationId="{4112AFBE-124F-8E9A-4902-2AE0E05B5EBB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16" creationId="{DDFD008D-3100-1A55-EF07-2529BD22B59F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17" creationId="{11A4893C-0151-8BE3-AD44-50378F14D3A7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18" creationId="{035D7D7C-5D15-2BC5-7AE8-1EBCC6B110A2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19" creationId="{F51B2F5A-9036-C4CE-D2B1-337B7C697A75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20" creationId="{2E7CC809-7C90-C7D8-2453-E0A02DFA761F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21" creationId="{6D564178-CFCA-D871-6F94-8C8E4D49FE76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22" creationId="{6B346A6D-2803-79B6-4D25-8E4C809EAABA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23" creationId="{B4CE6E35-7C2A-816B-3ECA-1E349F57063A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24" creationId="{AF370FD2-E4BB-7F5B-CAA0-C0A0D8670386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25" creationId="{927F9EA9-6CB4-607F-B1AE-2E926B7E212D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26" creationId="{DC85D97E-6F22-A138-69B3-371704E74AD2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27" creationId="{E2C2EA1F-A4D3-83AA-0E18-917B30D99680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28" creationId="{3B2534CF-A331-98FB-F694-E5C8F734A3BB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29" creationId="{1131738D-C4EF-5858-8E8D-9A3787B4143A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30" creationId="{954583EA-8518-028A-0285-64C70F320BE8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31" creationId="{5E6F3C36-9B59-5A7E-4FE0-559CF08084E6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32" creationId="{5472F734-B6DC-8573-D0C3-7278FEE6E391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33" creationId="{B22ECD8F-1E8E-146B-AD5C-479AEF095B93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34" creationId="{2A7FA399-42DD-42FC-C327-2B473E49A079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35" creationId="{12722DC5-45D7-C343-F015-27A4C287A33E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36" creationId="{7303B973-DC27-A83B-6514-6447673ACD83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37" creationId="{5A2B1DE1-4D40-78E3-CCEF-86E8C9EC9B47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38" creationId="{9C392B0B-744D-595D-4C2E-9ECEBF191B29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39" creationId="{1ABE157D-7A2F-C854-5716-FC875CF0714F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40" creationId="{5A4CA5EC-734D-49FC-AE83-1DA44EA6BD1E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41" creationId="{00EC2BFD-953C-A7F9-5BB2-481BCEE9A0EE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42" creationId="{844A50A3-E31D-3E22-D2F3-10AECEDB6418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43" creationId="{8FB1A71F-0793-B9F7-1F98-DECC1BA5172D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44" creationId="{6A6460E4-37E5-92E7-4C59-96CEF99985FA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45" creationId="{1004A38C-61F9-3A3E-A23B-B8E8F438CDB9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46" creationId="{24091B02-E1D0-C998-B7D6-1C5C5F7D2AD7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47" creationId="{8CBA8FB4-1A00-3468-C5F7-C3C9AFFBBCF8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48" creationId="{D679563E-222F-B68D-2F54-6D353B6D0D08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49" creationId="{6A9E9570-A6B9-8698-0DA0-725471F7C744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50" creationId="{1CB18B0B-8F0B-CBED-D955-3F2865B3CE9E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51" creationId="{1D9F36EF-8828-2236-C86D-0E9F868B3C51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52" creationId="{02FC0E44-7DEE-5484-469C-428364A443C8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53" creationId="{6D147D40-F51D-F925-49D3-C9392541EBF5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54" creationId="{1B447336-E122-B940-F935-38D1BFD264B6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55" creationId="{71C26755-3D4E-3B5F-7A18-1FD7567A7211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56" creationId="{818A4D62-2DAA-4FBD-F83F-961121A9407C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57" creationId="{F8270C89-9941-22B3-AEC3-5FDD8926B2E0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58" creationId="{AE295558-9BCC-B0E3-0BD3-D06EB41EE512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59" creationId="{DBF5B5D7-4620-F30F-D978-58F58A5A80C4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60" creationId="{110A48E4-355F-0D87-E345-88C0EB25DD18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61" creationId="{8D4CEB8E-7FB5-03A3-E6BA-BCB225F2A38B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62" creationId="{EADBA1D3-FDE2-1579-8316-1829C2965002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63" creationId="{FC5AE420-D2B2-C1DC-9B52-05FD60100628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64" creationId="{54AAD1C6-2CB8-7F04-DF48-13A6A1FC8513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65" creationId="{3441259E-FD66-19D6-6267-E92D278223D7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66" creationId="{E2B6F7C4-AA7F-C95D-B0EE-67678820D7C4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67" creationId="{1B8C23FC-0B70-0038-B57D-A843A3EE535F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68" creationId="{1D492475-AD4B-C670-86A9-448D4BA94471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69" creationId="{E8DFBDC9-1983-DC98-D98C-6C9138FF3983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70" creationId="{B8C90A30-E4E6-C5EB-99E9-163C409C9F9E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71" creationId="{91CFE09F-443B-D308-2025-31366AAF9CD9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72" creationId="{EE91D916-A903-54C1-0C53-40E4E59061D5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73" creationId="{ADFA3977-E126-C53C-7634-E9A76B349E1D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74" creationId="{97C36717-B0F3-DB6D-DC3A-AA110DCBBDF3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75" creationId="{BE78CEFF-F186-1366-7B30-FF416B0316F8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76" creationId="{97D2FAF6-D0E8-795D-56DE-9E524CB3A6E2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77" creationId="{5FF42C8B-F652-3835-6719-95AB021288B6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78" creationId="{2AB12F74-6566-3FBA-9A9C-336FDF87C42F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79" creationId="{20B14263-5022-D826-12AD-360753A355AE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80" creationId="{C48C3757-34DE-C0B6-658C-E01257AD2CBE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81" creationId="{027A16E5-7876-387B-34B9-EB51FB328D2B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82" creationId="{27BB5240-5D94-DB56-CF7F-6FE290B5C2A1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83" creationId="{4D6838F5-1000-561D-B379-849F31231B1E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84" creationId="{E6A808AB-19B2-E0E2-C082-A4474AC41F4F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85" creationId="{B6D59181-0654-27F0-4313-9E4AA894B00F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86" creationId="{870A7BD3-91A7-42AC-B720-32694B25AEEF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87" creationId="{23D7529D-96CF-DE95-50CA-32FA012373D7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88" creationId="{2080577B-F533-85EE-CD0F-34C98B6BB578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89" creationId="{ECE951BE-96AA-29E0-9670-00E84AFE6CDA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90" creationId="{753CBB23-894B-1E0E-0D0D-7EFCCF90BD54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91" creationId="{14472F56-2D1D-E697-6D75-AC89BEFB3BB5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92" creationId="{70D80178-B460-849C-624F-F95B0B1A5E80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93" creationId="{DD87F0AA-F675-84C0-B9D2-FCE32DA41E60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94" creationId="{E403BF23-C41F-7E81-6C6E-D05F594FD679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95" creationId="{3FA7C83D-C350-5524-5B63-31600C892D86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96" creationId="{CF78495A-7A9B-E44D-5494-07578797CFE0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97" creationId="{A021A03C-33FF-B9B0-A19A-C752A38B144D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98" creationId="{A01A8DFE-F95C-4EE0-D1A4-44A08A7790B1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299" creationId="{F562CBFC-AF2F-372A-0269-549FCA75C5D5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300" creationId="{EFABD513-DFF4-FB73-219A-172E4F8FD0B4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301" creationId="{8F89D2ED-5CB1-2245-B686-41BC7E98C74F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302" creationId="{C944EBE0-030E-1BE6-E1E7-8B555E9F4649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303" creationId="{3323A5D1-1328-14DC-2EE9-9FC1859E52E5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304" creationId="{44BA946F-C892-2CDC-893E-D15515F7C96A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305" creationId="{7F5903A8-B750-B579-9F33-DA52B4BD4ABB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306" creationId="{3C508FD5-CC91-9050-1FCB-40A6512823F0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307" creationId="{4A8B61D5-CBCD-E795-BE7A-EA6FB209FBB3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308" creationId="{FD6376B4-EF8B-2223-3BF8-2B10399F308F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309" creationId="{23179E56-65FF-B122-8563-832D05625733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310" creationId="{3C780CA3-22CC-1E58-7FDF-3AE17CE9C1E6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311" creationId="{E223F7FB-4E3E-6A02-4879-35B1546402CF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312" creationId="{9F1BE887-3FD9-597C-B347-01BB4F802B1F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313" creationId="{69A79988-FD94-E74E-A2D0-940F0EF66A6D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314" creationId="{2947ECEF-315C-EC99-858F-D3B02019DBCE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315" creationId="{A69030C7-CB2D-44FD-D52B-D19B8FB794E5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316" creationId="{91E63D08-0C15-E4AF-477B-1F4FD836B00C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317" creationId="{1B8A16AC-D7A0-FC7F-E945-39A6A35F2074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318" creationId="{C49E66A5-0CB8-7292-C5E4-E6299FE704B0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319" creationId="{93297436-8689-3431-DF79-A549DAE2695A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320" creationId="{9E1CB173-F5BC-F88E-3E6F-B6661BC06872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321" creationId="{CE346A48-7C9C-D243-0524-EAD3E9633258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322" creationId="{7AA115A6-1183-1F5A-DD34-F39AD3B99E8F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323" creationId="{BDC7D75F-3FF8-AA17-A291-5CCB87A0D42B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324" creationId="{0B121406-F66A-BBE6-C5B8-C459956F4D8B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325" creationId="{76ACAC06-E224-00DE-E1D0-190CC4EB20DE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326" creationId="{EEDB8392-133D-9ABD-8D12-F62F4B45B1E2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327" creationId="{CC0C7FDC-C6BB-F103-0FE3-E552E165362E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328" creationId="{73E724C1-29E6-31F4-387F-654EF4226005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329" creationId="{6F1EE42E-BB2B-03AF-6CE0-9335D53A88CB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330" creationId="{08F62985-F190-6A5A-70BF-6BAA7BE59245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331" creationId="{DA996623-C3A4-BBBC-CAC1-209B9265B84F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332" creationId="{77D58BC1-57C5-5D3F-1948-FCB42BC6C70A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333" creationId="{6372B849-5404-0BD3-E7AF-66F96E5378DF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334" creationId="{19FA02C3-C0B0-7554-2341-9750715026C2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335" creationId="{BCD7709E-19EA-2AB4-C5F3-725C4D51F604}"/>
            </ac:spMkLst>
          </pc:spChg>
          <pc:spChg chg="mod">
            <ac:chgData name="Lim, Huiling" userId="69673381-9faf-4fba-a918-317ff0d2250a" providerId="ADAL" clId="{46301762-6E40-465D-AAD3-2CB12DA37CAF}" dt="2023-06-13T09:08:26.829" v="68" actId="164"/>
            <ac:spMkLst>
              <pc:docMk/>
              <pc:sldMasterMk cId="2371397816" sldId="2147483749"/>
              <pc:sldLayoutMk cId="1515643878" sldId="2147483761"/>
              <ac:spMk id="1336" creationId="{B904DE50-78DF-696D-F5D8-D359ED622FA7}"/>
            </ac:spMkLst>
          </pc:spChg>
          <pc:spChg chg="add del mod ord">
            <ac:chgData name="Lim, Huiling" userId="69673381-9faf-4fba-a918-317ff0d2250a" providerId="ADAL" clId="{46301762-6E40-465D-AAD3-2CB12DA37CAF}" dt="2023-06-13T09:11:11.389" v="91" actId="478"/>
            <ac:spMkLst>
              <pc:docMk/>
              <pc:sldMasterMk cId="2371397816" sldId="2147483749"/>
              <pc:sldLayoutMk cId="1515643878" sldId="2147483761"/>
              <ac:spMk id="1341" creationId="{26B9E1BF-DDEF-1451-40DA-B734D7F48E99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42" creationId="{AE557860-8D41-49C8-DC89-A5FA7F83A67A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43" creationId="{B131E5EF-05C9-F944-EE92-6E62BD2DAAEB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44" creationId="{7626E3EB-25F5-70BC-B108-C464C9E82934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45" creationId="{BC5E1E41-4C8B-0051-FD0C-CC62E3B8BCE9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46" creationId="{A2B9C657-A015-9900-FDF9-CFB5AA23E5FB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47" creationId="{4F3108C2-3F3F-3CC3-42AF-B1F150584ABD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48" creationId="{1953E564-5DE8-C9DC-B3BE-EDE73CD54DE0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49" creationId="{D45194AC-F643-EACB-AC0C-3D1D6421F63A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50" creationId="{0D0C4E7D-2037-04CE-168E-0AFDA9CE45CA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51" creationId="{082AE140-28CF-A79A-437A-47EC9FD77422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52" creationId="{2B262E95-A7C8-9617-260C-7A9D405BB154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53" creationId="{B4627985-112E-B12E-C4BF-57E30D5BD98C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54" creationId="{0B534D36-2844-A612-5834-3140B59CF8EE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55" creationId="{38C22ADE-4830-E902-1D09-AD3C27CE594A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56" creationId="{5AE95F47-1321-CC6E-CBB9-FA69A78F9C6C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57" creationId="{638997C1-848E-FD73-21A4-BC78E7E934E8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58" creationId="{9AC897F1-1574-5DB2-1F9F-F200B84A93C2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59" creationId="{8CF05622-3C70-FC7E-0A64-B6DB6A4AA3FE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60" creationId="{DEE74982-35A5-D06A-AAE9-6C7AF3CEC0D7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61" creationId="{9413AD32-7E45-1F3A-1215-22497EE46CD7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62" creationId="{494509AF-61A2-E25F-9162-2582216C98BB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63" creationId="{523BB77E-C65C-7F8D-CEE9-D08E624996AA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64" creationId="{FCFEE425-14C4-9EF1-04EF-C5A4DB7DB1FB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65" creationId="{27FEAC91-7764-12E6-7351-3BE91D825B84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66" creationId="{05C5EC7C-9910-39CE-29A8-1DC724AD118E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67" creationId="{EEEF1351-8BFB-96C7-B664-90948D6A2DFB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68" creationId="{04E23B22-552A-F66D-092B-01E8F04216A0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69" creationId="{CA5DF7A2-AAB7-4C24-75B2-1DA62209F1DA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70" creationId="{07C47026-B75D-14EB-0B48-01D2042E407C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71" creationId="{65D0F1E3-1DEC-F4F3-2DC1-FC9EA045F1BC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72" creationId="{84B4191C-9359-5C7D-8909-1A9AD5472AAC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73" creationId="{5755385F-F0F2-1492-A7EE-FEF49D257A88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74" creationId="{B3D8B100-D753-04C2-984F-B6A7DBF06FFA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75" creationId="{7FFEA5CB-BCE9-815F-A826-1FE019C82751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76" creationId="{AF1796B4-6C23-0C52-383D-89D0CFD881A2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77" creationId="{9938272A-3D90-957C-09A1-83322D542B69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78" creationId="{D92B3E1D-3DE0-CD87-9968-C53B286D6886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79" creationId="{319519B0-4A44-12D2-A340-BEFA512363E1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80" creationId="{27891A99-BE0F-8437-7C42-CEF99BC9DC8B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81" creationId="{07438ACA-EC15-B282-97E8-F1A4975B76D4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82" creationId="{54F71BC8-431D-F54B-1CE0-A7F7AFE54CEF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83" creationId="{0108381D-A8B6-28BA-2867-1C6BE73492C2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84" creationId="{1E452824-62C5-297F-EBCB-5E55CDE7175C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85" creationId="{61D11C4A-7B9B-7A35-6CB4-A82E28C89B71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86" creationId="{C64B4B23-EBD4-D8D9-3A2B-510F1173D98C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87" creationId="{3A433EFE-ACCF-F812-2469-E859A76ADD34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88" creationId="{41241CAF-E7F0-1E0A-1B4E-E39C13BF99F6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89" creationId="{26FCE549-42BC-CBBC-F3DE-1075D1A863F3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90" creationId="{0507F64A-0AE6-11BE-7E47-3EAD3E2420C0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91" creationId="{A60296A9-F6A0-96FF-FB57-4F82ABE7DF85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92" creationId="{54DCE5FC-70B2-D718-7864-71DBDD1F21B4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93" creationId="{BA471FC2-4F0F-E6E3-1E0B-5033DF305370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94" creationId="{393DFB9C-FAF5-BF0D-5C9A-2D6D8975BA3B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95" creationId="{B0DCFE43-D822-C82A-0E95-A85FC567BFC7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96" creationId="{FAA42C63-0577-A0D3-E89A-9205A10E032D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97" creationId="{0681C20F-D980-FBC6-53A4-B0555E80893F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98" creationId="{B79C774F-00BB-186A-3627-B252F02645E9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399" creationId="{94CFF6C1-3253-AE11-9710-23A9F09E9B9C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00" creationId="{5A5D5D03-92F0-285F-BE96-77D19A037DD0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01" creationId="{981C2929-E0C0-DCCD-F11B-D590F5221EBE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02" creationId="{884E9E9A-02A0-CCC3-303B-25CBB4BEF39D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03" creationId="{3ACDD525-D6E2-6560-64CE-9BBDFA95F5AB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04" creationId="{0E6F0B5B-D999-9D22-DFEE-CE64445B6252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05" creationId="{5EC8D15A-851E-34A0-BFB9-A8F38BA8D8EE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06" creationId="{8E399C0D-7B9F-1CA7-34B0-68E2C672FCF4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07" creationId="{532E0F48-AD85-5149-4AB1-377073A91672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08" creationId="{3F7B01B6-951A-5F9A-7197-99A330A75EAB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09" creationId="{A6D9D61D-7079-EC4D-5DAE-0C2A1DAB12D4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10" creationId="{068F8CA2-ABFF-FA1C-A308-B1C463308423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11" creationId="{1B17F236-7B48-2DA6-1246-30A544D4389F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12" creationId="{338BBA62-61A1-A1E5-AD91-D685C67A8AE8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13" creationId="{F662F13C-96F0-E30D-EAAB-DB5D48A43A94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14" creationId="{74FA2C9C-C0E5-9E60-1DDD-5AC658233C87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15" creationId="{943A8C12-BA85-2EF8-1D57-B526ABFE48FE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16" creationId="{34E3B13A-B07B-7562-2DDE-52118905F695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17" creationId="{C9FC8344-446E-C11A-9C7F-866C5A71A808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18" creationId="{C2DEB9F0-D77C-A1F2-F813-126B7325490E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19" creationId="{1BB0A7E2-57C4-5403-C38F-0334E4CBCCD5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20" creationId="{919583FE-1EEB-F781-B25F-2076D4236DB6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21" creationId="{A397FD6B-9109-475C-C640-752ABD605944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22" creationId="{096B9332-F1D7-03F8-7667-32E6E32A1BB7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23" creationId="{1707B43A-C08B-B93F-7B4B-9388BB289C37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24" creationId="{6802A50A-BD08-4AC2-35AE-23EF89C33AC7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25" creationId="{4A4B3FD4-5C1B-E2E5-BDCD-0D33D8CE2C1D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26" creationId="{52B5CD77-CFC7-5AC9-A70E-5A05904344B0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27" creationId="{370FC076-044D-4B8E-18C5-FB727B6C3B6E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28" creationId="{B5E3F33F-46EB-654A-183C-F7B815B51C6F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29" creationId="{3C846AA8-25E6-D6AF-7033-FF19B7AA7ED3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30" creationId="{0F1B2B57-5B3B-63BF-A8D2-3F2786E0048A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31" creationId="{0781524E-1583-3F93-BD44-2C055552ED20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32" creationId="{0A34F14D-88B7-DACD-81F7-B026C87AF1F5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33" creationId="{1E86DE80-0E37-D241-DC54-2C6C73708874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34" creationId="{F09159E3-631A-5E64-674A-36F64E78865E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35" creationId="{62B9ED68-A703-7D3F-2B51-9D9ACD037112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36" creationId="{5845C5E0-7692-CCC2-E010-81D377E3724A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37" creationId="{290BD0B6-D3B3-FBB0-4D9C-013EE84A5A01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38" creationId="{C24A6EB6-BB73-BCF6-7379-7454B839C31D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39" creationId="{682D4CA6-5AA4-4CE4-5BBF-582AC8A9F59C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40" creationId="{7F1F99E3-34CE-009A-119C-1DEF2AA344EC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41" creationId="{C33ACC56-F7B7-C418-A8F0-5790FF4885D0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42" creationId="{E8ED9B2B-487D-510A-4979-8D1FE1C54B2B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43" creationId="{F2007DF6-0BF4-36CA-EA71-536066062050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44" creationId="{C96D2C2A-83F1-6B91-E4B4-FC3617508547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45" creationId="{C566977A-66D9-CBF2-E9E7-AC7D665D0881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46" creationId="{D9D97B7E-1DBB-D8F4-693D-2F0C0F2F2F62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47" creationId="{B22D6912-443F-9BCF-47C5-0D562FD809CC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48" creationId="{9E58241E-CDB8-262C-01FC-CBEE744886B9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49" creationId="{4BDA6203-3F75-3904-2D1F-A726F36DBB59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50" creationId="{C75443A8-A7A2-8045-FB37-C641EB553E1C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51" creationId="{708DD62A-460E-0699-6F5B-EFCA163BEB92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52" creationId="{A7EA1F63-C866-5419-5CE9-C1695BA254BB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53" creationId="{A935EE7F-2F4F-F03D-1D18-E5D293370C01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54" creationId="{15567222-6B92-B35D-6E65-966C62146925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55" creationId="{D8069855-DDFD-93DE-F2E2-E1C5C1840D92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56" creationId="{E9E423CB-EFED-322C-6DA5-C8CE959FF01D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57" creationId="{D52D3513-C991-02AA-7CCE-D4D0CCA512BF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58" creationId="{5AFBFBC9-6667-F7EB-3EA1-BE24BA576B55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59" creationId="{6E492524-C903-5D0F-FA12-82CA7FE7E89D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60" creationId="{6EE4EC82-4E22-7923-141A-0F3996DBBE6C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61" creationId="{5BC0F383-4192-BBB0-9455-4EFDE3A797CF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62" creationId="{602DD472-16C2-B493-5023-4D6D54CBAAB4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63" creationId="{3C701675-2FFB-344A-0C87-B0159D9E8011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64" creationId="{1B0CB7BE-DB15-5741-C87E-E1F3E7ADBCEA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65" creationId="{05ED8EAD-81C7-5797-5A47-900BA9738741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66" creationId="{70993729-D6F5-A917-0789-818D899F5811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67" creationId="{D9089426-74CA-1191-6D4F-04D3DAE6AB3B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68" creationId="{0C3376CC-2D41-470F-24BA-864143B8B045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69" creationId="{75AF5B8B-CA29-64C8-2FD8-2CA0AD95A2EA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70" creationId="{CB245C9D-DEEE-1C2D-29A8-AD8DC1AC3C18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71" creationId="{83A5B138-088C-7D61-444C-6A6AFD26FA11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72" creationId="{963D093C-F6FB-7F97-3E6C-1536F089ED1B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73" creationId="{90104036-DF58-9885-629C-48398E955524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74" creationId="{E24DF5F9-1595-C638-C74E-79EE82C2B6CC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75" creationId="{54947FB0-5890-3AC8-7525-A9CE609ACA93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76" creationId="{66D115DE-2993-1C99-ECFB-84A5A16F480E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77" creationId="{41315AAE-AA4A-9739-2A0A-2FD90431A13D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78" creationId="{78C45B4E-7CC4-6E0C-FE3B-4D57A4C5EF75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79" creationId="{3D9D159A-131B-6690-C5E9-EA144DAAC0B7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80" creationId="{11575229-89A6-F574-0D06-5D6E3C0D4B51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81" creationId="{F21F7804-2958-71A8-14D2-821030A96075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82" creationId="{185AB5A9-FFD7-A323-C3A3-9DB8F90825DE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83" creationId="{9BBB81B8-1018-3AA5-DDA6-E7AD52033547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84" creationId="{B859A56E-584A-DFEF-0029-DE77EB9FF1C6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85" creationId="{F1BB971A-8882-33F8-55D7-3996F93434F5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86" creationId="{B2642C86-39D0-32AD-9813-4985B466B692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87" creationId="{BE3DDF84-33F6-FF39-49BD-49047F80B046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88" creationId="{315FFCD4-050F-64C7-B861-912D8E26BF67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89" creationId="{E5F3E536-1E24-B217-8B9F-D0D9F6AF81C5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90" creationId="{2F6D06ED-BE18-32A2-64A3-43CA580BB159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91" creationId="{6D7753A2-2D2E-B5FB-3F29-56C5E1AAC647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92" creationId="{2A6B8181-3C48-9487-B542-7F5EFD626668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93" creationId="{F48EB11C-C9D1-66C1-8EB0-15F5F30B15B8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94" creationId="{749DC5C5-83D7-4837-B5B2-3235D0B4446C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95" creationId="{5424BD1E-EF8C-8AC5-8655-06E9A4AC6FAB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96" creationId="{7443C4B7-CF6B-302D-E583-A2E5CBD5F8BB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97" creationId="{B495ACA7-1AAE-8826-D26D-FB26F48BE558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98" creationId="{8CEB045B-5152-BC48-AEA5-51F5B1D5DD61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499" creationId="{260059C4-9C9F-A5A3-0937-429041235832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00" creationId="{3914EC23-465B-2C0A-46D8-7E091F890A99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01" creationId="{281760CC-B827-29C4-0C26-FD45BE1B873E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02" creationId="{A305CFB6-98A8-9A0F-3852-1EA9EF0E24F9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03" creationId="{AF4752ED-8685-C088-2FA5-CBFADE8B72B6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04" creationId="{6152BE6F-FB2E-19B3-BC64-AEA5A6A13653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05" creationId="{445AAD2E-013D-75A4-8DDE-491A440E6662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06" creationId="{BBCA5987-C46A-353E-4ED4-3C63C5698693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07" creationId="{6E6DE6FB-6280-38D5-5EB9-44280BC65134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08" creationId="{C407B741-58C0-110C-6F1E-6CEDD71115D1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09" creationId="{F0728D5E-2671-247B-4ED4-96DF37E0B6CD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10" creationId="{A521CCC7-12E1-37DC-569D-053CCCEF3D58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11" creationId="{0795DD52-2386-8592-2393-2662D350A64D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12" creationId="{C56159BE-84AE-6F9D-A585-664F7E657B0A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13" creationId="{04CB0402-0E0B-0A75-31C8-E7CE9817411B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14" creationId="{B59546D5-1D6D-13ED-DF3F-EDEBA6B5089C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15" creationId="{A7379229-84F7-C80A-5A60-5988BFA38C1A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16" creationId="{8EFBC7B2-D91A-0B4E-2630-89C587D5AC81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17" creationId="{B03AB1A1-4409-E9FC-1B33-A3E5BA0DA244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18" creationId="{B668491E-6CB2-35D5-2514-5D8EAA6124C7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19" creationId="{1D25391D-F029-2C21-12D0-8B8FBA407507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20" creationId="{D6F2CB04-FD70-B40B-7495-2CEEE2E3F2D3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21" creationId="{2AC28156-7B56-1834-FF14-97895B1C6B69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22" creationId="{58A911BF-C911-AF26-E83C-062BA1AC8A98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23" creationId="{0ACFA42F-20E4-42EC-045D-B46AC7EB1087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24" creationId="{8F0ECC84-2357-BEB6-765E-431119D7627C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25" creationId="{0EA11A69-F859-A639-7D67-09B518FF8B24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26" creationId="{3350D2CD-BF6D-9DCE-9CEF-525AAA954A78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27" creationId="{219315DA-AE5F-B8DD-EDBE-88D41E090C5F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28" creationId="{2FACE63A-E21A-A2A9-3805-17B75D570960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29" creationId="{84FE39F9-1982-8F2A-FF46-1232B970DC09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30" creationId="{8F05A37D-591B-3B3C-7B57-CFD394FF6F8F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31" creationId="{835531F4-A0E2-F60D-2335-0D65157A5AE6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32" creationId="{A4A7E50F-F6A8-3875-8B6A-170E9E47D112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33" creationId="{DB0D0BE2-AC20-991E-9DD6-2E2EF08E31B5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34" creationId="{3F214BA8-0AAB-0AF5-1DDF-8A6BABB6A689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35" creationId="{989CFB67-B679-3CAE-7906-AC9F60A0ABC0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36" creationId="{4E0D7143-B99B-96AB-B5A8-D505ABBB6D9B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37" creationId="{F69A614B-73F4-0ACB-7061-6AEF612DCE4B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38" creationId="{8C174DDA-E61D-F1FD-AEE4-E6091D332967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39" creationId="{D6709061-21F6-CD3B-A1C5-327BE4CAD26F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40" creationId="{1D586D4F-6AF8-B706-3DB4-2A7B2552A296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41" creationId="{357EEFEC-9416-9BA4-792D-31246CCAC592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42" creationId="{14D55DDA-0BA8-90F5-572B-2616F13D34A3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43" creationId="{FF0E3BF4-70D0-4645-B959-37538C5DF720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44" creationId="{C00BC1B2-043A-4209-97BD-BEA245E84AED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45" creationId="{009E7C05-2DFD-AB6F-4DA7-EFF9187B7152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46" creationId="{790713D2-C926-8B7C-E700-4054F195F807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47" creationId="{C03A90E0-0572-AD01-1BF2-CA1721D07C6F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48" creationId="{91A582F9-DD6C-1AC5-962F-8DE349021669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49" creationId="{3108FFEE-29D2-4F18-FB80-9F84F866B065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50" creationId="{C754A30B-CB12-75DE-5357-F4E19031BB47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51" creationId="{5C8C1FFB-ED3F-0A99-DCFE-8CA91EBEFF29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52" creationId="{AC3F095A-CBA7-4401-6518-7231F2A3457B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53" creationId="{D4C5D84E-8B8F-E8B8-0D66-47456C600784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54" creationId="{8F41BC5F-0D57-C0F6-B8F8-D62EAE44E6F4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55" creationId="{60BC9C0B-BC72-349A-0574-6D9D757DE566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56" creationId="{615686A1-023C-E9E9-F65A-90F2AD99CD77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57" creationId="{478E6F6C-B894-71C8-01EE-A7D2D9119D37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58" creationId="{9E022610-8364-0E81-8237-C5E1568D78BD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59" creationId="{FA2371A0-C6E5-12C8-FFA5-48139098E912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60" creationId="{1DC2852B-16F8-8045-1F1F-B7E0F3A25553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61" creationId="{09A395A1-C432-9B38-CA5E-0B7AADE0F6EB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62" creationId="{4742B45A-C712-0502-BE9F-0A3B41CBDE2A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63" creationId="{6072AE15-CAB6-132A-C5B6-1C5CA6C378AD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64" creationId="{A7C0D9B9-6BAE-455E-ABDC-DB192745062B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65" creationId="{F79DCC34-DEAA-A0F4-8B03-E91F7BAAF61A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66" creationId="{51E1C72A-4D89-0344-FBB9-794A2E243213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67" creationId="{CB2870F8-4513-A3B1-B27F-B7F0C85EAFF2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68" creationId="{586844FA-6E2E-8630-6F6C-8E78EDF55927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69" creationId="{4EC6EB84-1F4D-5EF7-7E1D-1AF34C4881AA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70" creationId="{7FCBF962-A5C3-F572-4091-DD9F47BD8563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71" creationId="{7D20B07C-7EB2-C62F-5B9F-9FF4AD8B29A7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72" creationId="{BAE9EBC8-C761-AB7D-E4E9-EE0B59B7B8C5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73" creationId="{DC0B5F3E-C4D1-C674-F9C2-4DE29B525640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74" creationId="{4DDD481E-74F6-FDCD-2D3A-1239475B214E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75" creationId="{D62722F3-5379-0A98-EBC9-9525394A3A42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76" creationId="{A7E9C7CC-40E6-2C2F-A548-E90B32B419EC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77" creationId="{E682B275-3CBA-9236-FC62-48FA59110BD1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78" creationId="{45D24BC0-28E7-F9C3-AD20-BCBBD30CEF5C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79" creationId="{362EFDFC-817F-0F53-6262-FB8EE1C613AF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80" creationId="{241B34BD-C194-5EB8-173C-48B3250A3D37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81" creationId="{C05D5A1B-3532-835F-249E-5CE62E90D684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82" creationId="{5DA1F18C-C440-880F-8DF7-D3ADCC818D51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83" creationId="{EF5E5BED-2D1A-71EB-69C7-B5A9F1A19185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84" creationId="{975B25C1-2947-E2D0-36CE-F5084E1E428D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85" creationId="{F96DD0F6-CF28-C404-2F21-CA78D316BFF4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86" creationId="{13535C1D-BD0C-9DB8-394B-A18A9FEC17B0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87" creationId="{35F5654C-7AC5-3908-1300-46204110239C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88" creationId="{EE26C1B2-9FBA-06A6-9AC0-DA932B7BB9B8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89" creationId="{A4EC9F9B-EC78-7346-0888-AECD214D961D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90" creationId="{44BA4E5D-8450-08E4-F691-50D175761BA5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91" creationId="{EE0748C6-AE7F-DCD3-A7C9-8C01766BC579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92" creationId="{70BCF7EB-866C-F767-D0FB-ECB737470677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93" creationId="{EC5B5CCF-483A-7AAA-FACD-83CDB4F6D2B9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94" creationId="{AC3F4091-1630-C063-BA59-07F71633A3D1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95" creationId="{EB61CBFB-14A9-3158-932E-43710CEA35A7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96" creationId="{A947CC0D-4448-60CC-ACA0-E844E7B1D5C7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97" creationId="{90900EA5-4341-DDB0-082E-362EE1E3BEEE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98" creationId="{26BDD9A2-2B3D-B13A-455B-7C9F1542CDBF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599" creationId="{4003E7C2-E773-88FB-947E-B34C0C4680BE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00" creationId="{1BFA5F5C-214E-12AE-597A-921FB1F51F93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01" creationId="{0FACBD0F-2DC3-DAF0-EE80-2AAB1FDFF84E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02" creationId="{B36E5E66-DE05-09E2-1D02-CE238641EC8B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03" creationId="{75ED145C-CCEB-B25D-A0FF-3C4B216EC7C2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04" creationId="{44D8BB09-87F8-7E86-3768-101DB2B2EA0C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05" creationId="{AD266502-2E24-E1A2-40F7-9125D7A6F77A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06" creationId="{A70127DE-E9ED-2DC9-76DB-48293E6BD9FA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07" creationId="{96C3D1CD-66A6-E18C-DC33-D036EF5754C9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08" creationId="{B60B75D5-56B3-EE73-52C3-39576B65547C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09" creationId="{E7B51E42-4CA9-F425-EB16-2B86E90F944C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10" creationId="{CB0EFB66-DAA2-A75E-A4F9-9DEBA69C26C3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11" creationId="{52D8696B-3632-FAB3-9FEF-4CC75C916903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12" creationId="{C6914A4C-7FC0-AA3F-6117-D4B33B95F31E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13" creationId="{312906B2-8E9F-1B8C-B8A3-8EF1C73FA379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14" creationId="{AC816F9D-1A77-C9A8-72DA-B51D3E3108D3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15" creationId="{8264E30D-CCB8-69AB-7E65-7256BAB2D0F1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16" creationId="{3CD0F869-3567-86C5-DCC1-6FF48187B1E3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17" creationId="{77C2D04A-16CD-3F6E-80DA-5677FA24A037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18" creationId="{8ED96363-8EFB-E54E-3D64-460EA83D132F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19" creationId="{20378ED0-56F9-CD1B-69B7-6FA833A9F26C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20" creationId="{D84AB97A-BA8F-4C87-44ED-BF74299D3F91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21" creationId="{E77BA627-C2AA-AB70-D8D0-FF990D8E02ED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22" creationId="{8237C67D-C27F-705D-063F-32D96F993141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23" creationId="{5EF29ADC-1C1E-48FF-07B5-0EA14FE43CE1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24" creationId="{070F7911-3658-F081-716D-2587A0B6FCF7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25" creationId="{281435FA-5643-F2EE-CCE0-5BA5C2567BD1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26" creationId="{5EC197DB-A782-4B8E-96CE-B834D82D25DB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27" creationId="{2626D180-064E-11B9-16CB-C4497E5FE6BE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28" creationId="{EEF9C4A6-3234-4C6C-C0B2-05695C1ABEE3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29" creationId="{2CAA686A-49EF-2561-52B0-7410300DDBCD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30" creationId="{F90DA772-0E89-37D1-69B9-1F97958E536C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31" creationId="{41A1AABA-0C1D-A532-7291-6B020BE870BD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32" creationId="{49631C21-9FCD-46D2-CB7B-EA16FE29B4E2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33" creationId="{A628ABFB-4A69-A5AF-AF66-EF62C50BE6DC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34" creationId="{07A82299-7500-9968-417A-DB3807398A1B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35" creationId="{5CD411D9-9C5A-7C43-EDF4-93EEEF6FF058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36" creationId="{60B5E669-6005-F1AF-C2EA-56A5FD13A96C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37" creationId="{12DB013F-5FDF-5863-5756-2ACAD75C1866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38" creationId="{717A77DB-7FF9-A414-3DDD-B78909C92A0C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39" creationId="{28012807-1637-62EA-FF16-53F53E65568C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40" creationId="{CB629BF0-BF78-21D4-4053-23032705502E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41" creationId="{8430486B-91C8-A49E-F9F8-D6D9986CB20A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42" creationId="{935E613D-279E-C60E-5E04-4AFEAEA2E7D3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43" creationId="{4423F02F-D3D0-C6D1-E3C4-B8BD91F892F0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44" creationId="{EBD99415-5CEF-44A9-9A50-921D6E09B456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45" creationId="{9F30CE40-434D-59B3-731F-AE483D65B0B5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46" creationId="{8F7DD035-33FC-5FA5-6B49-5A139AE3209B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47" creationId="{A7773D91-41A9-3485-AE5F-B26784BAAB38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48" creationId="{E231793C-793C-ACAE-D263-1B0E541266B2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49" creationId="{04465D51-ED8E-E9C6-93B4-33060D9350AE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50" creationId="{84887A67-3063-3CE5-E2D1-36BB78A29839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51" creationId="{8952915F-8F05-AF63-5226-50A66D7F96D7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52" creationId="{150AFCB0-A174-0F73-44B0-2ABA0E6C9D6E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53" creationId="{5318E766-EA5F-C327-1491-F85FB1D3DED2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54" creationId="{EBCCFB94-DA93-308D-8B81-0BAA8129FE29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55" creationId="{7ED02CDC-A1E6-94EE-5DA6-724462B55F4D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56" creationId="{368CE3F7-315D-D067-F712-9087BCA32772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57" creationId="{BC07B3EC-DE66-2E4E-69CE-5029F18FD31C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58" creationId="{026B07E3-3EE3-24FD-84E5-D4E175971944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59" creationId="{64757A49-E03C-19B1-9C5E-C9CCEBAA3035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60" creationId="{480D518F-54A7-9ED7-94B8-BF586FD30637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61" creationId="{63498131-2691-3996-B17B-251981315423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62" creationId="{DF777FF2-F14E-7B1A-2ACE-A49D371AC675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63" creationId="{8B4C3850-ECDC-1A99-AA1F-F5FBD288D076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64" creationId="{2327ED88-BCD4-DBD3-E4A0-2DFE7C249929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65" creationId="{E801BC8D-42B3-A88D-271B-C2A0A499DA70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66" creationId="{4F227528-C560-8FA3-F8C0-A1E68A2D9300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67" creationId="{5B0778F9-3BB6-B16D-A85A-D6D2F24EE4D4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68" creationId="{201E0643-D512-4A50-DDD3-0458F9A30E2B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69" creationId="{88226C44-02AF-AD1D-724A-0D2EB74D22E9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70" creationId="{C973D4AC-0869-FDDA-5EB0-6BDF84862A76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71" creationId="{00F04FB4-07E2-BC00-D35E-043A35FE89D3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72" creationId="{95E6D644-62B8-F8B6-9651-D630F2DB6A50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73" creationId="{FB97C29E-C5B0-5EC6-FF4E-1026A9D3424F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74" creationId="{6263C448-2F41-0631-CBCD-AED1572418B3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75" creationId="{B2AF5B3A-B619-FF79-3D22-E45E9938F364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76" creationId="{703A3367-9711-A125-EC8D-E720C624172C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77" creationId="{978A79E3-71B1-F8A0-FD3D-BFD679C57E48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78" creationId="{F5CEE924-E54F-3156-0A2C-E8800BAB1EA0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79" creationId="{F05E2812-5B9C-0D34-3F1D-544F87686A89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80" creationId="{3D60F1D6-94C2-6BD2-4C2E-8D5C9DD6D2FB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81" creationId="{F25AEDC9-16F7-53EE-1D65-991259ECA55B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82" creationId="{C8B87972-00D8-55E2-0189-EC0FAC36BF87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83" creationId="{F7999668-9B82-7590-A34E-BB083EAA0B01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84" creationId="{6AC1B87D-33D7-7651-8DE6-10AB7B97FE32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85" creationId="{C6EE7491-054B-F1D3-3DC6-58DB8337464C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86" creationId="{92779EEA-96E5-337E-6BCC-3BC895872CC1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87" creationId="{BC806410-4DFA-7F0B-B0C1-4A969E340F38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88" creationId="{26E68D25-462D-9ECB-DF9A-FEACA5333E7B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89" creationId="{9E03BE1C-764B-6031-2B3F-922E61F6321E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90" creationId="{3F8FFC74-BE23-0042-051C-40B4F5B2319B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91" creationId="{91F35427-8620-C91A-8CC8-E484022C1AE8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92" creationId="{8155F487-29A3-17B6-3066-0CCD109EC687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93" creationId="{93157BFE-5E44-BCB5-933D-51501DD2B36E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94" creationId="{5A41CF01-6890-DE12-FBC1-ED0CA1273303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95" creationId="{0BA93A31-D0B6-FB8A-9ECE-80F22FF73D5F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96" creationId="{B1658680-EEE9-1365-B602-A18F09EEA9D5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97" creationId="{D985F3AB-3A0E-B9CE-D8C6-7B09F438315B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98" creationId="{0A822B0B-331F-8FD8-B0EF-59FA8A9A7969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699" creationId="{8005CD08-6019-680C-47E4-AF17B662A124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00" creationId="{2385C85A-BD9C-D891-8530-E888B4DF6D73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01" creationId="{A08E5C11-C792-0912-7D01-705C4FCFD6E7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02" creationId="{D596C5A1-8EF1-4256-9E5C-B8095FEC7011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03" creationId="{9D45802A-43F4-56E2-C789-CA0BD3F2204B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04" creationId="{81075359-6E80-8275-9A25-2905449B9016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05" creationId="{7B1F35E9-486C-9546-4941-F27C1CDE72AD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06" creationId="{969178B8-8ABD-9189-7356-2A79E1782278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07" creationId="{E4EC5C4B-6C45-2959-FF33-8A8101D4FC15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08" creationId="{F9540EE4-0B51-2819-4EAD-89BA3E859CCE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09" creationId="{626F3656-3B71-4F23-AABA-D6BD0774A200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10" creationId="{F3A61115-7208-5C13-36AD-162A5D382470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11" creationId="{55EE3406-0316-D84E-B38E-2CDAECFB3C74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12" creationId="{91B21D7A-00BC-8BC9-B4BD-41A3CC5A71D2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13" creationId="{7489799B-1B85-797F-AEB1-309702F1E1F4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14" creationId="{3F4946EB-6E2F-2B18-F6F5-CB4F9AE9F76D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15" creationId="{E7B2382B-9D53-32B6-66BC-64281B62E7FB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16" creationId="{FCC77985-D007-DFA7-3D03-2FC4B1F8A3EB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17" creationId="{8C30779E-B0A5-5052-FC65-F24CA9EB607A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18" creationId="{81AFB7AB-EA53-37A8-8B18-64FC08C33B7C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19" creationId="{AAAFCFAE-2CB2-D8C7-02A9-64E2D90DDA20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20" creationId="{D5DAACAF-1C0E-9069-8F68-BDA2B2E2590D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21" creationId="{9F97CBA5-DDB0-63C1-2A9C-09C0513A259A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22" creationId="{BCD3CED4-03F8-1EF6-1B4A-A21BB1B4A312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23" creationId="{7EBB998B-2764-1583-18A2-2A83EC6ADF0E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24" creationId="{6410AEF0-530D-2182-BB8C-2FDD0F871F3E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25" creationId="{848BCF39-DEF6-EC79-8C89-C3B9EF76C9F3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26" creationId="{09A8DB50-017B-F8A6-5B05-14DB50D57034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27" creationId="{07F52D19-274E-5A84-1DB5-69D1598AC354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28" creationId="{7674F519-4869-0AAF-BD7B-A03A8EE5AC93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29" creationId="{D7982E79-FCCC-6B79-AA97-4D20773654C3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30" creationId="{DDCE7A5F-9447-1E8F-E027-7442A719CD4C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31" creationId="{BEA29974-65EA-D146-B918-577082433333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32" creationId="{2C6ACD6D-771D-EFA4-430A-F33B74714072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33" creationId="{9BC1BBDC-E4AE-4480-51CA-7FDCA6B269E9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34" creationId="{1D6B9285-DA7A-4FFB-E98F-742AEE252D5A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35" creationId="{5DE61F48-FF6E-F14F-CBA7-A159D03D119B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36" creationId="{B8C16AF2-0C84-75DA-A95E-FF77A028DB10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37" creationId="{213D78E2-4778-CBDB-1F92-717CFBB111F3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38" creationId="{ADF8CC0F-1CBE-CAE4-9AF8-F186646D379A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39" creationId="{14C1D1A1-D972-DEB4-0DA8-E0BD4C50BE6A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40" creationId="{C098DDA1-6E78-09A1-4C55-B995CFBCF1AA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41" creationId="{7267436A-37AB-35CD-B58D-0C8B4E299BE7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42" creationId="{CDB5621D-D843-8358-1BCB-C10BB0D1803C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43" creationId="{ECECE495-5A39-F2C7-8575-36406EAA31A3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44" creationId="{AEEF6F51-97D3-9977-4841-7E3865F52BAD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45" creationId="{6B36E4C7-1DF0-B3E1-4A74-E017B751691D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46" creationId="{5CA551FC-4361-2C42-DDB7-98AF5879B0DF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47" creationId="{E25D8B67-B1B2-D410-3F13-2E4D6A6891D1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48" creationId="{667B77E2-811A-27BC-CB93-5081BF6EA350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49" creationId="{61E550EA-54B9-1015-75CB-AA3826B65AD9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50" creationId="{BEAAFA67-19A1-4C3B-C9DD-9F77B716D50D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51" creationId="{D9F78C02-D1FB-36AC-00E0-97778F649E62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52" creationId="{FFD7074F-588C-BE59-DA7A-712CE6B30ECE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53" creationId="{666A4B1E-C402-F038-33B1-67FB1BCC141E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54" creationId="{50689C1E-3841-6B83-C17D-F1F3E5029AE1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55" creationId="{A46C14DF-3F1D-75AE-A73E-B2BA8A556590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56" creationId="{02E0864B-999F-E8AC-FAFC-50A8527B9771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57" creationId="{E6ED5745-6FCB-1908-E1ED-D55FDCA9F529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58" creationId="{832611E2-73F7-3255-D20E-DCF803FE4D98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59" creationId="{2D41F367-F56D-9C68-644C-ADB53B4BDDC8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60" creationId="{629F21FA-8695-58E6-C69F-8B65CA7D5B0C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61" creationId="{CD97E442-354C-A6A1-10C7-E823D53C2BB5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62" creationId="{ECE8701E-DDFC-B00F-CA3A-BADF67E5D806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63" creationId="{BD0F810F-AE2F-FD8C-9F2E-1E4A7BA4276A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64" creationId="{7677B003-18FC-D35A-717A-0AC9D3566CF4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65" creationId="{5A044CA7-8DF0-FE77-DBCF-76D92D3F5F1D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66" creationId="{1089A694-728C-824A-8889-48CD355B1A59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67" creationId="{5C30FF5C-4BA2-01D0-DD0B-064C6FC937D3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68" creationId="{8D63B7B6-55E9-AD97-6F2A-6B9A44CDBEE3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69" creationId="{9E4E1AC6-EBEC-CE70-5027-43811D18ED62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70" creationId="{F852D4F7-BC58-6062-1BF7-8441E986B1C8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71" creationId="{4EB36088-9459-66A6-00B7-824A541C08D9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72" creationId="{6D6F1DCE-9850-0BDA-1D45-E5B1CFA5DA0F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73" creationId="{B1744916-7364-C782-3BFF-060DCF5765ED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74" creationId="{DC2EBA0D-26DC-3F0C-5315-B93191D03A82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75" creationId="{E5C82B42-ACF6-1C3C-1E25-129C8B357772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76" creationId="{EE79D3EF-9F02-C09B-1052-18B92DFDA6BD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77" creationId="{33AE1F51-8F06-CE45-BD1C-A06C3D1E0C39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78" creationId="{4B6AA56F-DC26-2506-951D-F9516F31A30C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79" creationId="{4957D220-A4AD-D10B-79AF-036E69A37B37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80" creationId="{33B5EEA9-7AF3-9D30-4265-A83B58F9CBD7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81" creationId="{7391B7E3-474F-F242-3059-B4A1A222B808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82" creationId="{A24D37A3-4C52-9012-2E65-4EB067C7A2D1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83" creationId="{CCAD8E90-B8D7-4500-5E56-214C3B5FB4A2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84" creationId="{E69C331C-4A19-313C-E5AB-EA00750109F9}"/>
            </ac:spMkLst>
          </pc:spChg>
          <pc:spChg chg="mod">
            <ac:chgData name="Lim, Huiling" userId="69673381-9faf-4fba-a918-317ff0d2250a" providerId="ADAL" clId="{46301762-6E40-465D-AAD3-2CB12DA37CAF}" dt="2023-06-13T09:09:06.488" v="76" actId="164"/>
            <ac:spMkLst>
              <pc:docMk/>
              <pc:sldMasterMk cId="2371397816" sldId="2147483749"/>
              <pc:sldLayoutMk cId="1515643878" sldId="2147483761"/>
              <ac:spMk id="1785" creationId="{CE2303A2-3177-76C9-9329-9D82102262A3}"/>
            </ac:spMkLst>
          </pc:spChg>
          <pc:spChg chg="del mod ord topLvl">
            <ac:chgData name="Lim, Huiling" userId="69673381-9faf-4fba-a918-317ff0d2250a" providerId="ADAL" clId="{46301762-6E40-465D-AAD3-2CB12DA37CAF}" dt="2023-06-13T09:11:11.389" v="91" actId="478"/>
            <ac:spMkLst>
              <pc:docMk/>
              <pc:sldMasterMk cId="2371397816" sldId="2147483749"/>
              <pc:sldLayoutMk cId="1515643878" sldId="2147483761"/>
              <ac:spMk id="1790" creationId="{CC9EAF10-7BA0-2EF9-A40E-EB3B921ADBBC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791" creationId="{768D3B4F-6446-A326-3A8A-7D852E9AC396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792" creationId="{D9B79269-3601-DDF8-A473-2C01A674E38E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793" creationId="{F3C40ED0-3F43-403F-FF7C-FFC37A14B821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794" creationId="{B6C38E6C-0C59-1E57-07C8-7CF83237B42B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795" creationId="{584672F1-1DB1-FB1D-AA5F-54EDC5BE1DAD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796" creationId="{81C7CBA2-E674-A089-0397-6B2996F390F7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797" creationId="{76957353-E809-AF35-331C-329815AABD41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798" creationId="{DFB17BB5-84F9-794B-92C6-9E86CB590331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799" creationId="{3339589E-1097-113F-12A4-F117C383CCA4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00" creationId="{F5503D1D-EEEB-DF57-567A-CADDF977588E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01" creationId="{65CBF218-1540-751A-7D78-D19CB1516D28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02" creationId="{2361F83A-0391-2D4A-DA96-F7A5B0142571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03" creationId="{F811B039-2679-1CC8-F8E0-FF1B50F6760B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04" creationId="{E0E8B4BF-9EF9-43A8-0A04-F8A90706E460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05" creationId="{4775C4F5-133C-5ECD-C82A-30C0BF8D68AB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06" creationId="{972FBBC1-A66E-CD54-AA77-11183CD841ED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07" creationId="{48526C7F-91D4-1B12-952B-D234C07EB07A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08" creationId="{A86B7049-B163-078F-32E2-603F04ECC8FD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09" creationId="{8E3FEAF5-9E79-5918-474D-23F95E1DEBF0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10" creationId="{E701A896-4EC3-FF53-4D23-53214F07BD47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11" creationId="{51CFDAF5-DCC3-BCB3-390A-47B01630FFD1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12" creationId="{CD6277E3-0753-7258-B050-E2DA9AA1EE94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13" creationId="{6317316F-CF36-6D38-3FD7-6196FDEB76B3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14" creationId="{46DB1E90-1879-8F7E-02FA-593769D5E816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15" creationId="{6A782266-D844-0CE4-6334-44408DE44BD8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16" creationId="{CD633F76-3D20-9A1B-E311-0F5463F5283A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17" creationId="{F4338410-1A46-F59C-C51C-AAD9A61035F1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18" creationId="{27F6C68B-6C0C-F035-5A78-290784965A91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19" creationId="{34EA82A8-B2EA-56BB-E524-AAD0BC90C34C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20" creationId="{CB8ACC70-DA52-7E13-61F0-A6E6D0128802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21" creationId="{0CEEF5AA-8A17-C9E8-1552-B59437F91EA5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22" creationId="{803AD71E-59BE-2DD5-8B7A-E36C2F93BB24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23" creationId="{2B2493BA-36CA-4179-1F1E-7F8C79808DE4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24" creationId="{9E9724B8-D8B9-2F1D-670E-317D53C1B664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25" creationId="{E7E9FD56-E184-26C3-966B-F833F742ACE7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26" creationId="{A8B6F159-E166-8EEC-A6B5-486F8E980957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27" creationId="{70D78E62-6B97-2F35-1CD9-D240C4FE0FF6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28" creationId="{B9034FBA-80C1-040E-699D-E65FE3949D70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29" creationId="{A76C8349-DE8A-75ED-4439-CBFDE140EFAE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30" creationId="{00332F5E-7504-20C7-2CC7-22CF9387B65F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31" creationId="{B6C60490-D709-4C15-28F3-AC6B09532B8A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32" creationId="{15D60626-BBB8-81AD-806B-31A4331F63C3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33" creationId="{1A21F1EE-DABC-EC08-E1A7-DC7760090892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34" creationId="{F861E95E-3A2A-018F-92E2-FD66C67135A2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35" creationId="{EB2DF878-7B7C-FE8D-940D-DD95952B1422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36" creationId="{4CF6BACF-F61B-0D72-721F-9C78459E1219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37" creationId="{B516DAEC-1437-4121-CE7F-EA05D94831AE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38" creationId="{079FB826-09D8-B135-DE84-7A7B5EA6C882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39" creationId="{8DA4F63C-330A-A902-84F5-DA1C27DF5A62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40" creationId="{5C00959A-E161-A8B4-1259-C0D4D8B21131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41" creationId="{CFDC94EE-AE9A-D355-9C60-D8ECCB13E0A0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42" creationId="{85F4B359-8DEC-5E26-C360-BA1EFF188019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43" creationId="{64E4C65F-6B72-27BF-2D31-5B1C7E2AB581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44" creationId="{8BA6CFC8-4AA0-B646-B873-4B935765D403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45" creationId="{9EFFBDF5-DFFE-76EB-9D83-63136B360A53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46" creationId="{27D57BF2-EF2B-3DCC-5E4F-991F2B1D1DE2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47" creationId="{79B8CAB3-AAE4-505C-5459-05B81ED1BEBE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48" creationId="{E3D3099E-C8D2-22A8-BACA-59F111ED2C82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49" creationId="{29958173-C926-1BD9-305A-88076A64C299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50" creationId="{85B98617-9D8D-A035-B647-ACA74152B046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51" creationId="{C5B26282-D953-2D61-6989-08E1CEDB3D69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52" creationId="{5E20A547-07C8-3FAA-F10E-A94E24A3E6AF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53" creationId="{1093F75A-A8F5-F396-4B41-8813192B8FFA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54" creationId="{7D94668F-B241-87D7-4E2F-FC32E99E8438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55" creationId="{68CCFD4B-76A8-EF78-1BCC-1EB54F43C167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56" creationId="{36B81630-0F7A-3B67-B1C8-84165C88E53F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57" creationId="{D6264A00-357A-34DA-DE7A-1ED03AFDA993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58" creationId="{9B63A195-4C40-01E5-9561-F6C38A55C8FC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59" creationId="{7E26E711-784C-E090-B520-92352C79D5C9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60" creationId="{0A363BF3-FB2E-399D-704C-731450BE97FE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61" creationId="{8A889E8F-426D-8423-41FA-F08EA1C1228A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62" creationId="{A3C8D207-C3E8-9D2A-35E3-FE4391B54834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63" creationId="{D85BB616-8293-C220-3534-A43AD84E8F9E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64" creationId="{72F1D7DE-05BF-196A-6293-D4AF0C4D5D7B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65" creationId="{40D62470-214E-3C9C-0B78-48DD9A28F7B4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66" creationId="{11828E04-6D92-4D52-DB44-2BC11749F588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67" creationId="{B2F6D250-292C-D11A-ADAB-F58DF63E1F26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68" creationId="{8224DAEA-64D6-5258-DE13-19A894A78E79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69" creationId="{7C8A1AF7-94B1-9088-E5CE-5EBFFBAC5AED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70" creationId="{1DBB3058-7E99-1117-D7EF-5F8315CB9330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71" creationId="{9B052098-3959-7709-FE84-A594F387C52D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72" creationId="{2751E595-8797-EBB9-4536-673AF106B255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73" creationId="{0137DB99-2C33-179F-2D89-79E4C35E6E77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74" creationId="{6380D52A-5F80-9650-C320-4DC5CBC5D7CE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75" creationId="{AA0EB6D0-24C3-EB08-22F8-75042F41B3AE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76" creationId="{0FED8B5C-CC57-A6B9-1097-F59E73963B0E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77" creationId="{0CDF13FD-9188-DCDD-F729-63B15403F1CF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78" creationId="{3BBCE17B-7697-501E-DD62-CA7313D709F6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79" creationId="{DB6ABA56-0335-43E3-C114-4CFFBF61F51E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80" creationId="{4BA50162-7EDF-4197-8183-34A260464D21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81" creationId="{F5C1A9C7-6A6C-D979-3829-AC2751600AF4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82" creationId="{C9F75B89-8ABC-D6BC-4D93-5F2167DA168B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83" creationId="{BB2116F9-8786-6AB9-4044-D4389960DFC1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84" creationId="{3A2FB5D7-50EA-AA9E-05C0-28CED5BF5296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85" creationId="{7EA04CAB-8690-B7B9-1388-154B9805E34A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86" creationId="{A5E06F5B-2145-B29E-283F-FF965FC211E9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87" creationId="{F5DD89C6-1D32-D885-AAFA-DA1CA8A726BE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88" creationId="{A5B8AD10-618F-7112-FE9B-B9E5F022F534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89" creationId="{C2AB2D6E-30B8-541D-46C2-CAE2263A9A9B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90" creationId="{6F5C01FE-169F-3054-AE8E-480CE967FE94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91" creationId="{2C35163F-4082-31FB-56CA-AC2C725400D3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92" creationId="{7A97859C-6DC8-BECF-CDE0-FB951448D730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93" creationId="{AF47B94C-A183-1231-B75D-F74CC7CCC8B7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94" creationId="{52FC9863-DF08-45F0-62CA-8878D19D794D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95" creationId="{35E0CCBA-2680-014B-066D-2460BD25FA31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96" creationId="{F163575D-4810-31AD-BFFF-63A32EEA76FD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97" creationId="{C93E5EA1-1542-E83C-8630-09CEB543E94E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98" creationId="{1BE06621-0368-896C-5ED5-18FD62EA42CB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899" creationId="{60CF07E4-6268-9C85-603F-ADE365200D22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00" creationId="{4034C7E2-24D1-821F-7F68-279752E92168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01" creationId="{9FFB1EB7-95C3-31A4-C206-5EC63A901D13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02" creationId="{A775E46C-2095-D0C2-0946-13FA3CDD1BE7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03" creationId="{54A4B877-D25F-03F2-7CFD-EAD7F2747DC4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04" creationId="{0112E3EF-05A7-60A0-9F95-6DF871C8E6E9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05" creationId="{B8F6201C-7BD6-CCB1-E1B2-9F29BA7F5ADF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06" creationId="{A52C1C61-2F1B-97C5-B71A-2DA93029D4E8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07" creationId="{F03F9B1E-F5C9-E145-ACF0-C159DC8DE766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08" creationId="{E44D48BE-287F-97EB-44B0-21AA8F1E33C9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09" creationId="{63DDF837-A564-3CB6-65F5-992D2232AB29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10" creationId="{85621BCF-98E2-19E7-365D-5B8BBEA0E11D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11" creationId="{49AFA369-65A5-C931-1950-09830841294F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12" creationId="{97982279-106A-E2AB-D355-9CC8DA41352D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13" creationId="{FE874040-FF1A-A151-A288-982684D00A31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14" creationId="{9C52A2BA-E597-0E72-4897-F253898AA223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15" creationId="{F85C45CC-5798-BE98-5D68-D3AB109B608E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16" creationId="{E9037E04-C36F-3B5B-F37A-85BC1873EF8F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17" creationId="{29402ACF-88AB-98E7-EE82-A17303D5BE55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18" creationId="{4154F264-4746-9C62-6C73-2B1ADADA9466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19" creationId="{329333B4-ABBD-F38B-AB96-18F11659FF4D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20" creationId="{89E5E34F-DA57-458C-DEE1-3D23A6278C2A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21" creationId="{F568C0D2-F322-792E-E724-85DF90233E8C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22" creationId="{CD5E04C5-6CF1-3911-367D-0409933BF623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23" creationId="{67CE45B1-993A-E1A6-30FF-DEE9529026D1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24" creationId="{5E04FE76-F18D-D36F-A862-7FA743D0AF33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25" creationId="{88F081E2-417E-2205-6021-1DC70BA3081E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26" creationId="{B01F0F17-0683-2CFA-0F12-B67CF7E87C74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27" creationId="{946CEC47-9A27-E808-2C6D-12CFCCB0A7EF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28" creationId="{E619D01A-D4E9-F7E3-1E12-E93EB5306563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29" creationId="{086D6449-8256-2003-CA2C-B855403BC35F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30" creationId="{D34A9D45-9AF6-2A32-0AC9-7C5515CCBF23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31" creationId="{23289A96-E01F-028A-CCB4-7B9B39B567F4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32" creationId="{964C72FD-59C7-4FFD-B6B3-362CA274A4B0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33" creationId="{5C3B2C19-E1EB-2BD2-416F-AD64FDCCE159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34" creationId="{F3B1E026-7B1F-1EAD-24C4-48FD1CE285E8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35" creationId="{745FF883-4D3F-7D30-C654-0D0291D9A1C6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36" creationId="{2DAB7F46-6EE6-B28F-9557-6BC5E7DDB31A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37" creationId="{7C87E021-81E7-2DC6-4001-7C09B280BA76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38" creationId="{66FB0983-A0B9-B740-AA73-D8BE49E8064F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39" creationId="{3FF23421-A35D-7656-C739-CEEBE43A633A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40" creationId="{A56204DF-E6DF-F374-1C88-E1FCF6C34057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41" creationId="{C1D7609E-9029-3C84-3497-DA7DAC0BDEDD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42" creationId="{AEA67A27-44DA-B1C3-2FBE-003A4B2BF29B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43" creationId="{22CA4149-5128-44A7-1020-558CA25B98A0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44" creationId="{0BB84E18-6E20-AA6F-B392-AE5B31D8E45D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45" creationId="{F0D72C5E-BEFE-D3F2-8332-8B88723862EF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46" creationId="{56F63B57-5A65-8E6B-0766-FD0585648C3E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47" creationId="{509C8A9A-DCBD-78CA-DCE3-755DD54C2FE0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48" creationId="{7C703AE5-D369-C5FB-D087-9CB9AAAD82E7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49" creationId="{D3D68ABC-CD0E-3257-CFE9-2344C18909BD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50" creationId="{F10DC235-6A37-940A-4B9F-FBD399CB3195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51" creationId="{1945645E-1ED5-1061-1C4F-313092961CDE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52" creationId="{32D3E434-A931-320D-D14E-488A2379B2A1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53" creationId="{14590659-47BD-3DF8-B40A-36717A0C7236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54" creationId="{5D351244-8ADC-7A2C-188A-6CE06B1B6CF2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55" creationId="{300FAC78-B4F6-9742-D67B-2D8F41392E13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56" creationId="{612007CA-C37D-BC71-190E-E32063A054CE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57" creationId="{AFC28C0C-590F-83DE-2218-9B9C06061DF7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58" creationId="{B2C83595-C5C5-C19E-2F55-C3B80D0BDF0D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59" creationId="{F3937834-E290-41FD-043B-FB2D3C2AC3C8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60" creationId="{AF68A381-2FA1-7A38-3792-4681E0E4BABF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61" creationId="{02C50660-DA67-E0F5-3749-C1D80182BEBF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62" creationId="{66A6175B-F007-38B6-207E-BDBACBEE7DD3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63" creationId="{EE24D20B-5825-E52D-925A-E653786F55AB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64" creationId="{110FC0B2-A660-2A06-F08A-E5CD85ED4948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65" creationId="{41FDECD1-9541-1E7B-AD41-4EA3E672D74E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66" creationId="{1568D25A-5577-8FE7-D826-16F0C70AA83E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67" creationId="{9EEAD27D-E70B-7F0B-8F6B-810C8B05E0A4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68" creationId="{0CEE9F5F-3FF0-FEFF-F20C-7957558B471D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69" creationId="{AD7AA727-9D89-4CE0-443D-F75F560B86AC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70" creationId="{8A9E031F-44E9-0DD9-4AF4-BE11E671260B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71" creationId="{25C37701-7F03-E72A-B8D8-3D01C6BFF1B2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72" creationId="{B24D8856-6113-90B4-6754-11088121EC3C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73" creationId="{448BB5E1-AF6D-47F1-AEB7-B6866F663CDE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74" creationId="{039D0366-F0C0-C0DF-CE9C-6F1B3F7C5A09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75" creationId="{29DED652-770D-8BC0-F787-4B0C07C3E28E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76" creationId="{FA7177BE-970F-8983-CC0B-7C939705A590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77" creationId="{5B25F53F-4CB9-6C0E-74A6-3300A0B8A929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78" creationId="{CE41FA6C-365C-B409-3262-905BEDE234AF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79" creationId="{6828B220-C50F-1B83-15CB-B03B16B782AA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80" creationId="{63016913-A082-B281-3C79-CD71086B7D9E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81" creationId="{0ABE0823-C747-5672-8CDE-E576ED2F89DB}"/>
            </ac:spMkLst>
          </pc:spChg>
          <pc:spChg chg="mod topLvl">
            <ac:chgData name="Lim, Huiling" userId="69673381-9faf-4fba-a918-317ff0d2250a" providerId="ADAL" clId="{46301762-6E40-465D-AAD3-2CB12DA37CAF}" dt="2023-06-13T09:10:21.157" v="86" actId="164"/>
            <ac:spMkLst>
              <pc:docMk/>
              <pc:sldMasterMk cId="2371397816" sldId="2147483749"/>
              <pc:sldLayoutMk cId="1515643878" sldId="2147483761"/>
              <ac:spMk id="1982" creationId="{6975E787-F3E3-698C-C284-457B6434AC0F}"/>
            </ac:spMkLst>
          </pc:spChg>
          <pc:grpChg chg="add del mod">
            <ac:chgData name="Lim, Huiling" userId="69673381-9faf-4fba-a918-317ff0d2250a" providerId="ADAL" clId="{46301762-6E40-465D-AAD3-2CB12DA37CAF}" dt="2023-06-13T09:05:41.912" v="23" actId="165"/>
            <ac:grpSpMkLst>
              <pc:docMk/>
              <pc:sldMasterMk cId="2371397816" sldId="2147483749"/>
              <pc:sldLayoutMk cId="1515643878" sldId="2147483761"/>
              <ac:grpSpMk id="2" creationId="{E4BE9646-BAF9-BFB0-57F8-43B859094A1C}"/>
            </ac:grpSpMkLst>
          </pc:grpChg>
          <pc:grpChg chg="add del mod">
            <ac:chgData name="Lim, Huiling" userId="69673381-9faf-4fba-a918-317ff0d2250a" providerId="ADAL" clId="{46301762-6E40-465D-AAD3-2CB12DA37CAF}" dt="2023-06-13T09:06:41.206" v="34" actId="27803"/>
            <ac:grpSpMkLst>
              <pc:docMk/>
              <pc:sldMasterMk cId="2371397816" sldId="2147483749"/>
              <pc:sldLayoutMk cId="1515643878" sldId="2147483761"/>
              <ac:grpSpMk id="7" creationId="{17D44821-E9C2-996A-9F1C-ACDA82013B17}"/>
            </ac:grpSpMkLst>
          </pc:grpChg>
          <pc:grpChg chg="del mod">
            <ac:chgData name="Lim, Huiling" userId="69673381-9faf-4fba-a918-317ff0d2250a" providerId="ADAL" clId="{46301762-6E40-465D-AAD3-2CB12DA37CAF}" dt="2023-06-13T09:06:42.811" v="35" actId="27803"/>
            <ac:grpSpMkLst>
              <pc:docMk/>
              <pc:sldMasterMk cId="2371397816" sldId="2147483749"/>
              <pc:sldLayoutMk cId="1515643878" sldId="2147483761"/>
              <ac:grpSpMk id="218" creationId="{7981F01F-89A0-69FD-15DA-BF84768516E0}"/>
            </ac:grpSpMkLst>
          </pc:grpChg>
          <pc:grpChg chg="add del mod">
            <ac:chgData name="Lim, Huiling" userId="69673381-9faf-4fba-a918-317ff0d2250a" providerId="ADAL" clId="{46301762-6E40-465D-AAD3-2CB12DA37CAF}" dt="2023-06-13T09:11:11.389" v="91" actId="478"/>
            <ac:grpSpMkLst>
              <pc:docMk/>
              <pc:sldMasterMk cId="2371397816" sldId="2147483749"/>
              <pc:sldLayoutMk cId="1515643878" sldId="2147483761"/>
              <ac:grpSpMk id="429" creationId="{0514A12C-95E3-0CD5-A26B-D69CC4A7CB6E}"/>
            </ac:grpSpMkLst>
          </pc:grpChg>
          <pc:grpChg chg="add del mod">
            <ac:chgData name="Lim, Huiling" userId="69673381-9faf-4fba-a918-317ff0d2250a" providerId="ADAL" clId="{46301762-6E40-465D-AAD3-2CB12DA37CAF}" dt="2023-06-13T09:07:27.085" v="49" actId="27803"/>
            <ac:grpSpMkLst>
              <pc:docMk/>
              <pc:sldMasterMk cId="2371397816" sldId="2147483749"/>
              <pc:sldLayoutMk cId="1515643878" sldId="2147483761"/>
              <ac:grpSpMk id="432" creationId="{1A5CFF51-F07F-A065-A39E-8992683F1861}"/>
            </ac:grpSpMkLst>
          </pc:grpChg>
          <pc:grpChg chg="add mod">
            <ac:chgData name="Lim, Huiling" userId="69673381-9faf-4fba-a918-317ff0d2250a" providerId="ADAL" clId="{46301762-6E40-465D-AAD3-2CB12DA37CAF}" dt="2023-06-13T09:07:26.144" v="48" actId="164"/>
            <ac:grpSpMkLst>
              <pc:docMk/>
              <pc:sldMasterMk cId="2371397816" sldId="2147483749"/>
              <pc:sldLayoutMk cId="1515643878" sldId="2147483761"/>
              <ac:grpSpMk id="675" creationId="{6CBFA347-28BF-1EAB-DD2C-B66B71ECD421}"/>
            </ac:grpSpMkLst>
          </pc:grpChg>
          <pc:grpChg chg="del mod">
            <ac:chgData name="Lim, Huiling" userId="69673381-9faf-4fba-a918-317ff0d2250a" providerId="ADAL" clId="{46301762-6E40-465D-AAD3-2CB12DA37CAF}" dt="2023-06-13T09:07:59.089" v="60" actId="27803"/>
            <ac:grpSpMkLst>
              <pc:docMk/>
              <pc:sldMasterMk cId="2371397816" sldId="2147483749"/>
              <pc:sldLayoutMk cId="1515643878" sldId="2147483761"/>
              <ac:grpSpMk id="678" creationId="{175990BC-9A80-5EB0-C5B4-DD388C64ED63}"/>
            </ac:grpSpMkLst>
          </pc:grpChg>
          <pc:grpChg chg="add del mod">
            <ac:chgData name="Lim, Huiling" userId="69673381-9faf-4fba-a918-317ff0d2250a" providerId="ADAL" clId="{46301762-6E40-465D-AAD3-2CB12DA37CAF}" dt="2023-06-13T09:11:11.389" v="91" actId="478"/>
            <ac:grpSpMkLst>
              <pc:docMk/>
              <pc:sldMasterMk cId="2371397816" sldId="2147483749"/>
              <pc:sldLayoutMk cId="1515643878" sldId="2147483761"/>
              <ac:grpSpMk id="923" creationId="{7E68A5D7-AAD3-83E3-4DA2-404C2807C5E3}"/>
            </ac:grpSpMkLst>
          </pc:grpChg>
          <pc:grpChg chg="del mod">
            <ac:chgData name="Lim, Huiling" userId="69673381-9faf-4fba-a918-317ff0d2250a" providerId="ADAL" clId="{46301762-6E40-465D-AAD3-2CB12DA37CAF}" dt="2023-06-13T09:08:23.750" v="67" actId="27803"/>
            <ac:grpSpMkLst>
              <pc:docMk/>
              <pc:sldMasterMk cId="2371397816" sldId="2147483749"/>
              <pc:sldLayoutMk cId="1515643878" sldId="2147483761"/>
              <ac:grpSpMk id="926" creationId="{220ED3C3-71E7-57B1-CAF3-686508DF0543}"/>
            </ac:grpSpMkLst>
          </pc:grpChg>
          <pc:grpChg chg="add del mod">
            <ac:chgData name="Lim, Huiling" userId="69673381-9faf-4fba-a918-317ff0d2250a" providerId="ADAL" clId="{46301762-6E40-465D-AAD3-2CB12DA37CAF}" dt="2023-06-13T09:11:11.389" v="91" actId="478"/>
            <ac:grpSpMkLst>
              <pc:docMk/>
              <pc:sldMasterMk cId="2371397816" sldId="2147483749"/>
              <pc:sldLayoutMk cId="1515643878" sldId="2147483761"/>
              <ac:grpSpMk id="1337" creationId="{71C5A9FF-BA44-9085-5427-3B334FFFD5CD}"/>
            </ac:grpSpMkLst>
          </pc:grpChg>
          <pc:grpChg chg="del mod">
            <ac:chgData name="Lim, Huiling" userId="69673381-9faf-4fba-a918-317ff0d2250a" providerId="ADAL" clId="{46301762-6E40-465D-AAD3-2CB12DA37CAF}" dt="2023-06-13T09:09:05.018" v="75" actId="27803"/>
            <ac:grpSpMkLst>
              <pc:docMk/>
              <pc:sldMasterMk cId="2371397816" sldId="2147483749"/>
              <pc:sldLayoutMk cId="1515643878" sldId="2147483761"/>
              <ac:grpSpMk id="1340" creationId="{25030DE9-1198-22D3-9A8C-DC3DB72AF8D9}"/>
            </ac:grpSpMkLst>
          </pc:grpChg>
          <pc:grpChg chg="add del mod">
            <ac:chgData name="Lim, Huiling" userId="69673381-9faf-4fba-a918-317ff0d2250a" providerId="ADAL" clId="{46301762-6E40-465D-AAD3-2CB12DA37CAF}" dt="2023-06-13T09:11:11.389" v="91" actId="478"/>
            <ac:grpSpMkLst>
              <pc:docMk/>
              <pc:sldMasterMk cId="2371397816" sldId="2147483749"/>
              <pc:sldLayoutMk cId="1515643878" sldId="2147483761"/>
              <ac:grpSpMk id="1786" creationId="{A99EA243-1E0E-2947-D119-FC534CF0980D}"/>
            </ac:grpSpMkLst>
          </pc:grpChg>
          <pc:grpChg chg="del mod">
            <ac:chgData name="Lim, Huiling" userId="69673381-9faf-4fba-a918-317ff0d2250a" providerId="ADAL" clId="{46301762-6E40-465D-AAD3-2CB12DA37CAF}" dt="2023-06-13T09:10:19.409" v="85" actId="165"/>
            <ac:grpSpMkLst>
              <pc:docMk/>
              <pc:sldMasterMk cId="2371397816" sldId="2147483749"/>
              <pc:sldLayoutMk cId="1515643878" sldId="2147483761"/>
              <ac:grpSpMk id="1789" creationId="{C0FDF249-E263-D3B4-5E83-52D2AF989048}"/>
            </ac:grpSpMkLst>
          </pc:grpChg>
          <pc:grpChg chg="add del mod">
            <ac:chgData name="Lim, Huiling" userId="69673381-9faf-4fba-a918-317ff0d2250a" providerId="ADAL" clId="{46301762-6E40-465D-AAD3-2CB12DA37CAF}" dt="2023-06-13T09:11:11.389" v="91" actId="478"/>
            <ac:grpSpMkLst>
              <pc:docMk/>
              <pc:sldMasterMk cId="2371397816" sldId="2147483749"/>
              <pc:sldLayoutMk cId="1515643878" sldId="2147483761"/>
              <ac:grpSpMk id="1983" creationId="{3535F674-6152-27A3-34EF-33C52A7D2C8F}"/>
            </ac:grpSpMkLst>
          </pc:grpChg>
          <pc:grpChg chg="add del mod">
            <ac:chgData name="Lim, Huiling" userId="69673381-9faf-4fba-a918-317ff0d2250a" providerId="ADAL" clId="{46301762-6E40-465D-AAD3-2CB12DA37CAF}" dt="2023-06-13T09:11:29.192" v="99" actId="21"/>
            <ac:grpSpMkLst>
              <pc:docMk/>
              <pc:sldMasterMk cId="2371397816" sldId="2147483749"/>
              <pc:sldLayoutMk cId="1515643878" sldId="2147483761"/>
              <ac:grpSpMk id="1986" creationId="{AD3D2CC7-AAC2-1104-F1BF-D73A5BAD6398}"/>
            </ac:grpSpMkLst>
          </pc:grpChg>
          <pc:picChg chg="mod topLvl">
            <ac:chgData name="Lim, Huiling" userId="69673381-9faf-4fba-a918-317ff0d2250a" providerId="ADAL" clId="{46301762-6E40-465D-AAD3-2CB12DA37CAF}" dt="2023-06-13T09:11:27.203" v="98" actId="164"/>
            <ac:picMkLst>
              <pc:docMk/>
              <pc:sldMasterMk cId="2371397816" sldId="2147483749"/>
              <pc:sldLayoutMk cId="1515643878" sldId="2147483761"/>
              <ac:picMk id="3" creationId="{2A360EE6-08CF-3164-62A5-5CE01A8FA1B0}"/>
            </ac:picMkLst>
          </pc:picChg>
          <pc:picChg chg="del mod topLvl">
            <ac:chgData name="Lim, Huiling" userId="69673381-9faf-4fba-a918-317ff0d2250a" providerId="ADAL" clId="{46301762-6E40-465D-AAD3-2CB12DA37CAF}" dt="2023-06-13T09:05:44.316" v="24" actId="478"/>
            <ac:picMkLst>
              <pc:docMk/>
              <pc:sldMasterMk cId="2371397816" sldId="2147483749"/>
              <pc:sldLayoutMk cId="1515643878" sldId="2147483761"/>
              <ac:picMk id="4" creationId="{5A6413FC-53EE-BCFC-E311-6476530F9794}"/>
            </ac:picMkLst>
          </pc:picChg>
          <pc:picChg chg="add del mod">
            <ac:chgData name="Lim, Huiling" userId="69673381-9faf-4fba-a918-317ff0d2250a" providerId="ADAL" clId="{46301762-6E40-465D-AAD3-2CB12DA37CAF}" dt="2023-06-13T09:06:42.811" v="35" actId="27803"/>
            <ac:picMkLst>
              <pc:docMk/>
              <pc:sldMasterMk cId="2371397816" sldId="2147483749"/>
              <pc:sldLayoutMk cId="1515643878" sldId="2147483761"/>
              <ac:picMk id="6" creationId="{BDBBD3C0-51A2-966C-EC0A-7B5CDCF15ECC}"/>
            </ac:picMkLst>
          </pc:picChg>
          <pc:picChg chg="add del mod">
            <ac:chgData name="Lim, Huiling" userId="69673381-9faf-4fba-a918-317ff0d2250a" providerId="ADAL" clId="{46301762-6E40-465D-AAD3-2CB12DA37CAF}" dt="2023-06-13T09:07:31.371" v="54" actId="478"/>
            <ac:picMkLst>
              <pc:docMk/>
              <pc:sldMasterMk cId="2371397816" sldId="2147483749"/>
              <pc:sldLayoutMk cId="1515643878" sldId="2147483761"/>
              <ac:picMk id="431" creationId="{121B0658-191D-8F02-B443-546230CB0947}"/>
            </ac:picMkLst>
          </pc:picChg>
          <pc:picChg chg="add del mod">
            <ac:chgData name="Lim, Huiling" userId="69673381-9faf-4fba-a918-317ff0d2250a" providerId="ADAL" clId="{46301762-6E40-465D-AAD3-2CB12DA37CAF}" dt="2023-06-13T09:07:59.089" v="60" actId="27803"/>
            <ac:picMkLst>
              <pc:docMk/>
              <pc:sldMasterMk cId="2371397816" sldId="2147483749"/>
              <pc:sldLayoutMk cId="1515643878" sldId="2147483761"/>
              <ac:picMk id="677" creationId="{0968CDE2-6FA6-37D8-C5FE-74765AEF8487}"/>
            </ac:picMkLst>
          </pc:picChg>
          <pc:picChg chg="add del mod">
            <ac:chgData name="Lim, Huiling" userId="69673381-9faf-4fba-a918-317ff0d2250a" providerId="ADAL" clId="{46301762-6E40-465D-AAD3-2CB12DA37CAF}" dt="2023-06-13T09:08:23.750" v="67" actId="27803"/>
            <ac:picMkLst>
              <pc:docMk/>
              <pc:sldMasterMk cId="2371397816" sldId="2147483749"/>
              <pc:sldLayoutMk cId="1515643878" sldId="2147483761"/>
              <ac:picMk id="925" creationId="{423D65B6-B7AC-DA4C-8005-7BDD05FB635B}"/>
            </ac:picMkLst>
          </pc:picChg>
          <pc:picChg chg="add del mod">
            <ac:chgData name="Lim, Huiling" userId="69673381-9faf-4fba-a918-317ff0d2250a" providerId="ADAL" clId="{46301762-6E40-465D-AAD3-2CB12DA37CAF}" dt="2023-06-13T09:09:05.018" v="75" actId="27803"/>
            <ac:picMkLst>
              <pc:docMk/>
              <pc:sldMasterMk cId="2371397816" sldId="2147483749"/>
              <pc:sldLayoutMk cId="1515643878" sldId="2147483761"/>
              <ac:picMk id="1339" creationId="{3A4FF329-C5A2-B76C-CCFA-C4786CA8C915}"/>
            </ac:picMkLst>
          </pc:picChg>
          <pc:picChg chg="add del mod">
            <ac:chgData name="Lim, Huiling" userId="69673381-9faf-4fba-a918-317ff0d2250a" providerId="ADAL" clId="{46301762-6E40-465D-AAD3-2CB12DA37CAF}" dt="2023-06-13T09:10:16.207" v="84" actId="27803"/>
            <ac:picMkLst>
              <pc:docMk/>
              <pc:sldMasterMk cId="2371397816" sldId="2147483749"/>
              <pc:sldLayoutMk cId="1515643878" sldId="2147483761"/>
              <ac:picMk id="1788" creationId="{DC501BD0-DF40-055D-1F35-657E7E7F4B6E}"/>
            </ac:picMkLst>
          </pc:picChg>
          <pc:picChg chg="add mod">
            <ac:chgData name="Lim, Huiling" userId="69673381-9faf-4fba-a918-317ff0d2250a" providerId="ADAL" clId="{46301762-6E40-465D-AAD3-2CB12DA37CAF}" dt="2023-06-13T09:11:27.203" v="98" actId="164"/>
            <ac:picMkLst>
              <pc:docMk/>
              <pc:sldMasterMk cId="2371397816" sldId="2147483749"/>
              <pc:sldLayoutMk cId="1515643878" sldId="2147483761"/>
              <ac:picMk id="1985" creationId="{EA1C345A-2C3D-DA1D-9F52-A8B8A66E4159}"/>
            </ac:picMkLst>
          </pc:picChg>
        </pc:sldLayoutChg>
      </pc:sldMasterChg>
      <pc:sldMasterChg chg="delSp mod delSldLayout modSldLayout">
        <pc:chgData name="Lim, Huiling" userId="69673381-9faf-4fba-a918-317ff0d2250a" providerId="ADAL" clId="{46301762-6E40-465D-AAD3-2CB12DA37CAF}" dt="2023-06-13T09:13:52.165" v="125" actId="21"/>
        <pc:sldMasterMkLst>
          <pc:docMk/>
          <pc:sldMasterMk cId="2707583026" sldId="2147483762"/>
        </pc:sldMasterMkLst>
        <pc:spChg chg="del">
          <ac:chgData name="Lim, Huiling" userId="69673381-9faf-4fba-a918-317ff0d2250a" providerId="ADAL" clId="{46301762-6E40-465D-AAD3-2CB12DA37CAF}" dt="2023-06-13T09:11:45.720" v="112" actId="478"/>
          <ac:spMkLst>
            <pc:docMk/>
            <pc:sldMasterMk cId="2707583026" sldId="2147483762"/>
            <ac:spMk id="2" creationId="{00000000-0000-0000-0000-000000000000}"/>
          </ac:spMkLst>
        </pc:spChg>
        <pc:spChg chg="del">
          <ac:chgData name="Lim, Huiling" userId="69673381-9faf-4fba-a918-317ff0d2250a" providerId="ADAL" clId="{46301762-6E40-465D-AAD3-2CB12DA37CAF}" dt="2023-06-13T09:11:45.720" v="112" actId="478"/>
          <ac:spMkLst>
            <pc:docMk/>
            <pc:sldMasterMk cId="2707583026" sldId="2147483762"/>
            <ac:spMk id="3" creationId="{00000000-0000-0000-0000-000000000000}"/>
          </ac:spMkLst>
        </pc:spChg>
        <pc:spChg chg="del">
          <ac:chgData name="Lim, Huiling" userId="69673381-9faf-4fba-a918-317ff0d2250a" providerId="ADAL" clId="{46301762-6E40-465D-AAD3-2CB12DA37CAF}" dt="2023-06-13T09:11:45.720" v="112" actId="478"/>
          <ac:spMkLst>
            <pc:docMk/>
            <pc:sldMasterMk cId="2707583026" sldId="2147483762"/>
            <ac:spMk id="4" creationId="{00000000-0000-0000-0000-000000000000}"/>
          </ac:spMkLst>
        </pc:spChg>
        <pc:spChg chg="del">
          <ac:chgData name="Lim, Huiling" userId="69673381-9faf-4fba-a918-317ff0d2250a" providerId="ADAL" clId="{46301762-6E40-465D-AAD3-2CB12DA37CAF}" dt="2023-06-13T09:11:45.720" v="112" actId="478"/>
          <ac:spMkLst>
            <pc:docMk/>
            <pc:sldMasterMk cId="2707583026" sldId="2147483762"/>
            <ac:spMk id="5" creationId="{00000000-0000-0000-0000-000000000000}"/>
          </ac:spMkLst>
        </pc:spChg>
        <pc:spChg chg="del">
          <ac:chgData name="Lim, Huiling" userId="69673381-9faf-4fba-a918-317ff0d2250a" providerId="ADAL" clId="{46301762-6E40-465D-AAD3-2CB12DA37CAF}" dt="2023-06-13T09:11:45.720" v="112" actId="478"/>
          <ac:spMkLst>
            <pc:docMk/>
            <pc:sldMasterMk cId="2707583026" sldId="2147483762"/>
            <ac:spMk id="6" creationId="{00000000-0000-0000-0000-000000000000}"/>
          </ac:spMkLst>
        </pc:spChg>
        <pc:sldLayoutChg chg="del">
          <pc:chgData name="Lim, Huiling" userId="69673381-9faf-4fba-a918-317ff0d2250a" providerId="ADAL" clId="{46301762-6E40-465D-AAD3-2CB12DA37CAF}" dt="2023-06-13T09:11:43.216" v="110" actId="2696"/>
          <pc:sldLayoutMkLst>
            <pc:docMk/>
            <pc:sldMasterMk cId="2707583026" sldId="2147483762"/>
            <pc:sldLayoutMk cId="2207377795" sldId="2147483763"/>
          </pc:sldLayoutMkLst>
        </pc:sldLayoutChg>
        <pc:sldLayoutChg chg="del">
          <pc:chgData name="Lim, Huiling" userId="69673381-9faf-4fba-a918-317ff0d2250a" providerId="ADAL" clId="{46301762-6E40-465D-AAD3-2CB12DA37CAF}" dt="2023-06-13T09:11:43.216" v="111" actId="2696"/>
          <pc:sldLayoutMkLst>
            <pc:docMk/>
            <pc:sldMasterMk cId="2707583026" sldId="2147483762"/>
            <pc:sldLayoutMk cId="3529021904" sldId="2147483764"/>
          </pc:sldLayoutMkLst>
        </pc:sldLayoutChg>
        <pc:sldLayoutChg chg="del">
          <pc:chgData name="Lim, Huiling" userId="69673381-9faf-4fba-a918-317ff0d2250a" providerId="ADAL" clId="{46301762-6E40-465D-AAD3-2CB12DA37CAF}" dt="2023-06-13T09:11:43.206" v="102" actId="2696"/>
          <pc:sldLayoutMkLst>
            <pc:docMk/>
            <pc:sldMasterMk cId="2707583026" sldId="2147483762"/>
            <pc:sldLayoutMk cId="1483389124" sldId="2147483765"/>
          </pc:sldLayoutMkLst>
        </pc:sldLayoutChg>
        <pc:sldLayoutChg chg="del">
          <pc:chgData name="Lim, Huiling" userId="69673381-9faf-4fba-a918-317ff0d2250a" providerId="ADAL" clId="{46301762-6E40-465D-AAD3-2CB12DA37CAF}" dt="2023-06-13T09:11:43.206" v="103" actId="2696"/>
          <pc:sldLayoutMkLst>
            <pc:docMk/>
            <pc:sldMasterMk cId="2707583026" sldId="2147483762"/>
            <pc:sldLayoutMk cId="1720262935" sldId="2147483766"/>
          </pc:sldLayoutMkLst>
        </pc:sldLayoutChg>
        <pc:sldLayoutChg chg="del">
          <pc:chgData name="Lim, Huiling" userId="69673381-9faf-4fba-a918-317ff0d2250a" providerId="ADAL" clId="{46301762-6E40-465D-AAD3-2CB12DA37CAF}" dt="2023-06-13T09:11:43.216" v="104" actId="2696"/>
          <pc:sldLayoutMkLst>
            <pc:docMk/>
            <pc:sldMasterMk cId="2707583026" sldId="2147483762"/>
            <pc:sldLayoutMk cId="4274083105" sldId="2147483767"/>
          </pc:sldLayoutMkLst>
        </pc:sldLayoutChg>
        <pc:sldLayoutChg chg="del">
          <pc:chgData name="Lim, Huiling" userId="69673381-9faf-4fba-a918-317ff0d2250a" providerId="ADAL" clId="{46301762-6E40-465D-AAD3-2CB12DA37CAF}" dt="2023-06-13T09:11:43.216" v="105" actId="2696"/>
          <pc:sldLayoutMkLst>
            <pc:docMk/>
            <pc:sldMasterMk cId="2707583026" sldId="2147483762"/>
            <pc:sldLayoutMk cId="4105508629" sldId="2147483768"/>
          </pc:sldLayoutMkLst>
        </pc:sldLayoutChg>
        <pc:sldLayoutChg chg="del">
          <pc:chgData name="Lim, Huiling" userId="69673381-9faf-4fba-a918-317ff0d2250a" providerId="ADAL" clId="{46301762-6E40-465D-AAD3-2CB12DA37CAF}" dt="2023-06-13T09:11:43.216" v="106" actId="2696"/>
          <pc:sldLayoutMkLst>
            <pc:docMk/>
            <pc:sldMasterMk cId="2707583026" sldId="2147483762"/>
            <pc:sldLayoutMk cId="189426988" sldId="2147483769"/>
          </pc:sldLayoutMkLst>
        </pc:sldLayoutChg>
        <pc:sldLayoutChg chg="del">
          <pc:chgData name="Lim, Huiling" userId="69673381-9faf-4fba-a918-317ff0d2250a" providerId="ADAL" clId="{46301762-6E40-465D-AAD3-2CB12DA37CAF}" dt="2023-06-13T09:11:43.216" v="107" actId="2696"/>
          <pc:sldLayoutMkLst>
            <pc:docMk/>
            <pc:sldMasterMk cId="2707583026" sldId="2147483762"/>
            <pc:sldLayoutMk cId="1098500851" sldId="2147483770"/>
          </pc:sldLayoutMkLst>
        </pc:sldLayoutChg>
        <pc:sldLayoutChg chg="del">
          <pc:chgData name="Lim, Huiling" userId="69673381-9faf-4fba-a918-317ff0d2250a" providerId="ADAL" clId="{46301762-6E40-465D-AAD3-2CB12DA37CAF}" dt="2023-06-13T09:11:43.216" v="108" actId="2696"/>
          <pc:sldLayoutMkLst>
            <pc:docMk/>
            <pc:sldMasterMk cId="2707583026" sldId="2147483762"/>
            <pc:sldLayoutMk cId="632319828" sldId="2147483771"/>
          </pc:sldLayoutMkLst>
        </pc:sldLayoutChg>
        <pc:sldLayoutChg chg="del">
          <pc:chgData name="Lim, Huiling" userId="69673381-9faf-4fba-a918-317ff0d2250a" providerId="ADAL" clId="{46301762-6E40-465D-AAD3-2CB12DA37CAF}" dt="2023-06-13T09:11:43.216" v="109" actId="2696"/>
          <pc:sldLayoutMkLst>
            <pc:docMk/>
            <pc:sldMasterMk cId="2707583026" sldId="2147483762"/>
            <pc:sldLayoutMk cId="4206230913" sldId="2147483772"/>
          </pc:sldLayoutMkLst>
        </pc:sldLayoutChg>
        <pc:sldLayoutChg chg="del">
          <pc:chgData name="Lim, Huiling" userId="69673381-9faf-4fba-a918-317ff0d2250a" providerId="ADAL" clId="{46301762-6E40-465D-AAD3-2CB12DA37CAF}" dt="2023-06-13T09:11:43.206" v="101" actId="2696"/>
          <pc:sldLayoutMkLst>
            <pc:docMk/>
            <pc:sldMasterMk cId="2707583026" sldId="2147483762"/>
            <pc:sldLayoutMk cId="4041031103" sldId="2147483773"/>
          </pc:sldLayoutMkLst>
        </pc:sldLayoutChg>
        <pc:sldLayoutChg chg="addSp delSp modSp mod">
          <pc:chgData name="Lim, Huiling" userId="69673381-9faf-4fba-a918-317ff0d2250a" providerId="ADAL" clId="{46301762-6E40-465D-AAD3-2CB12DA37CAF}" dt="2023-06-13T09:13:52.165" v="125" actId="21"/>
          <pc:sldLayoutMkLst>
            <pc:docMk/>
            <pc:sldMasterMk cId="2707583026" sldId="2147483762"/>
            <pc:sldLayoutMk cId="2457380657" sldId="2147483774"/>
          </pc:sldLayoutMkLst>
          <pc:grpChg chg="add del mod">
            <ac:chgData name="Lim, Huiling" userId="69673381-9faf-4fba-a918-317ff0d2250a" providerId="ADAL" clId="{46301762-6E40-465D-AAD3-2CB12DA37CAF}" dt="2023-06-13T09:13:35.298" v="115" actId="165"/>
            <ac:grpSpMkLst>
              <pc:docMk/>
              <pc:sldMasterMk cId="2707583026" sldId="2147483762"/>
              <pc:sldLayoutMk cId="2457380657" sldId="2147483774"/>
              <ac:grpSpMk id="2" creationId="{6DFDCFDC-06F9-D73C-562A-1505E624F443}"/>
            </ac:grpSpMkLst>
          </pc:grpChg>
          <pc:grpChg chg="add del mod">
            <ac:chgData name="Lim, Huiling" userId="69673381-9faf-4fba-a918-317ff0d2250a" providerId="ADAL" clId="{46301762-6E40-465D-AAD3-2CB12DA37CAF}" dt="2023-06-13T09:13:52.165" v="125" actId="21"/>
            <ac:grpSpMkLst>
              <pc:docMk/>
              <pc:sldMasterMk cId="2707583026" sldId="2147483762"/>
              <pc:sldLayoutMk cId="2457380657" sldId="2147483774"/>
              <ac:grpSpMk id="7" creationId="{4E4F4857-5AC0-98FD-ADCB-BEF9065C5164}"/>
            </ac:grpSpMkLst>
          </pc:grpChg>
          <pc:picChg chg="add del mod topLvl">
            <ac:chgData name="Lim, Huiling" userId="69673381-9faf-4fba-a918-317ff0d2250a" providerId="ADAL" clId="{46301762-6E40-465D-AAD3-2CB12DA37CAF}" dt="2023-06-13T09:13:47.105" v="124" actId="164"/>
            <ac:picMkLst>
              <pc:docMk/>
              <pc:sldMasterMk cId="2707583026" sldId="2147483762"/>
              <pc:sldLayoutMk cId="2457380657" sldId="2147483774"/>
              <ac:picMk id="3" creationId="{CF75163B-45E4-7073-AD7B-7393A2E39A24}"/>
            </ac:picMkLst>
          </pc:picChg>
          <pc:picChg chg="del mod topLvl">
            <ac:chgData name="Lim, Huiling" userId="69673381-9faf-4fba-a918-317ff0d2250a" providerId="ADAL" clId="{46301762-6E40-465D-AAD3-2CB12DA37CAF}" dt="2023-06-13T09:13:36.966" v="116" actId="478"/>
            <ac:picMkLst>
              <pc:docMk/>
              <pc:sldMasterMk cId="2707583026" sldId="2147483762"/>
              <pc:sldLayoutMk cId="2457380657" sldId="2147483774"/>
              <ac:picMk id="4" creationId="{A35A4354-9B95-6A89-0E5A-972954B84BF0}"/>
            </ac:picMkLst>
          </pc:picChg>
          <pc:picChg chg="add del mod">
            <ac:chgData name="Lim, Huiling" userId="69673381-9faf-4fba-a918-317ff0d2250a" providerId="ADAL" clId="{46301762-6E40-465D-AAD3-2CB12DA37CAF}" dt="2023-06-13T09:13:47.105" v="124" actId="164"/>
            <ac:picMkLst>
              <pc:docMk/>
              <pc:sldMasterMk cId="2707583026" sldId="2147483762"/>
              <pc:sldLayoutMk cId="2457380657" sldId="2147483774"/>
              <ac:picMk id="6" creationId="{798D27B7-07C3-BA33-15A3-E44CD60046E6}"/>
            </ac:picMkLst>
          </pc:picChg>
        </pc:sldLayoutChg>
      </pc:sldMasterChg>
      <pc:sldMasterChg chg="delSp mod delSldLayout modSldLayout">
        <pc:chgData name="Lim, Huiling" userId="69673381-9faf-4fba-a918-317ff0d2250a" providerId="ADAL" clId="{46301762-6E40-465D-AAD3-2CB12DA37CAF}" dt="2023-06-13T09:20:19.966" v="173" actId="21"/>
        <pc:sldMasterMkLst>
          <pc:docMk/>
          <pc:sldMasterMk cId="988735223" sldId="2147483775"/>
        </pc:sldMasterMkLst>
        <pc:spChg chg="del">
          <ac:chgData name="Lim, Huiling" userId="69673381-9faf-4fba-a918-317ff0d2250a" providerId="ADAL" clId="{46301762-6E40-465D-AAD3-2CB12DA37CAF}" dt="2023-06-13T09:14:06.065" v="137" actId="478"/>
          <ac:spMkLst>
            <pc:docMk/>
            <pc:sldMasterMk cId="988735223" sldId="2147483775"/>
            <ac:spMk id="2" creationId="{00000000-0000-0000-0000-000000000000}"/>
          </ac:spMkLst>
        </pc:spChg>
        <pc:spChg chg="del">
          <ac:chgData name="Lim, Huiling" userId="69673381-9faf-4fba-a918-317ff0d2250a" providerId="ADAL" clId="{46301762-6E40-465D-AAD3-2CB12DA37CAF}" dt="2023-06-13T09:14:06.065" v="137" actId="478"/>
          <ac:spMkLst>
            <pc:docMk/>
            <pc:sldMasterMk cId="988735223" sldId="2147483775"/>
            <ac:spMk id="3" creationId="{00000000-0000-0000-0000-000000000000}"/>
          </ac:spMkLst>
        </pc:spChg>
        <pc:spChg chg="del">
          <ac:chgData name="Lim, Huiling" userId="69673381-9faf-4fba-a918-317ff0d2250a" providerId="ADAL" clId="{46301762-6E40-465D-AAD3-2CB12DA37CAF}" dt="2023-06-13T09:14:06.065" v="137" actId="478"/>
          <ac:spMkLst>
            <pc:docMk/>
            <pc:sldMasterMk cId="988735223" sldId="2147483775"/>
            <ac:spMk id="4" creationId="{00000000-0000-0000-0000-000000000000}"/>
          </ac:spMkLst>
        </pc:spChg>
        <pc:spChg chg="del">
          <ac:chgData name="Lim, Huiling" userId="69673381-9faf-4fba-a918-317ff0d2250a" providerId="ADAL" clId="{46301762-6E40-465D-AAD3-2CB12DA37CAF}" dt="2023-06-13T09:14:06.065" v="137" actId="478"/>
          <ac:spMkLst>
            <pc:docMk/>
            <pc:sldMasterMk cId="988735223" sldId="2147483775"/>
            <ac:spMk id="5" creationId="{00000000-0000-0000-0000-000000000000}"/>
          </ac:spMkLst>
        </pc:spChg>
        <pc:spChg chg="del">
          <ac:chgData name="Lim, Huiling" userId="69673381-9faf-4fba-a918-317ff0d2250a" providerId="ADAL" clId="{46301762-6E40-465D-AAD3-2CB12DA37CAF}" dt="2023-06-13T09:14:06.065" v="137" actId="478"/>
          <ac:spMkLst>
            <pc:docMk/>
            <pc:sldMasterMk cId="988735223" sldId="2147483775"/>
            <ac:spMk id="6" creationId="{00000000-0000-0000-0000-000000000000}"/>
          </ac:spMkLst>
        </pc:spChg>
        <pc:sldLayoutChg chg="del">
          <pc:chgData name="Lim, Huiling" userId="69673381-9faf-4fba-a918-317ff0d2250a" providerId="ADAL" clId="{46301762-6E40-465D-AAD3-2CB12DA37CAF}" dt="2023-06-13T09:14:03.745" v="126" actId="2696"/>
          <pc:sldLayoutMkLst>
            <pc:docMk/>
            <pc:sldMasterMk cId="988735223" sldId="2147483775"/>
            <pc:sldLayoutMk cId="1227652746" sldId="2147483776"/>
          </pc:sldLayoutMkLst>
        </pc:sldLayoutChg>
        <pc:sldLayoutChg chg="del">
          <pc:chgData name="Lim, Huiling" userId="69673381-9faf-4fba-a918-317ff0d2250a" providerId="ADAL" clId="{46301762-6E40-465D-AAD3-2CB12DA37CAF}" dt="2023-06-13T09:14:03.760" v="127" actId="2696"/>
          <pc:sldLayoutMkLst>
            <pc:docMk/>
            <pc:sldMasterMk cId="988735223" sldId="2147483775"/>
            <pc:sldLayoutMk cId="1816567571" sldId="2147483777"/>
          </pc:sldLayoutMkLst>
        </pc:sldLayoutChg>
        <pc:sldLayoutChg chg="del">
          <pc:chgData name="Lim, Huiling" userId="69673381-9faf-4fba-a918-317ff0d2250a" providerId="ADAL" clId="{46301762-6E40-465D-AAD3-2CB12DA37CAF}" dt="2023-06-13T09:14:03.764" v="128" actId="2696"/>
          <pc:sldLayoutMkLst>
            <pc:docMk/>
            <pc:sldMasterMk cId="988735223" sldId="2147483775"/>
            <pc:sldLayoutMk cId="2453406920" sldId="2147483778"/>
          </pc:sldLayoutMkLst>
        </pc:sldLayoutChg>
        <pc:sldLayoutChg chg="del">
          <pc:chgData name="Lim, Huiling" userId="69673381-9faf-4fba-a918-317ff0d2250a" providerId="ADAL" clId="{46301762-6E40-465D-AAD3-2CB12DA37CAF}" dt="2023-06-13T09:14:03.764" v="129" actId="2696"/>
          <pc:sldLayoutMkLst>
            <pc:docMk/>
            <pc:sldMasterMk cId="988735223" sldId="2147483775"/>
            <pc:sldLayoutMk cId="552327225" sldId="2147483779"/>
          </pc:sldLayoutMkLst>
        </pc:sldLayoutChg>
        <pc:sldLayoutChg chg="del">
          <pc:chgData name="Lim, Huiling" userId="69673381-9faf-4fba-a918-317ff0d2250a" providerId="ADAL" clId="{46301762-6E40-465D-AAD3-2CB12DA37CAF}" dt="2023-06-13T09:14:03.775" v="130" actId="2696"/>
          <pc:sldLayoutMkLst>
            <pc:docMk/>
            <pc:sldMasterMk cId="988735223" sldId="2147483775"/>
            <pc:sldLayoutMk cId="3594677646" sldId="2147483780"/>
          </pc:sldLayoutMkLst>
        </pc:sldLayoutChg>
        <pc:sldLayoutChg chg="del">
          <pc:chgData name="Lim, Huiling" userId="69673381-9faf-4fba-a918-317ff0d2250a" providerId="ADAL" clId="{46301762-6E40-465D-AAD3-2CB12DA37CAF}" dt="2023-06-13T09:14:03.784" v="131" actId="2696"/>
          <pc:sldLayoutMkLst>
            <pc:docMk/>
            <pc:sldMasterMk cId="988735223" sldId="2147483775"/>
            <pc:sldLayoutMk cId="2591440602" sldId="2147483781"/>
          </pc:sldLayoutMkLst>
        </pc:sldLayoutChg>
        <pc:sldLayoutChg chg="del">
          <pc:chgData name="Lim, Huiling" userId="69673381-9faf-4fba-a918-317ff0d2250a" providerId="ADAL" clId="{46301762-6E40-465D-AAD3-2CB12DA37CAF}" dt="2023-06-13T09:14:03.784" v="132" actId="2696"/>
          <pc:sldLayoutMkLst>
            <pc:docMk/>
            <pc:sldMasterMk cId="988735223" sldId="2147483775"/>
            <pc:sldLayoutMk cId="3735091268" sldId="2147483782"/>
          </pc:sldLayoutMkLst>
        </pc:sldLayoutChg>
        <pc:sldLayoutChg chg="del">
          <pc:chgData name="Lim, Huiling" userId="69673381-9faf-4fba-a918-317ff0d2250a" providerId="ADAL" clId="{46301762-6E40-465D-AAD3-2CB12DA37CAF}" dt="2023-06-13T09:14:03.790" v="133" actId="2696"/>
          <pc:sldLayoutMkLst>
            <pc:docMk/>
            <pc:sldMasterMk cId="988735223" sldId="2147483775"/>
            <pc:sldLayoutMk cId="4133470447" sldId="2147483783"/>
          </pc:sldLayoutMkLst>
        </pc:sldLayoutChg>
        <pc:sldLayoutChg chg="del">
          <pc:chgData name="Lim, Huiling" userId="69673381-9faf-4fba-a918-317ff0d2250a" providerId="ADAL" clId="{46301762-6E40-465D-AAD3-2CB12DA37CAF}" dt="2023-06-13T09:14:03.795" v="134" actId="2696"/>
          <pc:sldLayoutMkLst>
            <pc:docMk/>
            <pc:sldMasterMk cId="988735223" sldId="2147483775"/>
            <pc:sldLayoutMk cId="4234371363" sldId="2147483784"/>
          </pc:sldLayoutMkLst>
        </pc:sldLayoutChg>
        <pc:sldLayoutChg chg="del">
          <pc:chgData name="Lim, Huiling" userId="69673381-9faf-4fba-a918-317ff0d2250a" providerId="ADAL" clId="{46301762-6E40-465D-AAD3-2CB12DA37CAF}" dt="2023-06-13T09:14:03.795" v="135" actId="2696"/>
          <pc:sldLayoutMkLst>
            <pc:docMk/>
            <pc:sldMasterMk cId="988735223" sldId="2147483775"/>
            <pc:sldLayoutMk cId="402884406" sldId="2147483785"/>
          </pc:sldLayoutMkLst>
        </pc:sldLayoutChg>
        <pc:sldLayoutChg chg="del">
          <pc:chgData name="Lim, Huiling" userId="69673381-9faf-4fba-a918-317ff0d2250a" providerId="ADAL" clId="{46301762-6E40-465D-AAD3-2CB12DA37CAF}" dt="2023-06-13T09:14:03.805" v="136" actId="2696"/>
          <pc:sldLayoutMkLst>
            <pc:docMk/>
            <pc:sldMasterMk cId="988735223" sldId="2147483775"/>
            <pc:sldLayoutMk cId="3991995596" sldId="2147483786"/>
          </pc:sldLayoutMkLst>
        </pc:sldLayoutChg>
        <pc:sldLayoutChg chg="addSp delSp modSp mod">
          <pc:chgData name="Lim, Huiling" userId="69673381-9faf-4fba-a918-317ff0d2250a" providerId="ADAL" clId="{46301762-6E40-465D-AAD3-2CB12DA37CAF}" dt="2023-06-13T09:20:19.966" v="173" actId="21"/>
          <pc:sldLayoutMkLst>
            <pc:docMk/>
            <pc:sldMasterMk cId="988735223" sldId="2147483775"/>
            <pc:sldLayoutMk cId="3614673453" sldId="2147483787"/>
          </pc:sldLayoutMkLst>
          <pc:spChg chg="add del mod topLvl">
            <ac:chgData name="Lim, Huiling" userId="69673381-9faf-4fba-a918-317ff0d2250a" providerId="ADAL" clId="{46301762-6E40-465D-AAD3-2CB12DA37CAF}" dt="2023-06-13T09:20:00.601" v="165" actId="478"/>
            <ac:spMkLst>
              <pc:docMk/>
              <pc:sldMasterMk cId="988735223" sldId="2147483775"/>
              <pc:sldLayoutMk cId="3614673453" sldId="2147483787"/>
              <ac:spMk id="6" creationId="{80962FB2-992B-6F2B-5284-34C503D45EA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" creationId="{329D70AA-EF6B-CB56-F122-FA3E6344E7C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" creationId="{D7407405-D10A-6868-76E1-1CAF040C0F1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" creationId="{ECD85D5D-B930-BC13-F7E4-8B12BD01E61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" creationId="{5A867B74-5C21-03CA-F5B0-8F33929CFAA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" creationId="{643BEC4B-38EF-83D1-2AE8-0DF44BDAEED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" creationId="{23E00E02-991E-3AEB-3DB0-FFACA73F22F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3" creationId="{B3B85D55-36B2-11EF-0DC3-9675811634A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4" creationId="{00075273-C064-C299-34E5-013649E3428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5" creationId="{FB53DA8B-7BDD-2338-DBE6-CF979493D99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6" creationId="{0DC4D446-5446-9EC2-D540-D01187352D4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7" creationId="{47D32EC3-93FC-A05F-9F72-5C3AA7B40F0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8" creationId="{C24F714B-F751-89A6-DCCD-A0D0344BDD8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9" creationId="{3C45BC52-1B4E-A5DE-A66A-B17BF7518BB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0" creationId="{54E1A1C2-BBDF-F0B2-C962-20350A2D8D9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1" creationId="{2A17E25B-2C87-77DD-A9B4-DE349FEBC25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2" creationId="{AE56D80E-5BA6-6983-F187-A58620577AB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3" creationId="{A1468785-A561-5BF9-EF13-FD6009F6782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4" creationId="{41208CA8-8A1B-A693-094D-D38D2C868AB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5" creationId="{06893B49-B119-62EC-715B-8628F900D17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6" creationId="{171CA563-9769-228B-D6EA-0DF57849DC9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7" creationId="{76E9A6D4-305B-A23F-D437-3903293592A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8" creationId="{D59CD05C-59BE-FEA9-2913-C01722554D6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9" creationId="{27DAD390-CE5B-0775-F8BC-8AAD587DF64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0" creationId="{21E27E69-9171-8533-C1BC-7B4196B92FA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1" creationId="{60CE545A-290A-786F-423C-4BF37407DA7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2" creationId="{27077061-B6B9-0462-9D22-6B034091E04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3" creationId="{AFF4FF4A-3EFC-ED4A-FDCC-4CD16C2F6AB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4" creationId="{148A3E4D-91D4-1430-2A3A-83036491A8C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5" creationId="{CA1859AC-1BB1-EB86-B065-AE32D30792D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6" creationId="{E8EF5BFF-F3B2-395F-F3E6-79D74B88E0B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7" creationId="{6FC10497-5872-DB57-8720-7BD16BC602C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8" creationId="{3FB981F2-1973-E675-8118-B6DC4CBD0A2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9" creationId="{03BD28C6-94C5-8143-6E16-1785F175807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0" creationId="{01BA75AB-9526-CB17-F218-298E283A352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1" creationId="{79345AFC-075D-CFB6-74E4-08E44F593D2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2" creationId="{631B395D-035C-FFDF-15BC-7E3A05F7A9B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3" creationId="{485BAEA0-BD13-052B-914C-CCA8341AD1B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4" creationId="{B34A2B09-B6E6-16D1-8DBC-A3D2A20E69B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5" creationId="{92F8B437-61FA-EC2B-330B-5651A3235A5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6" creationId="{74A4FD03-B7B8-190D-7D3F-F2DF1968287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7" creationId="{A5A4D73E-C410-AF83-4E2C-56849AE5EB8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8" creationId="{9166271C-399D-C4B3-EF07-B26AC6A9833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9" creationId="{7D5BA009-3B95-03D7-F0AC-CF000FF0DB6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0" creationId="{D973C163-0D4A-6337-E03D-FACBAC28583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1" creationId="{C0DD15A6-D1F3-7BE4-6354-3A2CC8DDF9F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2" creationId="{8C491984-23D1-9BBF-5935-92F4BBD277A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3" creationId="{DCC4AD3B-7B1D-6DF5-5696-AD6FD6CC651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4" creationId="{57703E29-34F5-28AA-2AD0-E70B7F82953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5" creationId="{EA42CA3E-02E1-A515-18C0-1B60F335F5A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6" creationId="{66F7573F-0B76-131D-0602-A8C3F47D4D0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7" creationId="{3FD63582-31DB-E375-B71C-4092530D2AF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8" creationId="{D54339A0-42E7-0B37-91B0-21D8C66FF4D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9" creationId="{D1949985-7D45-067C-A6A2-64FFF5DBA2B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0" creationId="{CB934C21-71E7-C990-8698-527C1C58076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1" creationId="{39A2ECFD-03E0-04C8-498D-D7162B93A3C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2" creationId="{7C2C8CB3-5294-632D-C357-07AF0325C3A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3" creationId="{1E8A0A7D-2250-E242-C312-BEB427B6EE3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4" creationId="{24DC9742-CA30-7722-997A-4D099AFE39C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5" creationId="{C0F99146-AC0E-94AC-D997-20808EE56BC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6" creationId="{6F7DF05F-B7FD-296D-D1C0-AA4AB47651C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7" creationId="{2E5ACDA7-B01D-3E98-8264-34497BB38AC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8" creationId="{3BF891AB-C017-67AA-554A-12C5DF43570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9" creationId="{DDB3449C-57F2-AD9F-F2B9-55761F18A8F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0" creationId="{152C27A3-D4A4-82B7-7C68-450A657D817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1" creationId="{2A69A2ED-1801-EEEF-AD70-9237AE77A61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2" creationId="{99A5F22E-F7C5-863F-67E2-07694BE9A71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3" creationId="{9D99D253-F431-EE59-44AC-87BE10CA49C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4" creationId="{6975B811-6D18-D3DF-783C-7F174E4A021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5" creationId="{D3B95E7A-3046-439C-9D2D-7FC3AEB9A7B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6" creationId="{56ACD1EB-0CEE-F862-EF7F-500F4D4AF7D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7" creationId="{2609CBB3-7240-137D-0CE1-F6B83AAADBB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8" creationId="{4674FD6E-B2C6-60E2-D6B4-3C3C1A78DA2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9" creationId="{CD25F728-9BA4-E10F-F60D-7E24DCBB3F6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0" creationId="{2B18BC64-7538-91D5-4437-351692B80E2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1" creationId="{0508B03E-A881-F807-8736-3A41CCC7351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2" creationId="{344D3684-4ACB-22D8-0D05-15BDDC0E1E6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3" creationId="{833A4F9D-370F-DFB0-5E82-6C6707A1540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4" creationId="{FE2D69C4-5C8A-B285-CB85-B12AB840823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5" creationId="{AEFB2F8C-3BD4-4888-410E-33DA65EF4C3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6" creationId="{D4427529-8FB1-E227-C635-BD1013EB4F6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7" creationId="{F0D823FA-9CF0-4A0B-B951-4C7A24289B7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8" creationId="{867EB925-2660-3E26-E854-50D5C984BE3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9" creationId="{7D33B79B-D870-BD9F-88A5-ED75B968F2F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0" creationId="{6E241D27-2B73-6C17-B67F-D5DFB4ECB7D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1" creationId="{F3F0EE82-449D-110B-967C-1A832C7E254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2" creationId="{24240640-0545-6889-4254-21144609D1C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3" creationId="{67ED32F5-BE13-47CD-C85C-D2FF48B1ED6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4" creationId="{E8DD0EF8-B868-F361-BE7C-997CFC60BF8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5" creationId="{4063DA6A-2BE4-03FB-4373-D41F4C59AE2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6" creationId="{142FBD3D-C337-15B6-0E96-44CEF439DB3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7" creationId="{F0B9D5F1-74BE-6CCF-4CD6-5ADB3053244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8" creationId="{F478B6E3-B444-2864-B59C-9150243888B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9" creationId="{C4297071-7FAA-AC8B-252C-30C1735634D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0" creationId="{A3D3D50C-41B1-F21F-FC1F-D04DE48199B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1" creationId="{2FBD31DB-A5CA-FEED-306F-09D68EE1B5B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2" creationId="{AF5A6228-CF58-4A27-C456-D5F0EA3B562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3" creationId="{03216A35-7740-A962-11D3-2640AD4A4D4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4" creationId="{1A2EC8C9-F5A9-2CA7-6FC9-21888946BC3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5" creationId="{AE182590-22EC-A2BE-2AD4-5F9668787F6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6" creationId="{E899BF5C-CA39-A158-AE60-991DA6D0512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7" creationId="{2BE58CFF-D926-DCBD-96CD-EA26D47DCAD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8" creationId="{126B8E1A-7E3E-11A2-E341-7399490C058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9" creationId="{CD0EE3EC-767A-7ACF-38E8-4F8A9A982E6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0" creationId="{2A47FEFF-B234-D06F-4A0F-879C30FBD7D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1" creationId="{0C8C9199-4938-437B-53DA-0115C468383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2" creationId="{1BF6376B-EDF3-F2A4-24BD-C8AB1CF1194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3" creationId="{D3E68662-2A4B-EFDD-1DA6-761F2813581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4" creationId="{4AC51995-5A31-F812-57DB-09F789B8CC6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5" creationId="{26245B93-6272-E736-424C-2B1278273C3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6" creationId="{794B97DF-3AA0-D317-A9C3-D555B3BC3FD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7" creationId="{6E6D1FD1-686E-0BF7-1317-F1EDE8CEAF3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8" creationId="{82F0552B-91CC-0070-3E0C-220BAFBB515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9" creationId="{6737A5B1-5A14-4A50-5061-9D44D2D325E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0" creationId="{9B915A4C-E721-6BC4-3DA9-4C4A01FAB2A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1" creationId="{4275E8F9-7382-A52E-6481-791721F8761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2" creationId="{69FAFCD1-2A53-9FA0-FC86-4B8F486D2EB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3" creationId="{AABDD338-2C9E-FB4C-76CB-308B6B65F7F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4" creationId="{15EEC667-94EE-DE8A-940B-88288E83F7A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5" creationId="{72000215-3ECA-0EA2-C9E2-AD3D69D8715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6" creationId="{6C26760E-1933-9776-C1E2-5F37AF0045A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7" creationId="{F5918059-5F3A-74F0-703F-26AD87535B0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8" creationId="{14CBF845-6A2A-1DCE-5400-0B4B2E5FDE8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9" creationId="{EBDC11C1-AA22-D67E-84CC-F66EE3BDCF8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30" creationId="{2CE3F300-B067-FA58-101D-49A0D76E1DE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31" creationId="{C5E31228-6DE2-FA28-D1B4-3C56176D4E5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32" creationId="{FCC23303-BE26-8EBC-2179-2626865391E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33" creationId="{A4FE2376-FCDF-6E97-2877-C84EA84DFC9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34" creationId="{5A0D3B98-573F-943C-7FB7-67A31AECA0B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35" creationId="{D64316F9-95D9-5704-EB7F-6AD7D4CF2A6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36" creationId="{E076691A-D295-DE45-92A7-DA72C1678E1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37" creationId="{B594FF68-BDFE-EB12-F3F6-26A949C566E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38" creationId="{1E16AEF1-A91E-D564-E900-4C3FAB146C4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39" creationId="{6AA2E538-A35F-27E9-4418-0DFAE1054B7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40" creationId="{0AA38D43-ADFC-F832-9322-FB76E4EE8BE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41" creationId="{183BFD2B-B87E-BBF5-EA55-7F0167C3CCF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42" creationId="{DEA49FCE-2B1E-A661-DFEE-237A770A4F4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43" creationId="{346DB0C3-7EA3-1049-07E0-A063D389B7E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44" creationId="{B86CAB0B-C128-2F2C-AB5B-6E96DD97AB6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45" creationId="{F7520C26-34B5-7A73-C108-9D46A5E3CFD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46" creationId="{25252FA4-12B6-A91E-0711-F157E7B54CB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47" creationId="{78361B96-425C-B7E0-5470-BD2D1C19178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48" creationId="{D56B97D3-9991-B86D-9E4E-B2679D4DFA0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49" creationId="{94476720-F535-542F-D245-1FCDE10EBFB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50" creationId="{F00A7578-C3D8-F800-CCCD-F10ABB5C4FE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51" creationId="{F08CA2A9-83C9-657A-FF6B-60FE0C78815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52" creationId="{A2E7000E-8117-4BC7-C3FF-ADC6AB047D2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53" creationId="{8A7AEA46-F2DE-E5D5-3732-D2F56E3B538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54" creationId="{8C8BF3FF-C6DE-B3A6-6862-63C1F39E229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55" creationId="{5FA18D27-0126-9A58-844A-CE2BC5A55FE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56" creationId="{4883F71F-2535-D5E2-160C-96ABD4D62BF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57" creationId="{8927332D-BD34-C864-1AB8-01C370D7831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58" creationId="{85072921-794B-57E1-A0CC-67B20F89C1C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59" creationId="{244BB2F7-61E4-DBE7-4B25-DD80A162B69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60" creationId="{575838A5-D68A-5295-D48D-10D13F5C7FA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61" creationId="{FE1D0E7C-662B-460B-D297-7AE132F3A84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62" creationId="{DFDEBFEF-DF8F-6637-FC7C-FFE44FD2619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63" creationId="{0AB977E2-D5EC-59F8-0998-8731770CEC0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64" creationId="{50E4448F-6D52-DC4D-1B3C-15737BDCB79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65" creationId="{437FB4EA-6D0A-E578-F84F-A9340072B05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66" creationId="{1473B313-F009-77BC-5CBF-D2FBBAD71B6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67" creationId="{E27040BE-88C9-B0BE-470C-D8EF0E9EC43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68" creationId="{D2CF6950-6DEE-D919-DFFF-DE227C72ECB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69" creationId="{F6A20395-C725-DCE5-1287-C9D04E6BA9C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70" creationId="{B4F632FB-DC3F-9DD6-0027-0D9AF306553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71" creationId="{A8B53988-1CBE-9824-F7E6-66F55605424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72" creationId="{6D8628D4-640B-ADC5-0637-4CB3BA196EF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73" creationId="{A0BFBF11-77EC-9156-A556-31D8E05E198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74" creationId="{058042F9-0E52-E2A2-5444-C0971C71C6E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75" creationId="{EE9AE818-1A09-B50A-401C-932AB716BC3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76" creationId="{E61B40E8-FB36-88A4-11FA-C275558F394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77" creationId="{C2C39817-956C-EC48-E17B-7AB2476580F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78" creationId="{6AAD7B6F-8A96-D65B-8291-F5381980AED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79" creationId="{B5E79D99-6AC1-9E9A-5EDB-C3495D45316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80" creationId="{1676A7B4-E4A6-975A-7142-8A33B1B9FE0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81" creationId="{801F5112-8CBB-1903-ADCF-D2F5607B762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82" creationId="{3616CA0D-3FB0-9237-9DF3-6589138654B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83" creationId="{F41CC0F5-DF6B-69EC-08AC-374EA8357A9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84" creationId="{91F10F45-99EC-35A9-1D60-C10F1F4365A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85" creationId="{648F9640-F136-D1FD-0811-B77956D5373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86" creationId="{0B19D660-FB6C-2C16-4625-D49198DFFF6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87" creationId="{D64BE228-81A4-09B0-ABF9-7733FFECD94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88" creationId="{17B684A0-1B98-8B1F-0B81-70BBC88FF8B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89" creationId="{31FE4957-9DD9-6F92-682A-912915A8FD3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90" creationId="{A1DC795B-6377-DCC2-AE97-55C7AE86FC2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91" creationId="{F26AC459-D98B-1146-97D6-27B2451AF70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92" creationId="{9D882BC5-25E2-1223-F594-96EB6C6130D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93" creationId="{F6A67D1B-6037-8830-4911-7C44C751231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94" creationId="{9549B297-516D-349D-7065-D678EF0A7A2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95" creationId="{AF625F25-D6E5-7CD2-5B3C-953C5A282B5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96" creationId="{A0898724-E1A7-6C3E-4F47-517BF0971DE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97" creationId="{2B0815DC-A966-1DE3-E1B6-911AD43466D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98" creationId="{169AA118-664B-6B10-3A90-AA728531087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99" creationId="{208CBF39-9519-8060-8EA9-EB6DE927679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00" creationId="{AAB6DB4F-F1BE-4899-46DC-AF3F423E5C8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01" creationId="{C55D1B57-A2A0-76BE-04FC-97E0E33F5FA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02" creationId="{E1B07A89-D1FE-B56E-52E7-2ECD9CBF355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03" creationId="{A7C595FD-2169-433D-6ADC-AEFC9D15212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04" creationId="{EB042355-A4AF-7340-FC58-475112F5CFC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05" creationId="{88EAB920-48D6-B31C-0AB0-E0C1C0A00AC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06" creationId="{BA631740-D296-957E-C083-12A9D4989D8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07" creationId="{5ECDF213-8E9C-F69B-F8C9-402B8386884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08" creationId="{23647C0C-FAD7-3CBE-A5CF-B5C573ABA2F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09" creationId="{A425F7E9-BD39-C808-8FC1-4AB200B064A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10" creationId="{EAF95AB9-8A98-A73F-9C5E-F3B50A58076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11" creationId="{598DA6C9-4AAF-3372-66BF-820665699F6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12" creationId="{69F51AF2-9C6B-A1D1-05EC-D257EC4866D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13" creationId="{C480C274-F2B4-6D70-130E-BB46401169C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14" creationId="{3A6717A4-4952-AF33-F00F-58435CEE282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15" creationId="{0A1BB1DB-53B6-20AD-97D9-EC83F897D28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16" creationId="{7C2D9D5B-366B-5F3B-FC1D-FCABB88403E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17" creationId="{3CF9CD05-7924-8EE5-87C0-797EC475782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18" creationId="{27D348D1-BB2B-5BD4-1957-7928BAF2DD6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19" creationId="{EDFE91CC-CFFC-27A4-1A06-4BF82BF5AF1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20" creationId="{23AEA8D2-72A6-6E83-DEC9-3BBD5D916C3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21" creationId="{A1D1446B-99D8-43E8-C281-8754CF05DEA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22" creationId="{394DAE18-D806-9740-439A-CBF944A1D43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23" creationId="{F2DEFF7B-95B7-3BDC-481E-B7E00486043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24" creationId="{52A2A861-02C1-6F0F-4D92-D175421813E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25" creationId="{30DA2AAF-B933-ABD6-6BBC-691F520E04E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26" creationId="{BF6F9ED5-7599-56A7-9B9A-74A20B6CC0B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27" creationId="{DD60B635-6E82-29BB-BA79-F4B9470D7AC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28" creationId="{DBC17497-7E9F-9632-4998-A8C755CE441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29" creationId="{1DF2B5AB-10A6-68DB-7C0D-DFC644F0919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30" creationId="{6DA31698-2288-6861-C821-B1F61103203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31" creationId="{2FAA88F3-0ACB-833B-CC52-F8C7F4BE795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32" creationId="{E0D2EF11-3B98-1ABC-A091-A77FFC68314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33" creationId="{75D1C5A6-DF17-AAC5-42D2-F597318EF4C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34" creationId="{B8809C02-1748-4C89-E5C5-2F26306B5C7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35" creationId="{70310B07-BF3C-364D-B0BA-A1B628E4E0B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36" creationId="{B465537F-830E-755E-5178-7637E63E02F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37" creationId="{C7B3B6B5-1B63-98C5-6205-9AEFE206424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38" creationId="{A493DEAB-6C01-8877-9B33-AFAD250F3E3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39" creationId="{8BD8614C-6048-6738-BC83-6C712CBCAD8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40" creationId="{A84123E8-506B-45BB-EC3A-A72C8AB2FF7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41" creationId="{0CC02DCE-FE77-375D-00B1-4B643B1EA16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42" creationId="{63DF11C7-5EAC-0E45-C1BA-9476118F7A9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43" creationId="{6ED97B57-D767-A637-266E-21AAFCC2E64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44" creationId="{82C403D1-5426-16EA-F0C6-80BCE12CFFF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45" creationId="{6B042564-0977-B90E-690C-8FA2A0457F5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46" creationId="{69C03BA1-437B-A017-D0AC-FE157084202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47" creationId="{E97C8E33-7BBA-1471-89A4-DB3C27C16BA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48" creationId="{A51AB57D-FEF9-8549-07E2-E4A30632375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49" creationId="{3EDE6431-4331-9AD9-B123-BB0736DE250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50" creationId="{5ACE1FD9-61D3-DA5C-7D59-85769547F1A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51" creationId="{A8365F02-E183-3ABF-A954-97368F8FD1F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52" creationId="{449C4017-7576-67B9-FBEF-CA5AEE4434C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53" creationId="{46D1E091-8336-F3DD-4A8D-3D5DAD39892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54" creationId="{B6347ABE-2571-9239-291E-748F9694043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55" creationId="{C07CDA18-21AE-35BB-B183-CCB2EF1B09F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56" creationId="{5AAA9694-0877-7EEB-E7DC-EFA3789403E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57" creationId="{49362C86-FDFB-3355-D145-95D6EE0286F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58" creationId="{DE415366-F4CD-D3A5-8801-EFAE8583154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59" creationId="{6A8CD7B4-7259-3409-581C-8DEE5B5EC3D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60" creationId="{5B0936B4-78CA-2B33-DBEB-E76051804E6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61" creationId="{E27E4931-ED2D-327C-BB29-B510482F6F0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62" creationId="{CF3218DA-B5CE-CC68-CF7A-152A66B8675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63" creationId="{9B49252A-C81C-F541-7398-244A47A32DC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64" creationId="{0DDB97CA-9625-F01D-92DF-8157EDAF58B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65" creationId="{179F2470-B5A0-45C6-697F-49C2917CCCD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66" creationId="{CD0131B4-E10D-79BE-5E5D-584481D77F8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67" creationId="{A472E34B-EFEF-6B79-2BFF-EF54FFDC72F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68" creationId="{66E59396-4001-A345-B693-4007B36DF13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69" creationId="{B58D03B2-F434-FC99-97EA-478CFAB5D3D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70" creationId="{B348B7A9-389D-FD81-F9DC-721879CE950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71" creationId="{25DEE5E3-01D5-653B-8945-7E9A4D45107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72" creationId="{CFEA2F49-BDF4-FBA3-AD80-12CF1B53517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73" creationId="{16E6F0B9-1EF7-506C-D2E8-BB689258466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74" creationId="{1F3792DF-1BCD-90F1-F717-AA79EB30614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75" creationId="{6567E453-0DD1-F694-2300-BF3CD7D71F3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76" creationId="{B597ABE0-AB83-CB51-FADA-1DF192F0049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77" creationId="{C3335460-5EE4-79CF-5D91-F6D12BA88B0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78" creationId="{79EFF16F-D4EA-06C9-B9B6-909C54EC9B2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79" creationId="{886F6B08-A0F7-AC9E-57D7-9A3F2315E2C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80" creationId="{96459A04-32E5-62E6-BDCF-9F63F4CF2F7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81" creationId="{41270E55-1974-6555-7BF8-7DBA6D4AF79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82" creationId="{FDD82C39-DEED-9538-500E-40C2B37C5DB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83" creationId="{88236005-6AF2-9623-615F-C3904E49B77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84" creationId="{F36D9886-E5EF-8F9B-CE84-1AA295F2A37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85" creationId="{DC34AB5E-5BB3-148C-04F1-3721820134F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86" creationId="{95BFC8AC-421E-1693-AB4E-2B633F35D1C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87" creationId="{C6817859-5309-63EE-0F95-8731A286780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88" creationId="{20EE5A6C-A6B9-3994-56B9-40B22CA9D1F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89" creationId="{F3D34AC6-E9CE-9FE0-EB2F-F5CDEDB1BED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90" creationId="{449FE2F1-C26C-10EF-30C3-2411CF81F76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91" creationId="{C8BB630C-7C0C-4790-1A3A-E37586A79BB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92" creationId="{32366B95-23D9-D0E6-0B6F-B809F9B418E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93" creationId="{2BC92D8C-FB9E-3E7E-9D88-7CA76CEFE15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94" creationId="{3200D26A-508F-4B6F-DD1B-B3B161D7941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95" creationId="{F72354F9-5579-7E7B-6E0D-527A9D723AF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96" creationId="{416E3668-E35B-D910-D590-3D8F04B5AEA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97" creationId="{A7E06BAE-20BF-476E-485F-CEF842D4ABA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98" creationId="{9AE6705C-E734-5E1F-F85E-679C400EDBD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299" creationId="{A37578E6-5AB3-4DAB-D31C-0A98A9451A3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00" creationId="{B33A4D03-E10F-BECD-7DE8-38677991726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01" creationId="{41AFD022-7254-A81A-05FF-6C8D66C0B1C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02" creationId="{427C242D-8BDB-50E7-51EC-5D7DED1B601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03" creationId="{7D5E13F4-A932-9335-12AB-CCAA8BDE8CF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04" creationId="{14A1455E-5056-A5C0-8BDB-3DA83C81BED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05" creationId="{46AC5741-5B47-7346-6279-1EA54EDC6EA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06" creationId="{14D6EF5A-4B8E-BD34-39F9-4D9BD594D72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07" creationId="{C15468E0-88CF-B787-DD4B-0F040491499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08" creationId="{6557CC40-7EE4-0867-DC6D-6D3CBCEB499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09" creationId="{A3979881-E00E-575D-16B7-C649039D698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10" creationId="{3F39EE84-8DD6-1A7F-03DF-F17E70D1B36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11" creationId="{DEF1040E-855A-32D2-D8E0-4193BC904EA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12" creationId="{AABD2267-C80B-0674-D444-DD81B698644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13" creationId="{78387406-E668-98B2-8481-E7ACD78DD33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14" creationId="{79FE9660-E371-31F2-0BC0-A142EEDFB86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15" creationId="{7C22049B-1E06-243F-8C89-E8BCCE12014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16" creationId="{4BCA4003-775C-89BA-BE34-12BCB30D8D0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17" creationId="{280BD5FB-5091-4001-533E-6889BB2EA71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18" creationId="{27AA9F39-FEED-88EF-93CC-5F6316A6E40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19" creationId="{D1F07C91-3130-969B-BA05-92FB8EBA16C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20" creationId="{7E41B1E9-5FCE-DD1C-50BA-DCA3E1BED6E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21" creationId="{FD640D5F-4F1A-79CC-6B0F-4B552F5FDD3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22" creationId="{BACB1915-AA1C-510A-BFE9-C821E783AE4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23" creationId="{374FABB7-0490-E5A0-8781-B3E36984BD8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24" creationId="{3CCA8698-3E32-6077-7462-4D723DD0A86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25" creationId="{817B5D6C-9722-6D28-38E7-452CA23FA0C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26" creationId="{4EA9654D-43EB-998B-C4A0-F650A849C2F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27" creationId="{257F28B9-DCDC-49E6-E937-FB35668D97E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28" creationId="{99D5C9DF-B883-B7E1-AB79-782E7CD2EEB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29" creationId="{B6919CA9-495A-0AFF-BEAA-A32BB34334B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30" creationId="{100C9FE4-D091-7D0B-3F52-309DF082DBA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31" creationId="{5D17D75F-DD00-7AE4-231D-C710B8D2BE3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32" creationId="{58A288AF-5769-8ABF-DE04-24068315703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33" creationId="{D81635DC-D123-7864-8C0B-63C48706583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34" creationId="{09EB2FEE-49D3-3F1C-0418-AB7754DDD58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35" creationId="{3897780C-C05A-8FEF-574F-0C097C3F3CF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36" creationId="{E6D93FC1-C55F-2D27-C753-B753732F749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37" creationId="{A0296432-BC0E-C045-35FC-5EE173D14EE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38" creationId="{D7FDD6B9-92B2-067A-980D-AB5A85EC6AA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39" creationId="{2D116463-FD95-CE22-3CE9-F1C28DB2501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40" creationId="{CE7FCDE9-088C-74EA-0490-64EBA6D78B4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41" creationId="{263AB2C2-DA91-D700-BD75-CDEFF651F81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42" creationId="{88926E2A-20F5-12B8-5FC4-F71F36186D3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43" creationId="{5E244533-F694-24F9-28DA-7D266280B89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44" creationId="{3F241084-CE91-6E79-DCE2-D66A3CD5A1A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45" creationId="{E4A1DDAB-E908-89E7-2F58-239E26F1B49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46" creationId="{31B30C52-6AB0-023C-FA61-99B72C8A757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47" creationId="{33AF578D-6CE9-1E49-F21A-40E0FF9B69C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48" creationId="{32CE74C6-35BF-8887-9FC2-8E314E349FE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49" creationId="{9B134DD1-7C5E-0108-E402-AD6D3F1FA1C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50" creationId="{A3188670-1122-C9D2-81D9-02479C2EB28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51" creationId="{E101BE21-D61E-3527-3C5B-CC1B495EEA3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52" creationId="{22674ABA-6D1B-3275-942F-E2C78B11B64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53" creationId="{6AA4F393-267F-8415-378D-5FEB5AA88C4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54" creationId="{39101299-3652-1048-9830-21A5DA1E685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55" creationId="{4204805B-FE52-0F4B-5F80-B659B90078E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56" creationId="{5BE8F4A8-5A31-D084-7A3B-60DF6BEB74C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57" creationId="{B57A4D85-2455-62E1-0195-84FE17A9B10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58" creationId="{26046EC5-A774-ED3A-6A13-A1BA9E0CD11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59" creationId="{DF30E33C-00A1-8051-47A5-6DC7C5CDC26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60" creationId="{823B57C0-CEF2-720C-5DB9-09004C3876C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61" creationId="{B80C808A-F5DA-0F46-4BBF-7D804F1C3EB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62" creationId="{B5E9CE49-758A-3BEC-0F49-4B412C6E129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63" creationId="{999B8EE0-B167-121D-4BE8-36CFCB35618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64" creationId="{C6C0ECB4-C8BB-2AAF-FC2C-A2CD716E550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65" creationId="{66B98750-537F-8D27-2280-C9E90A3A7EE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66" creationId="{42575BAC-F3B3-9488-B4D4-0E57FF0FC5B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67" creationId="{47B0A6C0-576B-13FD-9058-3E6EC9EB392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68" creationId="{54C54B15-765D-DAAD-AC16-8C7B5D1CB0B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69" creationId="{8BA7B9B9-32FB-610D-3D09-55824A3AFC5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70" creationId="{802C8790-278B-D982-4439-B40E6C2B1D0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71" creationId="{53C03010-49AA-B637-0A96-B18EC977777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72" creationId="{E6F8DB85-4FF9-32E6-00F0-58905556CBE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73" creationId="{E3D470A3-B6B9-4B39-0F9D-A742892199C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74" creationId="{2F31F229-591E-0318-475D-61779E6FB54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75" creationId="{9441E932-B6F6-458B-02D8-B097E56D389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76" creationId="{ADA2A3F0-7191-DD52-7897-25352C2A994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77" creationId="{DCA3648C-1299-2E26-5928-B1EB6175070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78" creationId="{A48EADD7-4B97-7FA2-9A66-3C40685FF17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79" creationId="{C08E037F-7B89-0CA0-3915-2426C4EE60B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80" creationId="{208128D4-12F0-E96A-59F0-7F24AA21A88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81" creationId="{58E25649-5168-6956-01C2-EEC8B67AE66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82" creationId="{CF04B760-0C51-9565-85B5-225A4A3E5C4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83" creationId="{1A46DB89-8606-A7A6-DBE5-9FC417D7F24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84" creationId="{905D6874-3E5C-45BC-2989-A89B9A8604A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85" creationId="{9A552E71-254C-4F68-7ECE-B1FCDDF5F64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86" creationId="{58D390E9-BB2D-7797-71C9-5219C70F19D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87" creationId="{121F8719-A800-82FD-D713-AE0AE45FD30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88" creationId="{4911B58E-1D6B-4CE8-09DC-46EEFDD36F2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89" creationId="{EA33EEBA-8A20-89C2-60EF-C3514CD0B68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90" creationId="{ADE3B9A5-9D86-AF10-34C4-44F560AC168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91" creationId="{ACC93253-1D11-A770-8599-9447E468425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92" creationId="{25E64CDC-A3B6-CAB1-DFEB-986800632A5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93" creationId="{ABBD039B-0E09-44A3-EB4F-12004E259DC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94" creationId="{97548771-9E42-9724-0741-2984050BFAE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95" creationId="{080C1F43-CCF4-05EA-553B-C60B791689B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96" creationId="{3EDB6FB0-BEA4-B989-D990-D979FA9C1DD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97" creationId="{E5BFE71B-319F-6A64-87B4-CE211CC40B6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98" creationId="{CE7A70B7-C686-D220-132D-44142E2183B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399" creationId="{0AE1C16C-A744-FE85-980C-DB6B36D226E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00" creationId="{9E535541-4446-6292-26F9-C8F87316C76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01" creationId="{E43EF4B1-1B1A-0CB4-89DB-4770AE9DFA6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02" creationId="{2749FC5D-BD4B-C2D4-EE9B-95EF21D40C5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03" creationId="{BF269719-C0E6-46C2-54CD-ED61FFD4031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04" creationId="{1D7E67E5-CB8E-6E30-4004-C16CE2623E9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05" creationId="{A3C0BE73-CABA-FF6B-B43F-1D25A7F3408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06" creationId="{3A0410E1-FAB2-3D93-1F10-9F6758F7034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07" creationId="{EBC87E57-8971-C4CA-43FB-7D7191BB6A4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08" creationId="{D54B61F4-2322-49EE-7DA7-9217D25A5D1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09" creationId="{6D53CC4A-8693-ACE8-0BBB-7AF9CBCCB84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10" creationId="{282326B4-2FF9-A20A-22C5-AA0E39DD6AB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11" creationId="{31EFA616-DF51-05A6-142C-FF821656B37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12" creationId="{5D97D3DE-B87D-FA7F-5159-5169A37A720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13" creationId="{2C09AF5B-86B0-CD58-7586-FA54A0F3B61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14" creationId="{2E7E9A49-59C6-F769-033B-1CDB3777033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15" creationId="{BE9EA2E2-7E50-211C-6C3C-65FEE84A265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16" creationId="{6267C5F4-D34E-BEA4-EDEA-6EABD306DED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17" creationId="{DE32AF6F-574C-2874-0266-7CF5F20D5F8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18" creationId="{E0ECF794-F059-E069-5BF1-DE4EED79D49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19" creationId="{C28AC2C7-AF59-A28D-93BC-BAB7DB71410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20" creationId="{015B8131-C1E6-25FF-F073-52EF2A53313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21" creationId="{0D85D763-7869-E861-919E-CED66C719FA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22" creationId="{A8049BDC-567F-7782-3A4A-E22B4C7788E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23" creationId="{77FF551E-BDDE-5CEE-D7AE-5263259F454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24" creationId="{5BCF0528-040B-B335-7B6F-E5C3E845A9A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25" creationId="{2FC4FACF-AE50-F26B-DE5C-D2640DE6775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26" creationId="{F82D51CE-8F0F-8B7E-D736-3A441FBBC97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27" creationId="{1772548D-8E9B-0EC3-D69E-E9919925A37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28" creationId="{AE78F41D-210D-2803-0FAD-1640C3BAEC8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29" creationId="{17A3BA88-94B2-07A9-607E-AFEFDFACC77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30" creationId="{EBCCADB4-5DFC-8149-68AC-4D5B69930A8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31" creationId="{1466C7C1-1C20-FA4D-6102-D805F8079E4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32" creationId="{715DFBE4-192F-F5F8-D5A0-44D292AD698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33" creationId="{45DF1694-E1BF-BCF4-9975-D60B400DA07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34" creationId="{A0896A87-115D-02E6-672B-725E8DA7587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35" creationId="{DCB12EE3-C62D-F2CC-025D-A876F40EB50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36" creationId="{5E27B141-3EFD-33A2-185A-C7E2BABE3F2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37" creationId="{712B4783-5509-F6CF-777C-3FAB7022564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38" creationId="{8A5FEB10-680C-F25D-62DB-8FB0BF9DB9C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39" creationId="{9DF39FC2-7881-9F0C-A50A-0AAA17C0262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40" creationId="{E84CF902-06A9-E79A-321C-4E70AE5311A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41" creationId="{00D2C55D-B80D-87C8-D301-471E77F722F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42" creationId="{699E0370-FD4D-0212-EBCF-223FED26A7D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43" creationId="{FB308AB4-9BB8-9D8C-0F84-499EAFBF53E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44" creationId="{32F2A5C3-6C77-DF02-544C-D4F110B5856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45" creationId="{A530A3CF-2F2B-DC12-0C2C-964A2F06739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46" creationId="{794D408B-9091-D3DF-BD62-4DFBA9A82BA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47" creationId="{0FB074F9-5458-8D14-507A-DFAA750EF5B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48" creationId="{38678F8A-83B6-56F8-F12A-09898DD3BFB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49" creationId="{71AEE8D6-0EFB-30C0-7DAB-D653E41C916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50" creationId="{9A5973BE-9BA9-A21F-7B09-1488C5FBE70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51" creationId="{0E6FD1F1-1DA2-B9A9-AD64-13665F09626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52" creationId="{479A4490-39CD-31EF-A715-462FF454E42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53" creationId="{92F38FF6-8E7F-CA9F-35BF-ACA64B17BCB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54" creationId="{9ECB5249-DC94-63FD-0364-3EB31570E32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55" creationId="{6361DC67-E357-1051-9C9F-C0E1EF53AFC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56" creationId="{F553B31A-56EE-D558-F514-1329761A900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57" creationId="{6E977952-49D7-F4FE-4C33-73F2B4C4BEF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58" creationId="{D88E05DC-1242-7BBA-9D12-DEAEB9BF3A5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59" creationId="{9A2783CA-79EB-C419-BC78-293843D1647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60" creationId="{304F2E67-21D4-976C-C5E1-7BA173A64B4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61" creationId="{9A66B28F-4EC6-E294-1BBB-5E696D3857B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62" creationId="{31652CDE-FBEA-1CFF-2E5D-159CD4BF985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63" creationId="{E5C22FB7-D548-F443-2E62-A157E4CF6C2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64" creationId="{2C13060E-723A-A999-7DBC-58202F509B1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65" creationId="{22CF3308-0979-2156-4FFD-3D54A6CC4CA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66" creationId="{360F6848-1AB7-D97F-FB48-0CC4ED1735A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67" creationId="{6780842D-7852-B044-33CE-4C5590D73BB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68" creationId="{09D5B9B7-DE80-22EF-0721-35AC2979C35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69" creationId="{A379EBDB-AF09-A294-33FC-116C3996414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70" creationId="{25EF7B6F-44B1-CD7E-6C9C-8CB1541CBAD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71" creationId="{566049AA-70DE-8A95-AD8D-BAC5DCAB4D3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72" creationId="{47A1E725-855B-C903-2F22-9F64212644E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73" creationId="{E74A778E-78DC-09BA-47C7-66A37FF9843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74" creationId="{0846E53A-5390-7CCE-491F-2E842247B51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75" creationId="{E6BEADC3-067B-1636-2EAE-B265660C16A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76" creationId="{B945F66B-DB92-506B-BAA8-35FBD8D1257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77" creationId="{A9189F62-B09E-372E-30DF-22967FD3F93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78" creationId="{609696AE-E600-9034-2EAD-BA5B5DC4824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79" creationId="{A13E205B-16F3-C396-3BF7-D927C6FE322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80" creationId="{3E91D8C5-9C8E-3CAF-D293-260399BFE34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81" creationId="{99E7BA1B-717D-F0D7-6DC5-2F5BFD20A5E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82" creationId="{99378988-8740-D918-A49B-C9792F7A967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83" creationId="{22D005A7-0151-6DA0-B4C5-B7E2C2DFE1B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84" creationId="{972E0C12-4D6C-311D-ECCE-03499DC9D81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85" creationId="{DC605379-0DBC-7AB6-AC08-39FA8BEA191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86" creationId="{BBD189BD-8BE9-FE9E-430C-AB793B960D2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87" creationId="{96528551-969C-3DF6-C042-A2291FDA8F6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88" creationId="{E65AF504-2695-C5D6-8FDA-92387F38F18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89" creationId="{41CB7BF2-2DD4-61B1-FD3B-81E64816D9C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90" creationId="{F9BF407B-A241-2995-A234-129C30DF8BD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91" creationId="{44B51BE2-2F78-1D4D-36F6-EF323EC4DC0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92" creationId="{93F1E537-017B-BAAC-7A3F-9AE0F116213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93" creationId="{0B1381A6-8297-4D0C-8CF7-ED0287B67C9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94" creationId="{2C07743E-6646-79C0-231B-309F735F149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95" creationId="{6C8C855A-52EE-9D32-CF7C-901AD820113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96" creationId="{91BD6650-A209-FE73-823F-F412BF85BEF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97" creationId="{51B9F68F-A374-13D4-3914-1F396BBE27B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98" creationId="{5FB5F52D-2C53-37AD-A3C3-29A5A4BE6D4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499" creationId="{71450A05-E6D1-D70C-BA73-AC7F17BAFD8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00" creationId="{2B978F42-C5D6-4695-4638-279C1E7FE6F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01" creationId="{60E29808-546F-5C2F-4735-CDAA5793E78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02" creationId="{A7F931A6-CF3F-BB20-1860-D2FF7E993B2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03" creationId="{0270162E-4DA6-679A-E5B0-E44D5B60F7F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04" creationId="{0403720A-22B0-23D4-515E-0C65AB71BD2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05" creationId="{8B39D2F0-6CC3-26F1-05E7-991403BDED9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06" creationId="{8575341D-E49D-C8E7-A64E-6AAC22964F9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07" creationId="{75F360D2-7082-6FD2-8745-C2C5A39ED7A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08" creationId="{73E7415F-79B5-3DAB-0D84-9FD79AD2E87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09" creationId="{2A598C70-E125-CB0E-2829-BA32E9A3917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10" creationId="{8EB18F6F-BB8A-3FF9-137D-23D436AC102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11" creationId="{543265ED-FAD5-851D-6BCB-713CEF30470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12" creationId="{234AA751-9228-1193-8C93-72CCD4BFB5F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13" creationId="{E3658575-E18B-C2E8-E6F5-BF8A743464C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14" creationId="{25A10C92-6FEB-1D9E-BB96-B6654CFC820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15" creationId="{28FFEE1C-471E-48FB-F541-F2E9154F000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16" creationId="{FCB5920C-6440-43BA-8873-B5F1BA080B0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17" creationId="{4612F03D-BFF1-FB83-F2FD-1A52182E582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18" creationId="{EB4176E9-F659-E280-3EC0-E9C2293D0D4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19" creationId="{2AEA6AF3-0C72-05EA-917C-B5523E2BC8A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20" creationId="{EC940853-6DC9-C411-E155-5253C42C8A5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21" creationId="{DD5D54E7-09B5-9EA2-7E67-9939D69786E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22" creationId="{9D60B690-2580-1ED6-1878-A1BF3ED69DB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23" creationId="{54C73AC8-FB14-38B9-4614-3EE3EE36C1E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24" creationId="{B1971BC8-E57E-CBAE-C468-E06589BF588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25" creationId="{D7592B22-2594-E4A7-3427-C0D8A67C077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26" creationId="{FA368C55-3338-3299-1255-E0FF27E4839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27" creationId="{50A92B35-E36F-BB5C-E353-9CBD81F5878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28" creationId="{230F870D-3C81-44B8-7768-1DBC30A5D8B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29" creationId="{525E45E1-546D-ED78-D33E-2792AA95C68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30" creationId="{27B98F0A-D3CB-1466-9B96-F13E87C69B3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31" creationId="{1E5ABA0F-B86C-2961-4219-1E5CCF025AC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32" creationId="{A44483B9-35C6-BF78-5753-30EC6A39C86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33" creationId="{1DF91DCF-41BE-2F78-2469-41ACCBF2FDB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34" creationId="{F5D29070-E60D-F182-1A5D-CDCC4EAB2FA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35" creationId="{4D9A9B5C-62C5-547B-F588-E7D15A86212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36" creationId="{703C0447-06E3-CA21-382E-DA9BAA2293B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37" creationId="{7F0EE18B-E5FE-1D46-53BC-B0A391FAB39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38" creationId="{0CB3F5F4-3A81-C526-DA30-76CDEA509CC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39" creationId="{DD6E1312-A4EF-92D4-E51B-D52CDF3B4A8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40" creationId="{922066D5-B71D-88A3-D507-93E413E7FD6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41" creationId="{28DF9E51-BD8F-CB47-FCB4-5DBB9D1C779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42" creationId="{292D8128-A8B0-BCA6-6617-463646E69B8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43" creationId="{5FBBEF39-1803-E04A-068C-BA1E93A6AA9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44" creationId="{A2331AD8-04C6-AC55-D058-D3B2C0F9BF2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45" creationId="{6FABDD41-DCCE-5B1B-060B-555DA1D1582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46" creationId="{092F77E8-1849-44BB-F057-856DB15429B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47" creationId="{FB5F5EA5-E410-7092-3611-C63411BBD00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48" creationId="{C44ED8B9-61BE-80D1-DFF7-14E68588270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49" creationId="{EB01C731-A181-90DD-D70D-B2DF37EA9B6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50" creationId="{84545012-E049-BAA9-05B7-CF55C4195B4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51" creationId="{0178BF05-873D-79EF-F858-FB7E1E4B799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52" creationId="{FE8EFE1D-8D0A-EA3F-DADA-AF55BD36980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53" creationId="{6F9C0767-633D-BDD4-835B-929F5456AD7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54" creationId="{A435B3AA-CA0D-7964-6685-12655573DDD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55" creationId="{0AA31857-D979-B483-6690-8240566A656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56" creationId="{CBAC78B5-13F2-8E0A-DED1-B1489F7E368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57" creationId="{3482BDB9-AF08-4DC4-F2DD-F6B6F07A80A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58" creationId="{22AF0CC3-25A9-5A66-999C-1353D80C26B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59" creationId="{C635E804-9DFC-5D03-8B5C-AAADB485749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60" creationId="{BC97BED4-B73A-4788-1905-F3655A079C3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61" creationId="{20F52B12-DFAC-8851-F17C-390EFF4CBD9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62" creationId="{315B8A16-34C1-A100-9DF3-5F441F578DA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63" creationId="{F79BBAF7-A88F-C31F-60BF-1A796702A1D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64" creationId="{A895A6DE-7796-CBDA-BC12-F098C608761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65" creationId="{14B7DDE4-AEE6-B31A-6FA4-9A0361FB2FF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66" creationId="{8140A495-BA11-58A8-A9D7-94EFCDFE19F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67" creationId="{5FB896A9-66AD-48C7-6B40-7826E323D81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68" creationId="{1C100DE8-1809-F045-6D65-4BB06A952F5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69" creationId="{86978D1B-67F4-FE1C-6E92-F7ABE8A9CD0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70" creationId="{70609FD4-6F9B-CD79-17FB-5C14E6974E5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71" creationId="{6609E1FE-8570-8497-ED5E-AF77396C25A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72" creationId="{E32EB941-5318-9DC1-2662-24C612E1C61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73" creationId="{6ED5D75D-14E9-096B-FF21-D3E000B06B6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74" creationId="{735CF94B-F985-E713-3C03-1B6244FB991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75" creationId="{73E03608-D2EA-1508-F1C8-FB40FAAD5F2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76" creationId="{2A6D4121-6B34-D699-FB8F-8988025DDE4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77" creationId="{CB8E4483-6481-7778-4FE4-D5024FF3729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78" creationId="{22666D47-ED43-F1C9-6423-88D3B69C724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79" creationId="{68B021CD-EBAD-E318-3564-BC9120D3878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80" creationId="{83004016-2A58-86F1-1696-BD44F4DF509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81" creationId="{2E8D1BBE-77FC-82E8-CB0C-0D0B2FF0C73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82" creationId="{FF95297D-FB9D-AD36-82C9-FEBD36845DB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83" creationId="{970DCEE6-09FE-DB44-8C93-20033A18E2D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84" creationId="{24BE71B0-35C0-E7F7-E90A-FE6A38297BC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85" creationId="{C936E8B9-57AC-D236-FBDF-26012807732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86" creationId="{264E524C-6111-7804-3AAE-C81D971FE8D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87" creationId="{E64AB14C-F1D1-C594-2B5B-96DC2316A0E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88" creationId="{79A4F730-AB31-AA82-F06A-07D5305735D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89" creationId="{0DCC893D-5D8C-53F7-5F89-5E485B4D837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90" creationId="{489EDE04-26EB-9ADA-9F43-5F9B6666D89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91" creationId="{A2392915-5703-5D4D-70F7-F335FEB3720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92" creationId="{868DC1CB-AE46-50AB-0E9B-A1017C46989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93" creationId="{1302FCB4-407D-D0F5-3B99-11DDA0256B2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94" creationId="{85A335C6-C2EE-E445-F779-3C78C48541A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95" creationId="{B80B4396-3115-2285-E7C6-3DC546B9BE8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96" creationId="{8F5666B2-AA3A-01C8-7B05-1AACFF314A3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97" creationId="{27CA6A04-97C8-E34A-86C0-1925D5BA5D8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98" creationId="{58C51B22-AD34-5CA0-4DA4-B8C511CF0D7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599" creationId="{85AEBC7C-DBAE-C3D1-F1F9-F8E58DB1665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00" creationId="{99D3207E-59DB-F201-A320-1705E220F55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01" creationId="{7FEFF6DB-91F7-F8BE-99CE-BB376F1AC4F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02" creationId="{530DCFC7-087B-0E20-6572-48826DBFED3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03" creationId="{2028FEC2-EB5F-9A2A-B0A5-3BBC63612FD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04" creationId="{5F8F8E27-3D81-3B5F-26DC-2DE31E0FAD7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05" creationId="{7565F37B-BC56-FB2C-7B58-955E22CA3C1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06" creationId="{21FF35B0-884F-9F2C-52DA-4B07F5D94C8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07" creationId="{3D834228-EFC0-2F09-9817-DDB97265234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08" creationId="{99ED4F2E-8BD7-F8D4-5F9A-C625AA3B034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09" creationId="{15C97D86-BA41-31C2-CB08-F624B45A120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10" creationId="{813638E1-262D-C925-383D-017D1D1EAAB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11" creationId="{9FC2D1CA-A5D4-C1F2-54F7-0481D7C1D60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12" creationId="{A26AE33B-F982-5AF1-D75A-C4BFC3F9519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13" creationId="{26C2685D-6B04-46AC-7ED8-226233C0606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14" creationId="{F7CD9E9C-7522-C35C-56F4-F9D044D2758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15" creationId="{42BE3B8B-BC32-39C3-1AC8-F15CCC45ECE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16" creationId="{075BD02A-9CF4-9211-8045-E55C8BC35A7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17" creationId="{EC996783-FAA5-E15E-CCF0-EE4F0EF43D7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18" creationId="{D39B3264-C213-5BD9-4628-5BC84D90E66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19" creationId="{DDCD779C-75C0-AE67-5373-2840375D302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20" creationId="{911671CD-9905-0E38-6715-CBB3A28DE3C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21" creationId="{8458C4B3-F1CB-5327-5685-0A1B4FC6154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22" creationId="{7443D8E8-5C10-C436-D0D6-EB0EDFF62A8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23" creationId="{5AB6B554-0B00-2138-5FED-5CBFB4DBAC3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24" creationId="{1D0A4309-5541-7085-0857-29202EEFA33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25" creationId="{6B9C2FA0-085E-6ED5-67DD-211D979FED5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26" creationId="{2E6C2C10-6E58-8631-49A4-CB846181300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27" creationId="{6F8E57CE-1DAB-97AA-BC71-9B882C47B84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28" creationId="{83CAF440-55E1-9BB6-A333-3211A49B81F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29" creationId="{99B271DB-6512-F6D1-DC9A-0BF1A8538E3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30" creationId="{2B4E1E52-3E45-407C-0BEB-EA5942BE492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31" creationId="{5B6F5DFE-1420-34FC-2950-0F5F19C825E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32" creationId="{AEE87302-1670-C78B-2087-CBFF0B68128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33" creationId="{3A7B8D34-79AA-A99B-A980-9B3146F0E84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34" creationId="{330FBED0-0C9E-0180-C074-84AD0CD48D7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35" creationId="{F76594A6-CB29-DD90-46C5-8EA717A375E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36" creationId="{4BCA6B28-AF19-07C9-93EF-12945418FCF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37" creationId="{4941259D-BFB2-7614-2D3D-68B754D85BF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38" creationId="{A56DC11C-EA8E-E93B-C3E4-C45D39A1605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39" creationId="{5664B12C-A180-E4A7-737A-3531FC34731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40" creationId="{C67C59DF-31AF-9A29-AF67-631E5382494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41" creationId="{834580EB-1AE3-7921-F9B5-5004B3DCBC0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42" creationId="{7238B6EB-5804-2D4A-B347-D5D11332BE2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43" creationId="{767E6143-F903-D73F-703B-8C269C4054D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44" creationId="{B80671BB-A0C5-FA73-ED47-3DA658653D0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45" creationId="{65602635-E789-9DFF-ACE5-C9F4C7FFB47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46" creationId="{BE2E3451-D071-3C79-39A3-13E33CE037B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47" creationId="{918F8375-5242-514D-F218-C4E713A72EF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48" creationId="{30A57A25-E8DC-E23F-F86A-115DFBDD927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49" creationId="{7C0CB7DD-2B40-9DF3-7AD2-10F209989BD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50" creationId="{826CBFEE-9587-C3A7-7AEC-F501E3BFD58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51" creationId="{0FB025FE-A66F-6843-91B1-6643DD158FF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52" creationId="{E65D9FEB-B70D-5E03-70AF-AD832E917B8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53" creationId="{8A7E22B9-C8B2-1637-BD46-8D37EE16309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54" creationId="{AE4E1460-B31D-BFBD-669F-60657D1B2DC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55" creationId="{B1426374-7C02-6587-2D49-4DA906E1061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56" creationId="{208A5593-D970-9148-123C-819447F6E7D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57" creationId="{AB9CE62D-D3D4-E4F1-0A52-3E53B395E83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58" creationId="{930BE128-310C-6F6D-1354-7F8FCF54B5E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59" creationId="{492B5A38-6E2E-DDD6-5BBC-6195BD01FA3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60" creationId="{C557A471-1C9F-90E7-E734-9756CC52468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61" creationId="{CE799AA0-6A00-6BFC-B6FC-5641130CFC0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62" creationId="{56506BEF-9065-5CA8-44B3-0CEEF7D2B22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63" creationId="{A9D47201-3B27-25F0-A56C-D37157ECCAD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64" creationId="{F7C115F1-B47D-94F6-1D98-16DB6F67078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65" creationId="{36103A73-578D-38A4-3838-19C6F8A2D59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66" creationId="{CC84E4D7-2CA8-3FC8-322C-F28AC41C066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67" creationId="{7D1F8B33-4C6A-970A-14FE-13327E60254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68" creationId="{7430D76F-444D-30BE-BF2D-E24B2805411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69" creationId="{B79C5C27-948C-6042-A7CD-99586480D05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70" creationId="{EEB3F23D-A150-159B-B216-7730B60A45A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71" creationId="{10100918-6BB1-7B7D-DB19-206B65971EB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72" creationId="{48E786D9-A78E-C2BE-4659-A14FC8301A2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73" creationId="{0A1B8B91-2E53-ACCD-3E74-EAE89B0BEEA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74" creationId="{2E08D0F9-9435-BE52-4384-82CC9649007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75" creationId="{CAE48C57-A763-6535-2F89-29B210BB682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76" creationId="{1971D8E3-28A0-F909-1EF6-ECDBACAA460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77" creationId="{54C2CD65-B086-BB94-DAF6-9EA28900C19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78" creationId="{2F556108-2B8A-1C49-399E-9EC95EDF2DF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79" creationId="{9F18D967-E4FB-EAD2-DBF4-3FD182FD4D7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80" creationId="{D1EB1AEC-ACCD-619B-45DC-BC380386A75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81" creationId="{11777C90-E3D4-6AA3-E508-D10EA254B6C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82" creationId="{2922B037-44E9-F8B7-853F-36C36DF98D7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83" creationId="{E284CD91-5CE5-FC24-1C3C-50D6FEFAE6F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84" creationId="{3B2E90E3-D21D-8F40-1E15-ED9FB28A90C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85" creationId="{A9A2240E-F9DA-FF33-14E5-8850208F265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86" creationId="{CB4B3CFF-6DC7-DE2E-36FA-B1A2E97DB78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87" creationId="{1F9E65D8-6816-DBE1-D29B-2810CF391E3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88" creationId="{832E592E-60C7-5E11-668C-88477179BBE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89" creationId="{66F16013-B218-081D-6C9A-721F0344848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90" creationId="{942B22BC-F5C8-580D-73BD-2835EB72C9A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91" creationId="{7116CAE0-F2D1-E257-AEEB-B03680A62F7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92" creationId="{1D8759A9-578A-1800-C0B7-C01B516F433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93" creationId="{5F684145-B59F-69D8-FE84-78CB75463A8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94" creationId="{88D338CC-3613-D6FC-B6E8-B56D408C4B5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95" creationId="{671E682E-3DDC-3086-C0D5-9C6C7200764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96" creationId="{71816111-07D9-6427-59FC-D20F1E2427D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97" creationId="{D161D802-1E8A-99C6-FA01-229590CF493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98" creationId="{343C659A-7318-A885-A308-84C5FDF44B5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699" creationId="{F8D2C171-90E0-C8DB-BCBB-4170FCAE887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00" creationId="{35C204D0-8132-631C-4342-001C4177563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01" creationId="{23B6E36C-179A-F61C-429E-1338DAB6D69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02" creationId="{CBF68554-0C1D-39C9-338E-86B1F3F6C80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03" creationId="{C343CD8D-C089-9E13-A243-77317A6C59B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04" creationId="{B18D054B-6C1E-BC7C-C346-0ECC79C9DD2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05" creationId="{C961190D-E8DB-F7C1-9C66-56A14E5DC1D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06" creationId="{D70767B7-A1B5-F2ED-A5DF-0A617C21AEA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07" creationId="{93B5F49E-4B0D-F8FF-7724-979120C2BC0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08" creationId="{4A91A4C6-27E6-412F-D534-4C5ADC1EC53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09" creationId="{76A6297C-DB71-F082-6DD2-891016AC7C8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10" creationId="{99ABB6E4-2278-1F60-7396-35249E69522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11" creationId="{F2E400B9-419D-50EA-F887-39527FFD960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12" creationId="{564289E6-BBA4-FB22-BA0E-E8C91A27665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13" creationId="{39BEB151-791A-0EB3-8DB7-19506F57E21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14" creationId="{4F81C3BF-94B9-E171-8812-55F66366AE7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15" creationId="{3D69C7E3-3A0B-C37B-D83F-CE25CF8E4D5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16" creationId="{5E83B623-2A92-E644-BF26-43613944EC2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17" creationId="{F3C28875-5472-05F1-A10C-3CBEADF3AD3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18" creationId="{1ABC6925-932B-A035-8FB2-0C183E9DE73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19" creationId="{EC0EC25C-A84C-70D2-CD62-ADA09EAF406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20" creationId="{0D5A31A6-D40C-805D-4D66-199D5E5062E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21" creationId="{85E5BF63-24D6-A95E-3CF7-4EA3089AE92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22" creationId="{A60EB905-B1C1-1D49-DEFD-9DFC8A2432F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23" creationId="{2F29745B-8178-04A7-A7FB-8CB51885D5C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24" creationId="{4EE10A0C-F207-D114-21B3-7A55E8CE1F0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25" creationId="{6D995FEB-A887-BABD-1DD1-C51AE786AD1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26" creationId="{BA66A881-1C46-D4E5-19A9-A4DB91169AC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27" creationId="{EDAD57B6-6FA7-904C-30EA-B6992070FC6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28" creationId="{B82FA6ED-F508-342F-3238-4ECDFA148A1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29" creationId="{8CA925F6-1757-D7CE-05E2-6A002316291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30" creationId="{7FB8C292-80AF-F76C-E3EC-190217582E2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31" creationId="{031A0CBB-8E99-EC60-27C1-7165AEC8DC0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32" creationId="{912317E7-F293-5894-9F5C-1AA02D4175E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33" creationId="{754B0F46-77ED-9ECC-D821-B985B476EE5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34" creationId="{C868C923-C087-8C96-6385-8D803932CD4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35" creationId="{0E2355AE-BDF2-19AA-2FB5-86642D31820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36" creationId="{0DCF3BC0-03B3-CEA2-355F-4D92EF9788A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37" creationId="{1B90A314-96D5-FA78-C409-0B5B4B44211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38" creationId="{B845741C-DCD4-010E-5A56-E2C97A749A7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39" creationId="{24C650BF-0E3C-5F8D-60B8-BFBC1718634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40" creationId="{B363B1A9-5F4E-37D1-9E69-05DF7FC18B0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41" creationId="{CD348B9F-8BC0-C22F-10B6-CF35E7EAC5A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42" creationId="{4BF5DBC6-B3B6-C47B-3A1A-85C5031DD0A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43" creationId="{0C7D3E3C-BE0D-CFA6-2EB8-D112178E55E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44" creationId="{BE92456B-6070-9B7C-5388-19B4C614197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45" creationId="{B40B7607-7225-7120-4DB8-426ACED73FF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46" creationId="{4622D7B7-C3E9-659E-02B6-DD90A08B0FF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47" creationId="{B7B91A3A-6D9D-01A1-1820-73D56F84C09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48" creationId="{83115FD8-DEE2-B034-A812-98537658D05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49" creationId="{282005BF-AA63-EDDE-9778-05DCB347330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50" creationId="{847D2520-093A-72AD-2A4A-8CF331ABF0C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51" creationId="{319E0E70-F412-A7DF-74CB-1311BD1A4D9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52" creationId="{7FA13540-59F4-3B06-2427-9D059C102BD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53" creationId="{401A356B-7708-E4D0-7E89-C9C911EF466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54" creationId="{685AA60F-D287-BB8E-D849-79F489025CE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55" creationId="{5908F804-4D9B-9719-37AA-44389E2BFE5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56" creationId="{04A3B678-D58B-9442-03EE-54866F26E90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57" creationId="{FB39947A-957B-431F-4CB4-0C05BB45C70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58" creationId="{642DE55E-E1D7-8DD7-7A4B-12A4645D712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59" creationId="{3F291E57-CE78-5315-F87F-ABE43D8380C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60" creationId="{37BDAB03-D24F-3CD2-3D0F-974CA7402E6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61" creationId="{61C62F1F-02EB-607E-F54A-E533572AE91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62" creationId="{34177082-B353-9A32-F179-87072C483EC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63" creationId="{A6B2832E-B93C-6566-A58E-D61856BC43E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64" creationId="{2D922001-86A1-5DA4-522A-3BE5BA617CF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65" creationId="{25512057-671C-6F64-4964-EBD4DBC4282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66" creationId="{55EF8F2F-81B3-5AA5-A462-93A4A727B6E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67" creationId="{3DABABEC-2FCC-E115-1CB9-82BA651BFC9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68" creationId="{50850DA3-A539-7AB0-B1B1-931119B42E1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69" creationId="{DF25790C-F78E-799C-E6C3-77DE8DF8528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70" creationId="{E6A3F091-C720-100C-5446-BACED13889D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71" creationId="{F9F98F2A-02DF-A2FA-A7F3-BF2AA883BAB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72" creationId="{81E38574-0585-7FB1-3D9A-9941B866336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73" creationId="{9C8A3204-8149-5527-FF7F-D455F633335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74" creationId="{7925B53D-D5A1-A0AF-1C84-567BF129FE0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75" creationId="{D9219D9B-9232-0C63-59F4-5258E7FE890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76" creationId="{A8FB7F83-14D4-3110-2349-9E06443575B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77" creationId="{88906788-A338-A51A-4FDA-6D6C244A2D0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78" creationId="{6FF0F065-89BE-64D9-D32C-CC1DCC1074C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79" creationId="{368F6370-95FF-73A8-57DC-B3997B85342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80" creationId="{F8C47C51-D298-7D35-8BCC-3B68D5D02F9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81" creationId="{602AAA38-745F-D311-D72F-19F17A58ED4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82" creationId="{56643199-C6CA-417D-2AA4-16E6EBF30C9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83" creationId="{D3BCC1BD-E9F0-19B4-10C7-BCBD1414661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84" creationId="{B6F9E3BF-575A-1FE2-5F17-CC1FB37B3E2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85" creationId="{1274C1B2-186A-0344-39D7-C67F4CAA642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86" creationId="{8C75BDE9-74DD-935E-C7DC-12D056472A0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87" creationId="{DE178B6D-00BB-320E-AF1D-3343177C3B2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88" creationId="{B3DBA83A-6545-DA1C-4620-535B995469A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89" creationId="{7507D06E-EA62-06D3-645D-BC4235802A7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90" creationId="{FCC9A2EE-1029-74F3-3CC3-F1A3F5B9BA9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91" creationId="{656D98A7-6E0F-0134-482D-E9941273F02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92" creationId="{F5523A1A-F11E-42A9-A644-138365CEE10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93" creationId="{A9F4572C-F101-50F9-CB4F-2DCF6873EC3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94" creationId="{A187D654-0161-68CF-F7DE-7C973E6A8BD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95" creationId="{77564213-C987-2492-9CF4-216A363FCA3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96" creationId="{13105DAC-34E7-5D22-E7C9-56CCB27657A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97" creationId="{8C709EB0-8605-36B5-7F24-C9EBC4509D0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98" creationId="{62265C94-C9BD-CC07-2B8F-996B1D638B3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799" creationId="{3B93ABDF-E858-A787-B87F-3801BA651A9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00" creationId="{7A1A61C2-78E2-84AD-27F6-053609E152C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01" creationId="{ABB82A63-D848-2F2A-C8FB-A172534874D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02" creationId="{C30A7B9A-327B-EA18-2422-5EADBECD967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03" creationId="{678DD04D-41E8-4B86-7CC1-6A9D9EE25CB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04" creationId="{A5127B74-BA05-E61B-B50B-FFA7B0418E8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05" creationId="{218EF50C-CA96-FDD8-67F3-C5C2CC72A6F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06" creationId="{2E9073A9-52C1-044B-0F2F-58D11629748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07" creationId="{899B5717-2259-28BD-B24D-508F1C2B589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08" creationId="{A2EB2FF6-3E33-FD81-40B8-3055B91C82D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09" creationId="{5CF704D2-D4E7-4A83-D1C7-74E78931D30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10" creationId="{E3782399-1467-9F34-5ED6-8C100FF83FF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11" creationId="{8B4DDB80-E960-986B-26AF-03116FA7E04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12" creationId="{AA703FC1-70E8-56E9-3811-183A14C609F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13" creationId="{2C21366F-F216-DF67-2ABD-87D18CC248D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14" creationId="{AC32BACE-7CAD-A1E1-571C-7111667EEBF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15" creationId="{588C0890-E33C-9F2E-6D5A-D59AC65D6FC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16" creationId="{B4EF1731-6724-3AA4-DD97-45F3DC1DF7E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17" creationId="{BE7A16C1-7D10-5968-60BA-DFC70EC4217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18" creationId="{4D7343A5-F4B1-6850-681C-3EEA33AC588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19" creationId="{1E1DC021-C1A9-A0F4-A6E4-33CB5270819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20" creationId="{A82A94AE-1CC6-BAD8-DE34-77F909D3473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21" creationId="{F3A5789F-41D6-7D56-4130-45D78FAF246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22" creationId="{C2D5825B-663E-3118-5044-F42AB9D28C9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23" creationId="{7973FEAB-D212-96C5-0565-AD1BA7026C3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24" creationId="{A382C45B-3C0E-7879-5936-FA16ED7461B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25" creationId="{DDA5E897-F7C4-1541-4EEF-5A07681EEEE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26" creationId="{3FA510F2-7884-E4C2-FF0B-719085B3EBA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27" creationId="{30014F9B-1A65-45FB-3CA8-86ECEDC36F1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28" creationId="{8D24758A-968F-6006-1A17-9F484C5C31D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29" creationId="{8674EE5E-E4E4-EC51-3E61-DA859D221A8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30" creationId="{14F1882F-8885-DCC1-A918-ADD00185088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31" creationId="{6D43A0A8-696D-CD78-F4E1-796C100B6DB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32" creationId="{64588F39-83EB-4139-E0C9-C4B4582A4AA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33" creationId="{6A3556B0-71C9-7ECF-8B3C-C3897C70EA5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34" creationId="{2708C5EE-B67E-4480-0619-45A2A2AAAAA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35" creationId="{A6367A31-A128-9FEB-9680-400ACD8EA07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36" creationId="{8DCA05C8-170F-B699-DFE8-A40816C6BBD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37" creationId="{FC1A0D55-08FC-AA13-556E-09348DC801F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38" creationId="{287C40E0-FB5E-FBDA-5C68-DBF3B6C5152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39" creationId="{283CC02A-115B-FD93-A242-6F88C2F2F59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40" creationId="{D54642D5-925B-4EBA-10E1-7E1D400F1E7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41" creationId="{88599165-9EEE-3DC1-3328-EA52F2752BC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42" creationId="{1CC8A08E-1373-5666-900D-070137224C6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43" creationId="{755F5175-750B-1DA0-4230-FC97206E534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44" creationId="{9F3E0ACA-039C-B1C7-186A-D76EDD46479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45" creationId="{309678DF-66E5-7E26-199F-77F2767D667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46" creationId="{E632DE06-32DA-76D3-DD6D-64AA0B336CC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47" creationId="{9628B522-C712-F8B6-FF06-FF96A2F9839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48" creationId="{8F527030-6CA4-03BD-8DBD-5A90A260531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49" creationId="{5AC70E28-5EED-AEC8-86CB-00CF5E56AFD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50" creationId="{961DB747-3DD7-D692-9E91-9B89DE03E00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51" creationId="{141A155D-F723-24B1-5653-2F7F7499138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52" creationId="{D44AC01C-41D7-CF63-EF4D-F845576FE85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53" creationId="{BDD353D0-12FD-EAF5-F408-2319A59229D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54" creationId="{22AB44FB-CE78-6141-81CC-E83F68A2523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55" creationId="{94A14C3E-EFF5-6332-C2A2-901CE98EF55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56" creationId="{CA05D66B-6B8F-7DC5-F86E-AA9D496B7F6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57" creationId="{0CFDE092-C07D-5AB7-EA23-04AAB2CD709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58" creationId="{AF600A54-1FBF-9DFC-9039-E1B3D2D0015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59" creationId="{2E958648-6C0C-978E-BD17-A90BD9EDC5E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60" creationId="{33E0B2F8-DF4B-5B6D-E884-28996D10871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61" creationId="{86F57D73-4C16-C005-52A6-CA86334969A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62" creationId="{92501575-FC68-3A94-330C-639BD8C9A8B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63" creationId="{8AD02B15-5105-EAAF-3A46-B9BB9618F34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64" creationId="{ED2C11DF-893A-CCA5-77B4-3B66F40631F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65" creationId="{04A19A55-7DC8-6AAE-D8C4-956EC0E5302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66" creationId="{1CA77D2F-3D47-FC71-2894-6FD3933DE00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67" creationId="{7BFD5C50-9454-7691-760B-B6E63E0151B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68" creationId="{531DDA0D-4B7F-1AFD-5D1F-D0D42EB0198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69" creationId="{0F2791CE-F656-1D3A-26F3-53E24F9FACB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70" creationId="{4C6141EF-8803-D1D3-5BB2-634FEDCABF7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71" creationId="{6173DF97-645A-C713-2482-72810D51773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72" creationId="{51C42344-166A-45EF-BD21-D7784F89DDC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73" creationId="{87BAFD18-61FB-E371-0DD8-6E06070278A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74" creationId="{58B74717-045A-870A-4FA8-CE6CE5D46DC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75" creationId="{9E9B21A4-C665-504D-2D45-4389E0FCE42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76" creationId="{1B67ACF9-0E08-FB7B-EC77-C8F39FEB57C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77" creationId="{81790C30-4B2E-1BD3-2AE2-2ABE0767C15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78" creationId="{85A906E1-9C63-CDF1-5BFA-D1D5ECCA2EA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79" creationId="{FB12436B-AEEF-9BB7-076D-51176EA9F31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80" creationId="{7709F796-6FF1-928F-B62D-1C480CC50B1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81" creationId="{A3C21566-D9BE-BC39-4BF2-88392650BA6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82" creationId="{A0E39BC7-C82B-1A5C-14A0-6A0E8CD82DE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83" creationId="{5CDBFCA5-92E1-C246-BD3B-FC9AB4F4BE7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84" creationId="{E5933C7C-EE87-0F48-A681-24ABA970451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85" creationId="{9EFF9D36-281D-75A9-3A29-ACFA63F77B4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86" creationId="{BCAC8275-4E1C-CE06-6407-263BB3ECD18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87" creationId="{4A7D8BDD-6C7D-1544-AED9-5E8D0D0A0A5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88" creationId="{03BC8015-67FB-BF44-5951-C90632DA495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89" creationId="{91424213-BFA0-6039-1B89-82919D76917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90" creationId="{7C75441D-EE3C-23F6-01B5-5E23C7E424E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91" creationId="{7426DBF4-9043-32EA-68ED-44299BF2522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92" creationId="{C7313D45-0530-3A8A-1320-04C2097D766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93" creationId="{1F948A89-1A0A-28A4-E46E-824F4CEEDCB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94" creationId="{8CEF0851-CECE-5A63-30C1-B33BB30D543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95" creationId="{4B4315BA-D4A7-EAAE-0645-704FDE7B5ED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96" creationId="{C917C908-7272-80AA-209D-A565830CB3E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97" creationId="{D7B87550-4594-001F-F856-24D8399D1D7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98" creationId="{4C6EEF45-D695-CC2A-6172-EE8145AFD78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899" creationId="{C2846F57-1F8A-098F-072E-0FB36D97666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00" creationId="{FF3B276C-00FA-F970-539F-8CA8AACC09A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01" creationId="{34BB9326-247E-F9A7-BD76-CF553E20153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02" creationId="{1C7895D0-EF54-29CF-4EB5-F1266986BDF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03" creationId="{A007D61E-74FD-C636-DD0C-D62B7B94F77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04" creationId="{FE61212F-27B7-F2A6-DB48-734E71BE82B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05" creationId="{43E58AF0-68B4-EF2D-A59E-9441425DEBE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06" creationId="{03EF76E9-155F-6A40-8C05-AD3C6C4C36F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07" creationId="{1BD0987F-7475-6916-9D78-BDD4EEFBAD3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08" creationId="{F01CBF0B-4A3F-DA33-66FD-127B4BD49B8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09" creationId="{41A03DF7-705F-FB51-F18B-C53F1E94772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10" creationId="{76F67BCB-2A77-6A04-C50D-1ABBB5CA0FC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11" creationId="{D9C52A73-7A0C-0FD5-A0A2-D93EF3CBD4E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12" creationId="{E4BF05EA-9FBB-DA53-AA66-DA8DC9BDEB1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13" creationId="{BE2AB9DC-B791-8EB8-3204-7E5E7F23E28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14" creationId="{407A462F-4FF0-8299-593D-82978E8AA61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15" creationId="{1BDEB6B3-EC4D-1095-E384-4403A673B6A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16" creationId="{B08B2134-2B8E-EA25-0BC0-16A95896B5C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17" creationId="{C555EFD6-BBBA-69F2-DBAC-DAFF6852469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18" creationId="{B3A75C5F-E000-610C-F58B-8E797826F89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19" creationId="{A3331CF2-C80A-C67B-0FE7-06AB5DC251C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20" creationId="{5B0247FC-E289-84FF-314D-565B417D5A8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21" creationId="{F0BC7B92-972A-DE58-7CBE-A0AA2166D01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22" creationId="{4D620501-0DFD-601F-5823-1A967234113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23" creationId="{9995B84F-9C62-BC8C-E7CF-7E309224B8E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24" creationId="{99D99161-AD7F-FBA9-3A8A-48F85F98FF2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25" creationId="{FF412C7B-4128-6A48-BA05-FB857A9C369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26" creationId="{E9C4F403-2981-098C-10C1-3ADDA340717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27" creationId="{1D4556E6-EAE9-33B8-D8ED-4FBE70CA89B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28" creationId="{7D3A3004-ACAD-3F71-BE6D-CF5D1759FB9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29" creationId="{A0996AC6-B8B5-130A-F263-DE47FE63F9B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30" creationId="{3E3CB626-2868-86FF-4049-DDD5C0BA4A6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31" creationId="{715B24F8-A6B6-9D86-0296-732C0F749A5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32" creationId="{B3DC6F4C-89B9-D9F4-043E-42B24992C45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33" creationId="{D0E9B7DB-EF7F-AF75-A29D-4FB1E6BB10F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34" creationId="{9F54CF7B-54D3-D670-994F-E10E0FD1A2B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35" creationId="{9E0308BE-194B-9E83-43E4-EAD95314645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36" creationId="{F479E37B-F79B-FD4E-CEC5-CC6312ECF9D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37" creationId="{C5F6B4DD-51FE-8E45-9ADD-805D7788A4A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38" creationId="{5E831EE2-7920-582A-CCCB-141A2447316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39" creationId="{BA3A18F4-148E-613E-C59B-831F1BD5011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40" creationId="{4F8A74B1-0814-B78D-1787-AEE56A06A2C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41" creationId="{09D82D54-D923-2E97-DE94-BB16808E8E8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42" creationId="{DB2D4687-B577-39AA-A18D-E0A48AF6FDE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43" creationId="{81D3D59B-77E7-8900-9721-E387EE429A9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44" creationId="{B7B40273-4C1D-61C3-9C59-4546A7D1DAC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45" creationId="{70437CB0-BC0A-7168-9151-E2A77E936A3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46" creationId="{B88F3EE9-74B0-6C25-6D6C-11E76593CD0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47" creationId="{68EEF3CF-11FC-9977-E166-7B7E78F5777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48" creationId="{9F312C3A-3358-7798-7402-2E5D39EA25D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49" creationId="{B2BBBB97-5DEA-4676-F68B-A9EF3DD8216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50" creationId="{CBC5E3D8-5700-BDA6-BC9E-718B4A9E2AC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51" creationId="{1D1553E1-8FA3-1E1E-B7DE-A25F6974D18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52" creationId="{BE25F102-24F0-A7F7-7C3C-B417A47A4A2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53" creationId="{8D4880D2-5F07-CEA1-6F18-8C990463DF1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54" creationId="{5A89F96D-39C6-2D15-8EF1-2F3C3F075C8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55" creationId="{AEBE1860-566E-8951-95B3-AF482A3F8DF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56" creationId="{EDB0A8C5-D9AF-9403-0BDB-4042D5C71AB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57" creationId="{20FC21E0-977A-D5B1-547A-F3A2111C2D1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58" creationId="{2BA3D5E4-808D-12E1-8B63-D4DE3675D43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59" creationId="{8B8EBAD6-095B-11CE-BDAB-623F527E0D6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60" creationId="{AD745DF3-DF6A-CE5C-C67D-BFF31CBF156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61" creationId="{7545A035-4D03-A5F4-6114-D026DB9876D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62" creationId="{673714EB-4147-C2BA-07FB-9A2EAAA4F78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63" creationId="{A9E7AC40-047D-4BC1-E87E-E0A330C43D1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64" creationId="{B9FAEE95-86F4-BEEF-B516-02DCE43B531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65" creationId="{B2DD8F5F-6811-600A-C588-75A8EAC07FC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66" creationId="{561CFDE6-88FB-713E-8B4E-215DE7EAF2C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67" creationId="{D6ABAD65-4923-1608-FCB7-D4B004926BC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68" creationId="{06E2F72B-466C-6079-88AC-8C2DB700D56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69" creationId="{329F3BF1-F700-032E-FB57-6B6C9A3F5ED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70" creationId="{77C5CDBD-B6D9-817C-441B-5D98FDBF925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71" creationId="{B0D19E76-9AF7-6778-A1AD-60DDC0D5EEF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72" creationId="{17858209-6900-971B-929F-6DE9AE9F871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73" creationId="{14ED4624-78B3-9EC8-4426-9710B1C7573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74" creationId="{1E76EF94-E7E7-714C-56A6-E583E43A30B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75" creationId="{574BFD48-947B-AF00-E4E2-2227C99B82A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76" creationId="{E651F559-5B04-6DC1-A4FA-644D95C382E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77" creationId="{D225B1C9-5FF3-C8BF-38FF-224A5D8760E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78" creationId="{964AED14-61FE-0F62-95A9-76BE42A0E45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79" creationId="{D9853C32-A9B4-A186-51C1-4EB00AC9FC1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80" creationId="{85A44C34-E79A-5D26-3966-60C18176640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81" creationId="{5D6F3CB4-C2DF-DA66-2FFA-F5C67FE8B48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82" creationId="{1243B541-3E5D-D7B9-F868-4ADDABA0BA5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83" creationId="{AB5406FC-5345-6540-7DFD-C1C2B2BCFBA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84" creationId="{D8FAA33E-28E0-3EC3-0188-75F8F7E9454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85" creationId="{F984A18D-8AAF-FEE7-EE0F-70E1DF39993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86" creationId="{619B492D-B09B-EBFC-42DC-0B2A3E383DF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87" creationId="{B78D2267-AD9F-E19C-653E-AA7136AD9A4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88" creationId="{FAB47956-ABAE-F835-8113-C5D6CB6C07C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89" creationId="{1E83DF03-21BE-7872-84D0-B164E06E6FD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90" creationId="{CC6F27F1-4A0E-735D-F434-A8F29832387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91" creationId="{59C42B38-44A8-4692-B72D-B9E3E4E6AF3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92" creationId="{97F4B3B1-3945-DF56-A052-C4EF3DCF5E6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93" creationId="{7FE6FB97-6936-6B5F-D71A-53B367B3C4F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94" creationId="{F48A1CB0-446A-5C03-D317-4511499720D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95" creationId="{2BCBB5C3-58B4-C968-AD11-11A917CDE88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96" creationId="{183D429A-2A88-070B-5C99-488F98265D4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97" creationId="{E20F422C-175D-BC96-78C1-A0D31051956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98" creationId="{FCF6397D-741D-06A6-704C-0AEDCD2CF47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999" creationId="{D68A2744-E9C0-ED2F-F1D7-7B9AB76028F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00" creationId="{F537DB38-599B-8F47-5F95-AB78F5A908C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01" creationId="{0B44E9F5-9C5C-5871-9089-D141635D886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02" creationId="{8DBF6832-B4F5-817D-A54A-744813A41CF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03" creationId="{1B938CC5-B075-8E96-794B-7D7D14951AA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04" creationId="{C5A19833-8936-8D1B-9F25-6F2F86E2609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05" creationId="{9CFE27FF-EFF3-FEF8-3C55-92FBC6CDD52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06" creationId="{CA9F52B7-14D2-7966-2B8C-BD35BC9BC2E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07" creationId="{F80145B7-1B95-0422-D49A-79B99AD31DF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08" creationId="{82FF6793-E5AE-5D2B-43CC-D252E7D4169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09" creationId="{346BEDE5-C25B-9040-98AA-27B8C027D8D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10" creationId="{8DD959D2-0751-6DB4-ED2B-0A3171DC7F8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11" creationId="{42C82245-2047-00BD-0A11-63D46298E40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12" creationId="{44593B94-4819-3B9B-F4BC-CBD3DD5CB3A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13" creationId="{83B298B3-506F-1007-D879-AE0720ED381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14" creationId="{8B50C615-4219-16E3-6EE9-48D116C5A47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15" creationId="{EB2B28A3-B1A9-C808-05A6-E44F058A194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16" creationId="{D8E517EF-A2FC-FDDC-6042-B0891F01D56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17" creationId="{C347BD24-2E08-9C46-9F81-6B1E6731BB2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18" creationId="{8C7731F7-3977-45AF-6CEE-BF2311F3D4A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19" creationId="{502C314F-3985-F11D-FE2B-BAC328C0714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20" creationId="{4DD39C54-D4D9-B5AE-B97E-2CA6DED8EB0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21" creationId="{4119B588-4E55-1386-9E08-147EA4687EF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22" creationId="{E90C72D6-A209-0E70-1C32-D60382E4D4F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23" creationId="{752A88AF-36AA-E3F4-1310-64938643962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24" creationId="{19F109A4-B514-345E-FDCD-DA5C117AFDC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25" creationId="{B85C5F71-4C04-985E-B2A4-1EACE24FCEE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26" creationId="{758150E0-44FF-898C-9E09-22607480423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27" creationId="{8F579B72-7D8E-4AA2-1C4C-16D30DC2F74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28" creationId="{CF325D3B-B6F4-F218-4CF4-00395A7B14B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29" creationId="{A22BDC08-0F53-265E-58AD-017310764DC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30" creationId="{553F8930-60AD-3E6A-94BA-38204E685E7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31" creationId="{3A5313AC-2922-B8E7-E0AE-C8D80A0C745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32" creationId="{263DD6A7-A50E-2B19-6912-0487DF664EC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33" creationId="{CABD7272-8896-CFBE-7208-1CC5514F772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34" creationId="{0ED564E1-6ED1-06B4-8B0D-D95343C7088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35" creationId="{38D5DB15-C21D-9D48-8CAC-169E94AD526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36" creationId="{ACAAC5CF-5B1F-A48F-DC58-DFFACE2141A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37" creationId="{22A27C8A-474D-0838-22D8-85BE9F4AC05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38" creationId="{F1320BC8-6D67-0D82-1616-DADE6D84899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39" creationId="{A2EA7C40-6AF2-F0C0-C9B1-570C884EFAD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40" creationId="{306C47F9-56FF-E72E-531E-818FB591789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41" creationId="{92F48011-8BBE-DFB0-4777-29D14E161BD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42" creationId="{712A605E-EC32-86CE-EB39-DBF8A9A45B2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43" creationId="{1D5B3569-A19E-2241-69D2-593BEE4DF00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44" creationId="{16678673-AB2E-DA10-BB1C-F362FBA5D76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45" creationId="{15C9141D-C0D8-C0F1-F115-782D4D6EFDD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46" creationId="{11518740-7052-2C1A-C8CE-D3CF41CA056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47" creationId="{6A1C66DF-109C-014E-552B-22CA3915011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48" creationId="{514A6B6E-82DF-694D-3888-F34F34236DB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49" creationId="{4DEC85DE-0DE2-BCAE-7B83-1CC000775E1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50" creationId="{0800D3AB-E189-FEF2-D255-2099E470DA3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51" creationId="{AA8BC0A4-F31E-90E8-DE51-971F165DE4D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52" creationId="{807AC260-371C-90A5-7A92-F0B27DA217B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53" creationId="{687C4E48-6984-23B4-9EFF-74761F30E6A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54" creationId="{A02A3069-0C61-A81E-35B0-0CBE10283C5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55" creationId="{09A66AD1-E061-CED0-17D4-F718BB0388A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56" creationId="{0AAFC1B5-36A9-B4BD-832D-615C6B7ED7B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57" creationId="{4EDC18D6-0192-8456-E372-413555CF073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58" creationId="{4908523B-672A-96A5-7D7D-B9F48C361C7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59" creationId="{B58F7E10-4DFA-62BC-9D31-12111388AE8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60" creationId="{9A36C554-C8C3-E0C6-C3C4-4F88303C281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61" creationId="{98E3CE2E-4347-54D7-9D03-DA9D0FBB2F7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62" creationId="{AA59F041-7B66-52E3-626F-C2366AB175A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63" creationId="{C522436D-BCAA-1ACB-D8E3-7DF1B11F001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64" creationId="{E2304852-00B6-F0CC-B9E9-0A87976CBDB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65" creationId="{98C3A497-F005-C2BD-B638-E28FA91C6FC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66" creationId="{075DA1D1-7EAA-67AA-ACE5-0513EA8CC52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67" creationId="{C10A0CFC-8C6A-DF30-834B-130A85DB659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68" creationId="{1FB8849F-7EC1-BB67-F65B-C7A8DACCFE9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69" creationId="{A541BD3F-F00E-214E-E8F4-B26A80E91A4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70" creationId="{F7F54B1F-0C66-5E71-1412-FEBC2603BFA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71" creationId="{EB5E8965-9F66-5C49-36CB-93CE471C01F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72" creationId="{E4E1A302-4DEF-D5B7-CD96-8A3E818218A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73" creationId="{DC4CEEC1-262B-03D2-3157-42C4A650061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74" creationId="{D0BD7B5E-917E-4913-7880-9F1A10C9D03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75" creationId="{9EA822E6-13B0-A330-7D76-08FEE9D3408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76" creationId="{ADF6C46A-7DE1-31BF-D1F8-473012A6857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77" creationId="{91B5C0EA-C6E4-6B9C-6614-38FFA707D00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78" creationId="{2CCD6A9C-B8A4-FEF2-5FBC-65A806D2FF3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79" creationId="{0A64A501-4A35-949F-EADF-4800FC2DA77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80" creationId="{C739B37B-B33D-95A0-60DD-A7D06D74E6A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81" creationId="{18BEDAB5-EB1C-C8A6-34C5-88FFEFDECC6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82" creationId="{F841808B-5CC2-AFB5-9660-C8EDEA10457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83" creationId="{FBFC03DA-F44F-2B6A-6D02-B7C523E47B9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84" creationId="{557A202F-C10E-F3C8-3E35-C806BB89AC8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85" creationId="{D288A8A8-D8DB-2560-B3A6-C7D20895F7C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86" creationId="{3C2855BD-5FEE-4D4A-9E8F-D40322BD1C8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87" creationId="{62505A33-972E-D40B-D583-DE34AEE7476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88" creationId="{7AD87900-60C1-337E-BC3D-8EFE43F45CD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89" creationId="{0988BFC1-54B5-F23B-C8F5-4245EC9BDC8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90" creationId="{6D421268-AB41-9501-1B03-56FDBA56639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91" creationId="{C299FC61-665F-108A-3907-01F5FD3052A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92" creationId="{BBEA808A-1F7D-F9FF-4A4D-4EF3BD55C1E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93" creationId="{87BA4953-88E5-81C6-66FF-E091D33ACA2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94" creationId="{3B1AEC40-1DF7-B489-8B9E-602C5427AF1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95" creationId="{6842B554-FE8B-817E-3A39-A8FFD409112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96" creationId="{1B4D40EB-E40B-5181-1F60-17047FB6972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97" creationId="{99276D3E-D215-5DA8-4AD3-3F17AE19485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98" creationId="{0DCF7C05-1503-D83A-1D3C-E470F8D77F1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099" creationId="{0BD20623-8984-2115-B2F6-08A80148C4B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00" creationId="{F392EEA9-D271-67E1-A5C8-89B6DF955E0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01" creationId="{4961CD4D-4422-2A19-02AE-98C1B14D74A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02" creationId="{C7B9FAB8-CBAA-8095-1EE7-9191971BA68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03" creationId="{D67EC958-1878-0B05-F357-64A3EC48BF3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04" creationId="{BC553235-4F1B-603F-375B-ED815E26FB0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05" creationId="{2AD743E5-8025-652B-CE34-B30EDD332F9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06" creationId="{7EC7A86B-3013-F081-BF62-83FF92A6798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07" creationId="{9E2CDE1F-52E7-9835-019E-79466FB4748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08" creationId="{4E88703D-7B86-F984-D836-1665C7FE965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09" creationId="{6A6EFDE6-9275-D8B2-EB23-A1E6552EF59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10" creationId="{701C4F3F-351D-89C5-FDDE-993410372D4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11" creationId="{A79877C8-9211-6DC5-46DA-E3B5AD0A553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12" creationId="{AA2D74A3-AD95-2196-6729-A40DDE81915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13" creationId="{C2D5A21D-3811-841E-8C93-2F02315B998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14" creationId="{71F794A8-9233-DD8B-167B-C67CC2FCEF2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15" creationId="{847FDA55-EE52-2824-4AED-B40E4B07D85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16" creationId="{6CE77ECA-B5D1-B15E-CECE-098038B6372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17" creationId="{49E99CB1-0D74-BF45-906C-8DC548DB33A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18" creationId="{47E55F31-E62C-096B-7028-52B95DAFEE9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19" creationId="{F25C4475-4111-366F-E743-214C591AFAD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20" creationId="{DA3A1BC1-E4F6-5EAD-0CBF-368FC6C2619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21" creationId="{A5827895-C227-59D3-DDF6-BDC7D52A6A2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22" creationId="{1D7B7BE7-0DDC-A09A-E2F8-0FC8039F0B0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23" creationId="{34970574-397E-C9EF-65C2-788FA36DBBE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24" creationId="{FE05F9B4-9B0E-F00F-D8D7-55E3F07BA3B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25" creationId="{1E67C3E1-7F62-9C87-BC0E-7B5278D0F45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26" creationId="{98499BB4-CDA3-CE22-8150-9C13F59BFD6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27" creationId="{4396E786-237F-FB5D-BDC5-67639D4A9CA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28" creationId="{F844BD56-07B7-F908-0465-44E1AF12F0A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29" creationId="{F882E46F-1DE1-3CBA-F6D8-113A489ED5D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30" creationId="{01DE40E8-8A64-A5A7-98EB-BE29254DB7C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31" creationId="{E41C639D-1BDF-A25E-983B-62B6F1B1A5A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32" creationId="{3ED6084A-F577-4EC9-AE61-992EFA272DA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33" creationId="{9AA3DAAC-055F-4CD9-166A-8D1C238B0AE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34" creationId="{F50F8EF9-5045-1E5C-ACCE-A9F61C11B13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35" creationId="{2F437E21-C1A7-8ABB-53A1-1487E7F1950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36" creationId="{3C83709A-ED59-C049-813A-6FF8791A39B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37" creationId="{83F03439-A844-8E6A-8FCD-A6878D0091B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38" creationId="{DE78D27B-06CE-0397-7140-97839E1AD1F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39" creationId="{80FF5FEC-F247-29E8-6C7F-A3082819FF0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40" creationId="{DCD525F6-115F-03D8-963E-9C31A79ABB9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41" creationId="{EBF3FCA5-4811-277D-EDFA-4966912D696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42" creationId="{947B182E-5354-CE78-723F-478B1C1992C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43" creationId="{08424E51-757F-3702-38FE-D7E74F68B5D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44" creationId="{C8478536-400D-3B49-2B8E-D03115C29C7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45" creationId="{AB4D23AB-80FE-686D-8909-1940C4984CF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46" creationId="{CBF02BB9-87C4-45B7-264A-6CCDB92171A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47" creationId="{FC584703-1963-0B79-B034-C92C053380A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48" creationId="{E6F2EDD3-432C-4884-F85C-3E86F5A72B9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49" creationId="{EEFE7302-3FB2-6F77-A01F-BDD17C3C2AC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50" creationId="{87754F33-55FE-290D-96A2-A61DD71FF99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51" creationId="{B4B12E69-4E52-AC60-4939-2D8142C9B81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52" creationId="{68F56EA9-1294-2136-2E49-8A2DA8704EF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53" creationId="{701FA531-EDA5-2A70-157D-5699228EBFD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54" creationId="{3BE5E47F-B5F2-0B23-9F04-383F35D41F8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55" creationId="{31BC3E54-A73E-C98A-43D6-2FF670872D4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56" creationId="{E4F9549C-1994-4F36-9B1A-03CC07C0354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57" creationId="{99BCEDC8-3E0A-9BD5-2ABB-595682E2337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58" creationId="{8AC81032-2F2D-DAC3-A68E-99BD56AF165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59" creationId="{EAC8B117-ACF6-AC8A-E93B-51CCBF698F3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60" creationId="{2DA14773-4425-CAAA-D81D-9C476113E99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61" creationId="{8C0EDCD7-555E-98ED-77E9-8F5F5CB44A7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62" creationId="{6EE8B9F0-B19B-E3AA-45E1-41487322A6C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63" creationId="{C5787F74-6D51-C653-B6F5-C28DC5840EC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64" creationId="{87EAA209-41C0-1423-E630-EC648D67947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65" creationId="{4C54390F-E6B8-3555-1DC3-618F16A4272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66" creationId="{4E9BF0CA-35A2-FA9F-68FD-3D8DD9DE0E0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67" creationId="{3F72B0BA-92B1-DAC7-D6BC-941B3E13246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68" creationId="{E2E46CF1-62AA-3D72-D4EC-76F1C03EA9F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69" creationId="{A6858C37-CEC1-7943-500B-DFE3359A94D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70" creationId="{873E26A9-250F-D93F-EF8F-F4894A823F6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71" creationId="{AC6E3977-71C9-32AC-2A4E-1A53332D2BC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72" creationId="{630F9925-F8B8-D0BA-4109-70908F2B7A4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73" creationId="{33C9F2B7-63CD-33E7-C24F-07DCD2AD9FD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74" creationId="{635435FD-2EDE-C3C1-9A71-249DAF9DC48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75" creationId="{DA4115B5-278F-BD39-A9F7-424FAA8D58C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76" creationId="{C66298A9-52E7-3F35-7219-DF2AEC51207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77" creationId="{083ED411-016C-EA08-D22C-3AFC6BFE835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78" creationId="{567C3479-11CA-BBA8-1B6C-97BB7C1C8B5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79" creationId="{6015A564-B380-DB95-3A4F-77C023CB806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80" creationId="{F63CCD52-E033-C540-8739-34AB913AD45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81" creationId="{546691B6-0DEF-3D7E-D76D-EA9E1FADFEB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82" creationId="{C218B163-0626-AB6A-133D-69A2B68135B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83" creationId="{7FC8A60C-4E32-BE12-C9CE-7830E71AE83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84" creationId="{B98BABCD-F6FB-054D-FEB5-B30A43E5214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85" creationId="{41AD11AC-EBAE-0435-4FB8-1597CCACF6F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86" creationId="{F638A459-E3DE-BFF4-4CE1-625868EF66C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87" creationId="{DBB1C153-249E-57FC-2ACE-997A5E2817F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88" creationId="{F7BA42DD-0FCC-5AA0-B6BE-5D22A9BC8E4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89" creationId="{A552CC79-322C-9FC2-CBB1-42C019DB25A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90" creationId="{EEBC8A60-8BEE-A4BD-D372-71BF3F96794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91" creationId="{2457776E-8B58-A5FA-1443-E1B5900330A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92" creationId="{C0052FC0-B139-3800-CEDC-BEB005CFA87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93" creationId="{EF272D37-9D7E-4B6E-3279-0E2150FB01E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94" creationId="{90A011BD-3DB0-672D-6DE1-E749A99F132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95" creationId="{0FC51274-E0DC-D206-5CA5-CD1E11B1029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96" creationId="{6A1C3CEC-EC51-1D53-D094-280F14FCDF0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97" creationId="{97ECCE18-19D0-5771-92B2-130D14E8BE6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98" creationId="{7D947A03-87E5-0E3B-F541-99ACECE29BF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199" creationId="{22D3DF54-FAE2-6109-35A9-35C1A79098E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00" creationId="{9C33F78F-F464-966C-79F3-A23A81888AE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01" creationId="{638DF359-C543-AD4A-66DD-0727F59FA3D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02" creationId="{0C2709D7-3A13-964B-8C57-2CBF8DB2534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03" creationId="{FB4FF183-912A-3DA3-809C-DC4596E5AA1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04" creationId="{A34D8888-9609-2FB0-3F3F-635C12E6AC0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05" creationId="{7846B8C3-FD63-CA42-D925-09532310EDA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06" creationId="{67014841-9E05-B608-0C2A-07702968162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07" creationId="{101DA579-DCA6-042A-698B-2128AC95FB7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08" creationId="{519E1FA2-D14F-A3BC-A3BF-620A0206185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09" creationId="{67A1DF59-3D4E-FFA6-9801-726DE6D8646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10" creationId="{D16625B8-B893-5133-9823-CAFED630586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11" creationId="{B89C75FB-2AA7-BEEA-6E0D-7B9EA863B0F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12" creationId="{555834B6-AA82-C540-22AA-07B2B2E8DE4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13" creationId="{427D459E-E212-CD9F-B7B7-21CE367AEE6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14" creationId="{F93B894F-9769-FFD7-CABE-2445720AA66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15" creationId="{A28F698E-C332-A4E1-629C-677DA0AD4E6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16" creationId="{7796A77A-95AF-77D6-A1EA-B5ACA249AD0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17" creationId="{286BD11C-CDD5-4F43-51C8-7F638AC91F2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18" creationId="{843035A5-2644-A715-5ECB-77127505698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19" creationId="{9DC98AF2-04AB-C0F0-80DB-8327EDBC69A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20" creationId="{CFF89B3C-FE54-995D-7344-C8ADB437E3D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21" creationId="{2128A108-16A9-8BEE-A786-C3C0E77A8CC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22" creationId="{155DE850-E874-98A5-9F42-F810718482F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23" creationId="{4E1542BA-3BD2-7045-2E04-2171306041C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24" creationId="{7604765F-E018-7788-E48C-30B0B862A81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25" creationId="{FC205F4A-75F9-259A-3764-C45ED4C3B5C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26" creationId="{93C1C54E-BDF4-D27A-3F6D-663C4D82591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27" creationId="{08539EF7-047E-6693-DB64-60FF076FABE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28" creationId="{ADBEB08B-BD25-C58A-C027-92C2B0B0F61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29" creationId="{86FCCFC9-C93E-FF09-AC01-43D7F669C14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30" creationId="{36309F86-23BC-A358-58C0-756990BB320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31" creationId="{96FC7518-7948-9041-F648-28981B9D27B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32" creationId="{E8D75E78-5066-11AB-47C3-5550DAB5C34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33" creationId="{B4856E11-85FA-B3E9-14BA-9DEE4B7D695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34" creationId="{CDC755E6-E805-16F9-A2A7-8FBD55ABF95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35" creationId="{C53716A9-2B97-751C-CE62-846C77A2126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36" creationId="{FF1206C3-70E6-994A-5617-DD675365FCE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37" creationId="{A153B53C-E45F-F705-4342-BFBB5BEE112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38" creationId="{21FFC794-8B4A-9DAF-DC45-E24082A6C99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39" creationId="{8B822BAE-4CEF-FC7E-1ADD-98FF3841C33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40" creationId="{4E86DFC2-1CED-9852-A1B3-66D4E010106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41" creationId="{7E95AEAA-70F1-AB97-308C-FC548F7540E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42" creationId="{1E15603F-96D0-9062-40B8-C8E54F1A4B0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43" creationId="{E6DD0AA2-E5AB-B8BA-DE53-08C76AC1574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44" creationId="{3A2B6263-CC7F-8F9D-EEBD-C842EA19127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45" creationId="{28038B83-2A63-FB76-D03A-75A9719F13C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46" creationId="{C3A8E3C0-4FA5-81E3-A6F2-208F24C8CDC7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47" creationId="{9BC26E8E-49E8-93D3-1019-DF6C6465C2B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48" creationId="{6F93E0E8-1552-7350-993E-D52529ED50E9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49" creationId="{F2447A64-B962-9628-ED1F-6723AC511E9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50" creationId="{62A12F85-BCCA-FC2F-ADA7-B0A3DB9E8BD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51" creationId="{C712E6ED-B43C-6E39-3EE4-1930B8839E9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52" creationId="{B0B816BD-77B0-5C24-9A71-EE783E05A3D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53" creationId="{82D201A0-6AC8-DFDA-EC22-86EFB0E7850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54" creationId="{E4BD33E7-E375-64AC-4E94-12AEB72CD085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55" creationId="{5FB27628-CC41-D423-5E03-CFD5DA6D506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56" creationId="{074A729E-EDF5-883C-22BA-FE6E03A7F67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57" creationId="{1433BA5A-D414-F690-AAAE-31FC6FB165C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58" creationId="{F31FEEB7-3845-6340-2E5B-1D1A9FF376A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59" creationId="{0879BC73-C88B-119F-5767-C34D582763A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60" creationId="{BC7B781D-1C8A-5364-B00F-91E7A3A88DB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61" creationId="{931CEE08-4B83-8100-DF02-C0FCEB0C216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62" creationId="{70D6B183-43DB-EE7E-964E-5C3BBC6C56A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63" creationId="{708C9F40-7E10-70D0-9214-2ED62F1C142D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64" creationId="{4E0F738B-97A2-7315-85E5-08F630C6C8AE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65" creationId="{8127CFEC-7114-C489-69AD-11F5ACFE043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66" creationId="{8E6D3418-E5D6-2366-D366-CDEF82898E90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67" creationId="{2E5F669E-C0C8-0AAB-DB42-19500175970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68" creationId="{A6599B5A-B0E8-B206-0FFC-255013602DB3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69" creationId="{95C15F78-BAEF-DDEC-20B7-B69CAC8F74A1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70" creationId="{C5A72320-B185-D07F-A33B-69B19F07B57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71" creationId="{AF62B4AD-A85F-7402-5D21-D11729B638A4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72" creationId="{F4E8D8FD-EABB-E2E7-48C6-6940C357D6DB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73" creationId="{6DB6BB20-2731-AE1F-2C71-552350BEC286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74" creationId="{3F18B418-2CF7-73B7-CFE1-B75052A7DE12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75" creationId="{598043A2-34D3-3BF9-8139-9A879624FB6C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76" creationId="{B2779355-7BA7-0A7B-199D-A48691CFE92A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77" creationId="{3318C25F-965B-93B8-FD32-644D563FBF1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78" creationId="{5B918394-A691-46DA-7E1A-B1E1530CEE08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79" creationId="{2FFAD8B0-81B5-1D3E-84E2-4BB99A5C2A8F}"/>
            </ac:spMkLst>
          </pc:spChg>
          <pc:spChg chg="mod topLvl">
            <ac:chgData name="Lim, Huiling" userId="69673381-9faf-4fba-a918-317ff0d2250a" providerId="ADAL" clId="{46301762-6E40-465D-AAD3-2CB12DA37CAF}" dt="2023-06-13T09:17:15.344" v="144" actId="164"/>
            <ac:spMkLst>
              <pc:docMk/>
              <pc:sldMasterMk cId="988735223" sldId="2147483775"/>
              <pc:sldLayoutMk cId="3614673453" sldId="2147483787"/>
              <ac:spMk id="1280" creationId="{7E331594-9A49-E20F-F530-012F527085AC}"/>
            </ac:spMkLst>
          </pc:spChg>
          <pc:spChg chg="del mod">
            <ac:chgData name="Lim, Huiling" userId="69673381-9faf-4fba-a918-317ff0d2250a" providerId="ADAL" clId="{46301762-6E40-465D-AAD3-2CB12DA37CAF}" dt="2023-06-13T09:18:26.702" v="151" actId="478"/>
            <ac:spMkLst>
              <pc:docMk/>
              <pc:sldMasterMk cId="988735223" sldId="2147483775"/>
              <pc:sldLayoutMk cId="3614673453" sldId="2147483787"/>
              <ac:spMk id="1285" creationId="{ACD22ED5-8B91-F60C-2663-2EC7179E08C2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286" creationId="{250A63D1-C7C7-7EAE-B3A0-29517845B615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287" creationId="{8BCE9E91-9A88-D12B-836B-5F888DEBEA9D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288" creationId="{EF93A98B-F618-C0A1-6C61-53836C4E5AF0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289" creationId="{350B3819-F605-B235-6954-57F670C0D2AF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290" creationId="{5BCDE797-1179-054E-1A00-499A656880E5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291" creationId="{4656FAAF-30E7-07C5-E11A-1809896AC479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292" creationId="{D56EC61A-90E0-7365-783F-CAB4F9FD1E72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293" creationId="{EC3A8C2B-D9CB-721C-B519-157CF3C6334F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294" creationId="{AFFA719B-9188-D3FC-86F2-731A8B8AF9E7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295" creationId="{B287CEDB-6166-E586-0C1F-733DE879C664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296" creationId="{4DAA6E64-E0F9-468C-A400-B2FBF246B083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297" creationId="{5747AE20-17BC-330B-CB38-546B5918BDB2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298" creationId="{CDAF9121-423A-EEC1-866C-43E37A6CE6A3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299" creationId="{5CF169EF-5254-9E09-BE6C-948DB12BE6EA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00" creationId="{5612143F-9DCF-5F79-6DA9-8034125DEDAF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01" creationId="{181C39C7-F1F5-FA97-8035-87ED9FF4F903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02" creationId="{A4B40C9A-FEFE-CE24-BFEA-215A0C2F13D5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03" creationId="{BB568A82-B9CA-EF81-0F7D-245304A449A9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04" creationId="{C7899773-B4A2-897A-34D8-EB093781A4DF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05" creationId="{693C54B3-D5AC-8A0B-DD14-B8003733C026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06" creationId="{D63E1F38-AFEC-B2B8-1F59-6F98B6F2715E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07" creationId="{E9E061B8-3EAE-08BC-A0F8-25B4769B06C5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08" creationId="{D0207D60-C64C-68C4-AC5A-B42528946580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09" creationId="{91F1F96F-B6F5-6A3D-A1E1-CC16B4488D64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10" creationId="{37D42381-92ED-CB58-5EA1-C032DCE25C5F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11" creationId="{726BE2DD-8DA8-D77C-1BF8-9399E00CE64E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12" creationId="{CF12AFF8-2E33-4800-CF40-11F064AA7FB2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13" creationId="{CC90E203-AEF7-7254-4244-73A2110529EF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14" creationId="{DECD9929-D275-32B7-E398-4A00594AF033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15" creationId="{485007AB-8B5D-7BC3-1C94-017DDC638E64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16" creationId="{C6FAE406-27BD-3154-D421-EFC596EDBA1C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17" creationId="{34C380BB-9D88-751A-D8E3-4ED718676599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18" creationId="{3EEFA0A5-85FD-E496-6FA1-2E4349ED78CF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19" creationId="{837D20BF-B689-C024-9BB4-BD75BCA87A70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20" creationId="{61FD4618-1A3F-9855-C6C9-268256324812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21" creationId="{376E87FB-0CC0-922A-3CBD-AE3B17586C45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22" creationId="{003D3B65-374A-9173-7B4E-3F3DB0D96961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23" creationId="{37549748-C0CE-4F4E-AAEB-5225B003A9D1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24" creationId="{E73F723D-123F-D3FE-CE20-AB4080C38760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25" creationId="{F0F62044-1404-B17A-C86C-63150A707B28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26" creationId="{DD40F6D6-8727-4159-BB75-1F0D2B111F78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27" creationId="{7FC89A96-851A-D57C-71EF-F450A840D633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28" creationId="{2227AF9C-9E97-F939-65AA-0C2F1D6B947A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29" creationId="{7E2BE196-EF76-B2BD-03C0-632F6429EB18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30" creationId="{C7FB2385-25ED-AC07-7B9A-47EA35F4F28E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31" creationId="{854A6981-13EB-C7C9-C672-75C2648344A9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32" creationId="{4A1B40EC-C778-E904-5A42-C9F903968674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33" creationId="{5C6E4CF2-E48C-067C-4F54-9F0C61AB14FD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34" creationId="{ACF1A75B-6DD8-2898-442E-1BD41033E931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35" creationId="{67AF581E-3D22-85D0-09F6-A39E7A51C4F4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36" creationId="{827EF438-4B16-5CAC-D28B-F27E489651A4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37" creationId="{A7B9F825-1271-C4B9-719C-BE3BCE2F3279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38" creationId="{F1B3CDEA-AFEC-5B71-6201-70FDEF22CE87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39" creationId="{543F6EF3-F5B9-4B8B-D6CC-80DF3197519F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40" creationId="{C2DADB37-4376-7CBF-D4FD-3AAA6FE7F13C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41" creationId="{695BDFBD-34C7-D067-9B5F-CE1ADDB38CD7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42" creationId="{8A42BB45-8334-3B8A-BC94-B8C9FBE9E1AB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43" creationId="{EAB24434-69EC-73B1-B313-C27939A62423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44" creationId="{2171F6F4-7493-A449-92E0-F6F9E2B9ABC6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45" creationId="{3D630A2F-3392-73F3-7B2C-A50F69BA4C6B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46" creationId="{FA911FBF-19F8-580A-BFFF-AB4BD2672412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47" creationId="{74526A47-C765-8D0C-ADF9-6F6359A901C0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48" creationId="{5164C5C8-3AA9-9D4D-0C53-5028CF377F94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49" creationId="{DE7EB2F3-08F9-41FB-5226-F3E14C16F27B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50" creationId="{698F9DF2-5B9D-9CDF-61BD-FE304D8F403B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51" creationId="{3689A8F2-46A2-DC12-9A0D-1952DB100D0D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52" creationId="{9F5A7510-70F1-C39D-1131-7DEA24186A16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53" creationId="{CE75379D-8205-D1F8-498F-394B991D5666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54" creationId="{61F5B3CA-CA62-CF90-2D04-DD5FA62D015F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55" creationId="{23190441-ECF6-4D8A-BB2E-4811B4D402D3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56" creationId="{08503792-477C-9FF5-02F0-EAE234CCD6ED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57" creationId="{A7E6C222-8FB4-FDCF-5699-E16EEAD62124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58" creationId="{D8596955-F34F-6FDD-FBAF-311D665C05CF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59" creationId="{9185870F-A2D3-0DF7-8A1A-3C563C5EC7A6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60" creationId="{82C54224-7C40-D9E0-3419-F6A56C4E6401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61" creationId="{026E12EF-C22D-B7AA-12CD-DC1CED958D4B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62" creationId="{27686A6A-CA11-22C1-39B1-539638528DA4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63" creationId="{4FFC7CA1-116E-E761-FFC1-CFAD29557F03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64" creationId="{48C4BEB7-EC4A-3A56-855E-91BFC7978AEF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65" creationId="{F25EEEFA-E9E7-BA65-E1D7-8C5B1F39690E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66" creationId="{B41FEB48-B1AE-7FA2-3746-C7719EA1D79C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67" creationId="{89501ECB-3BF7-CB80-9A86-92814E3922D5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68" creationId="{FA376081-AFEC-416C-6706-6A8C76A771C9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69" creationId="{FA19FD0E-763B-25C0-FDB6-035F2493AE58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70" creationId="{5B7C0EC0-B6E4-F0BB-2D95-CD03CF0844D0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71" creationId="{2D073669-F3BD-CA6E-28BD-85BD560D961F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72" creationId="{18F617CB-D7BC-7346-C2F0-228D0FDFD9E3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73" creationId="{0506D989-1E51-2939-009E-894404BDB050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74" creationId="{E0B99257-5A95-AF4D-03C1-2ABD65C13DDA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75" creationId="{39532C0B-7681-2059-B29E-E2AEA2358FCE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76" creationId="{0F4C0069-8472-CEFB-0436-FB4B7CE64F6D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77" creationId="{57D2CF81-5F12-B765-CDE9-A096BCD259E1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78" creationId="{3581DC03-72B0-DD9B-1696-0D15D8852276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79" creationId="{A9E4D875-D842-F2A6-2F34-F32649BED1CF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80" creationId="{AABF6CFF-EC2F-34C4-1263-7BCED4C72BFA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81" creationId="{1BC3F7D9-2D23-EDD1-6510-D2C98649F75E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82" creationId="{7E65B4E0-FBAA-B6F3-462E-B85EB6A7E5C2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83" creationId="{B14824B0-EB01-0225-F958-D6A184C13385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84" creationId="{24A063E8-088C-8C0C-459E-18CFFC29CEE6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85" creationId="{05E200A9-F3AF-FF66-91AA-447E3511CF86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86" creationId="{4C447F8C-9570-3793-5D27-A01DE8E8C8D3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87" creationId="{EB4F1A12-5D46-6D33-A422-0176F8C0F84B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88" creationId="{68E4B0FA-A2D7-C48E-B662-F915BD5A6041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89" creationId="{80BC6399-00F4-3652-2BD6-DE8774D063AB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90" creationId="{C9FC37FA-5764-7F90-9E81-92FFCA68834F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91" creationId="{182A266E-FDD5-BFF6-03E7-ABB53E7BA8C3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92" creationId="{E486D87C-9FC5-DA7D-E317-D7FD9057B082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93" creationId="{EFC8078F-0BA2-1C32-478C-F4AFD5DD8FD1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94" creationId="{44518A03-26BB-5B05-7881-0FEC4793D994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95" creationId="{47A3D740-536E-D3F4-CC98-CEFFE5D4C840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96" creationId="{6F18388F-F456-04B0-6143-A9CBAC897207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97" creationId="{6EC7D020-4C19-6BAA-116A-3A3D4A33320E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98" creationId="{BEDE8583-B02D-1B4C-14AA-9AA4FA4CFA91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399" creationId="{A2CA246E-533F-CD85-7DEF-DBC8C1B2761D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00" creationId="{48299DF7-C97C-79C9-0B09-A9317B791EA2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01" creationId="{C83406BD-419A-5A59-A0C3-3962873C50DC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02" creationId="{45D83639-F7AB-A2D7-FCF9-EE0AC11958C8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03" creationId="{717E6519-97AF-D99B-6641-E4470CCBD383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04" creationId="{52C56704-0EE1-D4DC-2B06-2809404CF0D6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05" creationId="{458888E4-E92B-4B8F-15E2-713234B259D6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06" creationId="{26E82FC6-C224-9668-F8DE-168938F3DE42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07" creationId="{E82C8A84-603C-68A3-2CC6-E1E9BCDBA72B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08" creationId="{9F6D6D7B-DCA0-6301-3BBA-BE764F56E9F7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09" creationId="{847131E1-2E89-26AC-C922-1C5190FA2214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10" creationId="{5EBC3649-2FDC-68D8-CDD9-C9E245E3D406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11" creationId="{DFBC1EA0-9B4A-5B07-B4FF-6A2599973147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12" creationId="{0A3FBA51-D69E-1535-3BC8-52D7D1DBE531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13" creationId="{FE60847F-216A-01A5-3A13-493F0C895087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14" creationId="{FB210710-911A-4594-2AF5-531C6286EA7B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15" creationId="{0D7E688A-99F1-87A1-DF91-EEDEB80BC3AC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16" creationId="{01F672DC-1461-AA45-7DB2-E27905271757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17" creationId="{7B545F32-B8E2-6A5A-600A-9647B4D1528A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18" creationId="{501A2F54-804E-C698-2403-76D0737FF35D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19" creationId="{B82B1ABB-F785-E2A0-D388-BFB3DDE3D02F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20" creationId="{EC900989-2E71-641C-1286-D82032F8AA54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21" creationId="{8062AB85-E63F-8970-7A4D-717269AD4FE6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22" creationId="{F84D9E63-3BA7-41F3-9307-FFB06E915332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23" creationId="{425423D7-B780-BB13-883F-EAAFEA932FBA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24" creationId="{B89EEDDE-A43A-2DF2-C80F-50A5D1FAB3E9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25" creationId="{C5CDD6AC-56F4-09C5-4099-DDF7FFAD9230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26" creationId="{77CE0E8E-773B-BD4C-4EB7-37646D655DE2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27" creationId="{B400CA51-7AE0-E96A-4E45-8BAB66244297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28" creationId="{81788FDC-0568-C37C-1071-80751EBA2211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29" creationId="{123BADEF-D3CA-621C-DAED-99821DE6EEAF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30" creationId="{90DEF417-B7DB-9092-9794-9647D075D99A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31" creationId="{556B2464-D18A-B53F-BDF6-BE99C9583FEF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32" creationId="{6DFE265C-D361-9B47-EB1C-7D2B7098C84A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33" creationId="{B40285F6-093F-3D31-B883-DEBCFF976D12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34" creationId="{DEB85E5A-770D-6E2A-E894-029078526814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35" creationId="{D6FF0AAE-2A97-1D1B-9DF8-A931D9B59697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36" creationId="{4C41A685-80C5-59F6-9F85-E1D7998817C8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37" creationId="{1DA0AE17-67FA-704C-0A4C-602FC09B0A30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38" creationId="{3CE771AC-C97C-D1FC-78A0-AB096375AE53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39" creationId="{40211CF8-A00F-40BC-C471-51BA6EDAA188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40" creationId="{1DFFE557-1757-0A70-3C98-B13A17AA3DB7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41" creationId="{93BB8742-6553-B95F-24C7-ACF1B5583435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42" creationId="{E83423FF-20A5-1891-27A8-064373257510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43" creationId="{3BCF0AD3-82D7-E7FE-E27E-24030E070E34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44" creationId="{CDBF1D04-638A-093D-D862-63DB2FEC2796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45" creationId="{9FC06048-0BAF-2440-BBB8-88480062D136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46" creationId="{F4080C99-92E1-EB38-7B1C-8E64853B8108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47" creationId="{9EFE6FA8-BF54-915E-8CE6-3D6D5508A433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48" creationId="{8E6545DA-4AFA-CA27-8E08-AE24AB0C2C49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49" creationId="{29882611-19C1-E29C-B662-A5808C67D989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50" creationId="{0A4E8ED5-CD32-E962-3377-DEC282716376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51" creationId="{34221BB3-262D-A319-2DBB-89695214850E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52" creationId="{E2C1DDE5-0C3C-8B97-B071-421505EF9BB1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53" creationId="{C0CD9B0F-0C5A-CFBB-FF23-F78E3C05D918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54" creationId="{270C1609-90CE-7392-FFCC-0E7755EB4155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55" creationId="{A53FBD11-AEE7-DCAC-0B7C-617F1C1FBEE6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56" creationId="{587F9B49-3BD6-A76E-A04B-EBF53BD95EAE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57" creationId="{F771FA49-C6D7-FB66-2603-0793A4A285EF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58" creationId="{2C7C00E2-C44F-B193-28BD-A886532BE998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59" creationId="{8D560FE4-68DA-DB61-DB7F-1BAB59D59579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60" creationId="{C8A6E6B3-E3EA-D515-E368-ED847217EDE4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61" creationId="{43C1B43C-F893-95EA-D840-B0ABE36D7035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62" creationId="{0FDAF95C-FC62-42C1-B6D6-F11FACAEF068}"/>
            </ac:spMkLst>
          </pc:spChg>
          <pc:spChg chg="mod">
            <ac:chgData name="Lim, Huiling" userId="69673381-9faf-4fba-a918-317ff0d2250a" providerId="ADAL" clId="{46301762-6E40-465D-AAD3-2CB12DA37CAF}" dt="2023-06-13T09:18:25.697" v="150" actId="164"/>
            <ac:spMkLst>
              <pc:docMk/>
              <pc:sldMasterMk cId="988735223" sldId="2147483775"/>
              <pc:sldLayoutMk cId="3614673453" sldId="2147483787"/>
              <ac:spMk id="1463" creationId="{11DF59BC-9FDE-A4A6-CF0F-A764EC9D57A9}"/>
            </ac:spMkLst>
          </pc:spChg>
          <pc:spChg chg="add del mod ord topLvl">
            <ac:chgData name="Lim, Huiling" userId="69673381-9faf-4fba-a918-317ff0d2250a" providerId="ADAL" clId="{46301762-6E40-465D-AAD3-2CB12DA37CAF}" dt="2023-06-13T09:20:15.496" v="172" actId="21"/>
            <ac:spMkLst>
              <pc:docMk/>
              <pc:sldMasterMk cId="988735223" sldId="2147483775"/>
              <pc:sldLayoutMk cId="3614673453" sldId="2147483787"/>
              <ac:spMk id="1468" creationId="{6E04B01E-2B64-6420-3BB1-E694975036F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469" creationId="{246E2552-E445-C4E8-8B81-40B92DF5B4C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470" creationId="{335CBC72-1C46-DD6F-A3F3-4A544B244E0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471" creationId="{9E9CF66A-D6B9-839B-9916-745AA77A99B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472" creationId="{24CDCDE3-C929-64E6-AAB8-C35C564AFFD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473" creationId="{CBCEB339-7500-C8CD-EBFC-51B08B504DB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474" creationId="{20FCDBA7-BA12-CAEC-2366-05E1D5E54B7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475" creationId="{51E682E6-A9EC-35F5-43C9-EE221D73AB7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476" creationId="{6270D9CE-D8C7-11F4-7A23-3EBF3F5DEE6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477" creationId="{7BFFF802-34C4-F171-8867-D6B765F817C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478" creationId="{F508A118-1D02-660D-65F6-E4F91E43275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479" creationId="{BC715AE1-0076-463F-E28A-9A097EE5B48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480" creationId="{F374F116-71A3-5BAC-6297-9606DAACD58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481" creationId="{F1FAB876-6B44-F726-1B68-8F876D494AB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482" creationId="{8D644C04-E0D9-5D9E-244F-BD1FB855779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483" creationId="{CC970DBA-BC58-44A6-A072-E1B874FAE3F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484" creationId="{5536B8A1-0C13-7DD1-DD94-FCC1F83A2E5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485" creationId="{2F4FDD75-6B98-02CD-FD57-F8B01D7FB43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486" creationId="{E6B1778A-2884-A397-CF78-E9611A8F89F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487" creationId="{46124910-97DD-4D05-86F1-A6D4AEE1DEB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488" creationId="{72424EA8-9EB4-394F-4F34-826D3F5E9F1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489" creationId="{ADC419A8-C850-9917-BDC6-CE3A7388E75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490" creationId="{EB45A977-25B4-7F87-469D-2EB3442A5DC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491" creationId="{6FF0768D-2641-2DCF-15E5-96D3BC08F0E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492" creationId="{B626DAAA-8694-AF53-5F06-1121F436D0B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493" creationId="{8A8A4D6A-5287-4672-2BAE-8BCCC5B7531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494" creationId="{C292F687-37B6-1A89-CCA2-25F278E55C9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495" creationId="{67A312B0-73DC-0F0A-1C10-64C2BF3648A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496" creationId="{404F2CA8-387B-4DDA-9F41-637E604ABC3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497" creationId="{64865297-3285-C7D1-CFAD-7C5BF191AAD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498" creationId="{0C717E31-E4CA-6FC9-44F7-5A9B41873FD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499" creationId="{E3F6C83E-FC70-B6D9-1ECD-2E736CF4462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00" creationId="{00DF0A75-5CC4-4AB2-D177-8827FEC1941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01" creationId="{73954E85-1A14-12DF-4C5A-C8FED13F960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02" creationId="{C1F51FE6-6163-F319-FB57-F4C6CAE7A0C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03" creationId="{710367EA-5E89-9FA8-B64B-954B9CCD14C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04" creationId="{21D0B8B8-DFFE-BE63-93DF-F253F71B65D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05" creationId="{F9243B90-7B10-331D-82A0-99E20E1D05E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06" creationId="{51597192-06C3-7CC1-28EE-11D46B56231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07" creationId="{B545FB3C-4AAD-623F-C079-E7CA4E14FD3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08" creationId="{B86D2F35-F100-C0E0-DC63-848A4D536EA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09" creationId="{AE042978-43EE-8D89-0448-F37CF742861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10" creationId="{5856DC74-660E-1739-A07C-A09E0BE19E3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11" creationId="{F5B63CC1-219D-634D-3639-F29296E3D37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12" creationId="{36837CF4-84E1-B0B1-7B8F-F4DAC9976EE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13" creationId="{EBF97C0D-5F5A-0134-F612-47597A9381B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14" creationId="{BF2EEDC3-A03E-0CD9-B232-20B7C66B7E8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15" creationId="{E42B46A6-AA40-8597-DCA2-235E2D773A9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16" creationId="{9132CECF-B7EF-8EBA-56C8-939CCF0A07D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17" creationId="{40AE39C4-3B07-CDC0-6189-09DDB13EF91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18" creationId="{FEA4EE03-E51E-9F4E-197A-BF06EA184A1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19" creationId="{81A98D3A-378F-01C0-8CF1-DB71A678B66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20" creationId="{E00D0C4E-384E-4261-8FB1-C1B5A0B9C36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21" creationId="{2EFC4F55-C570-C568-5E6D-51A1A2AE3E8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22" creationId="{D28FF040-E607-159F-4082-E516113AF42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23" creationId="{2C481C61-FBE1-691A-D714-B6BAC0C4A8C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24" creationId="{2EBB8186-500A-62AC-46ED-2C9F95C78E2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25" creationId="{2B2A13CD-992F-E810-7CD3-AC3D7DD8161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26" creationId="{C670BF09-3A73-0ED6-072E-D88EEB8C503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27" creationId="{B5D94FFA-29E9-5416-E161-B3ED0B52934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28" creationId="{3F0EF517-C1FC-91D0-A911-614BF67C8E5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29" creationId="{CA0CEC70-A1C6-5509-B4DB-CFF80F11383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30" creationId="{F5546CA9-5A1F-65E2-8564-7B9D896C970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31" creationId="{6E6FC304-76C5-C820-D0BC-C0E600AE0AF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32" creationId="{06D4ACC0-1A86-C202-68E0-E54B1ABC1AC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33" creationId="{519D0FFE-0D66-7582-1606-8CCB15EBBA4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34" creationId="{5D1DF082-CCE4-AE2F-F00E-23E0553E54F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35" creationId="{2B4C28A1-B6EB-BA7C-50DB-47EA25F3169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36" creationId="{A0207F84-BBCA-21DC-7683-060910F0D65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37" creationId="{A4281EC7-0456-98F4-89AE-7933ED04074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38" creationId="{B1DA787C-0D22-8A2F-4E0B-96095A08004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39" creationId="{9A8488DE-8815-AE0E-9C49-24A216C759D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40" creationId="{118D4AAF-0980-D908-7BC8-7DE15FB79B5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41" creationId="{1EC31272-B111-53D2-B410-21043DFEDD3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42" creationId="{CD3090DE-5780-D114-869B-9A5C63A43DE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43" creationId="{42E83291-657C-8C74-22CD-F592100AE5F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44" creationId="{E9FF27F4-1AEC-9E99-65C1-3F5EF452517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45" creationId="{B397D634-02EF-018D-04DD-5AFE45CB674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46" creationId="{C44F6390-1D13-BDB6-51B1-AA82C4FA74D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47" creationId="{C797E3CE-E584-8EB2-6DCF-6B30E500C83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48" creationId="{18E1FFC2-B3C0-3BF1-3210-0E1AD9AF85E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49" creationId="{4C245470-8EF4-6DAC-2718-9333FF260DD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50" creationId="{1A4B7457-AE79-EE34-F26D-53907AD2706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51" creationId="{F8A2AE43-0A8F-09CC-66AF-71F062CAE2A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52" creationId="{54BD83EC-72AB-062F-D1EF-734B1D8ED28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53" creationId="{EC415720-CAE9-CDA3-02F1-3289C274686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54" creationId="{CFA1C7F3-E407-3EB3-3162-230FD1B685A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55" creationId="{16B3478B-F249-D322-5BAD-E1FB0FDF204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56" creationId="{B04B8A13-524D-61BB-8208-36450010563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57" creationId="{E98B882E-A9DC-8E5C-C43F-DFE512A4738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58" creationId="{6F0CE258-3CB6-68CD-E092-D309DB5AEA6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59" creationId="{EF91E34E-4A92-D9AE-4F71-264F7E220AE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60" creationId="{BAA52462-9DAF-6CDA-AC91-662E97657CD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61" creationId="{9F82C14E-5A71-240E-4632-D7D5F9D6AE9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62" creationId="{5372D714-F034-837B-FB69-F5AC264C3B0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63" creationId="{AD947A9E-4F8C-B638-1D84-1C5DA5D54C0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64" creationId="{DE0A531B-334C-D706-97AA-8ADF1788C09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65" creationId="{A221C182-6281-EF15-29B5-AD57DCBC578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66" creationId="{1B1E46BA-3258-E404-7A12-1B4D6C6EC8D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67" creationId="{04BB2B48-6811-9513-0C6C-F38F9616C74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68" creationId="{AC5F2511-FC8D-8431-F9E5-68B9F1886AB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69" creationId="{4704A398-C269-C119-117F-4A7D7EBDB42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70" creationId="{3C666938-8B72-F183-4700-B98768AAB1A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71" creationId="{698DDF4B-5E33-43B4-E1B5-9C42EBA2974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72" creationId="{58A1DDD1-CD8A-C1CC-B66C-16AA734F2B3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73" creationId="{CEA961E4-181C-067C-6AB7-E530495F873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74" creationId="{71D39FB5-DEE7-70C9-90BF-EBAAD1A4AE3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75" creationId="{E856225F-539D-C815-9ED6-DB0630D6DCF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76" creationId="{B9E5807B-6BDF-6389-291D-8E41B06B405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77" creationId="{407820C0-C0C9-0217-E8B9-A408372A0F0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78" creationId="{C99B0BDC-92D1-BDF2-6507-CB5523C6222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79" creationId="{68F60F32-604B-6A47-5B32-60A349D2AA1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80" creationId="{FAC09C99-3A83-CFB9-AE35-C6219BF3289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81" creationId="{4B752646-183D-DFD3-4C48-70847E589CB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82" creationId="{4CAB78E7-C702-F44E-E8E9-E859500F7DC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83" creationId="{4647DC03-AAB6-8BD0-ACF5-AE38A1E0F3B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84" creationId="{E086E82F-FF3B-DD7B-34F1-1D2590BA782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85" creationId="{A3FDC6C5-7FAE-8A02-9CB2-B19720BB77C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86" creationId="{3746F6CF-B661-A8F5-A3AE-46741AC381D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87" creationId="{53BD8F8F-3416-BFF0-9182-50CE42E5A76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88" creationId="{6E824395-E6B1-04B6-390A-9120977DC96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89" creationId="{3DBA9C74-F97E-162A-765E-37DCEFA7473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90" creationId="{3DBAF634-476A-AF52-6B79-6B0C526FFE8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91" creationId="{EF9DE141-6BAB-7A50-D6CE-019C695275F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92" creationId="{4721487D-C224-D69D-D1AC-AC02226EB0D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93" creationId="{C0633F92-9DBD-7167-D0D8-EEE4435B921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94" creationId="{1143F884-2D73-7976-5DCC-AEE3D9D522F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95" creationId="{B7D0695D-7255-7501-FED2-029FD8AB9A3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96" creationId="{EF90771B-336C-E08C-C230-173AA3A217B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97" creationId="{4E05DCD2-3394-61D7-7A56-A325214D0A5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98" creationId="{F95DAFBF-65B3-0CF0-F55C-8BA15F4E967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599" creationId="{253E4E4F-5511-0044-FC2E-7D46EE3895C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00" creationId="{31ADAEF4-8767-7B8A-61EA-C6A452D87F3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01" creationId="{41E3155A-EB16-2519-E6C7-59F88000C3E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02" creationId="{7D75A27B-8A34-1286-3297-E3D8B6D1A6A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03" creationId="{4AD64AB3-F6A6-269E-CDC8-3F6FD23FF3A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04" creationId="{DD5876E3-59A6-90C7-2364-F528609A545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05" creationId="{2861EDD5-F57A-F2D3-5955-13CAFB8CCB1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06" creationId="{A1CDAA4B-D8D3-CE02-90D9-C5F8C3851CA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07" creationId="{09026CF6-2C03-5129-3D9A-E6C07712190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08" creationId="{1090098C-84D4-3260-B97F-C1EDBECABEC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09" creationId="{8D5BB5E8-0E9C-0752-894F-7A3771BBD29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10" creationId="{B1543A84-30E5-2413-E54F-D7A9D82B636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11" creationId="{5B32FCE9-0E7B-8921-531E-95B8D71C971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12" creationId="{AD2846C1-B63C-A855-ABA8-AB943D3AD16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13" creationId="{97530834-80BF-E2EF-45CC-7333FA84ACE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14" creationId="{ED274EBF-E2A1-4AC4-363B-E3F8D9B421F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15" creationId="{0589CA60-098D-4193-897A-E87DDFED1AE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16" creationId="{ABD47FC5-D3DE-D647-687E-0AC641B9BEF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17" creationId="{E857A8FA-A4AD-EE41-CF7E-9413940D467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18" creationId="{F417F4B4-8760-8EF8-7D9C-1C340A42FFB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19" creationId="{34FA6B1D-68B2-CF1F-AEEF-FEE55E52D5D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20" creationId="{4E6C0A55-7DE0-7638-4E69-6044EE62663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21" creationId="{C8DDCCA4-ECF5-DEC4-9078-EE77EDE4DD3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22" creationId="{C446C27B-1F4A-6E3F-7FF2-B25EE4A0107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23" creationId="{E82D4BFF-1D62-A3D4-D8F4-4113FA03006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24" creationId="{BC25D432-557B-425C-E733-62412437B4B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25" creationId="{59C155F0-F830-C37E-770C-633D2C0F896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26" creationId="{F7B56F0D-34FF-433E-046F-7287A1E0AAC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27" creationId="{E9701A7C-0216-3655-00DB-6F4301926B5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28" creationId="{1BF22206-3F4E-2BE4-E68C-60C49C6EA9B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29" creationId="{CB110E8E-ACC8-8976-6AAC-7DE52FD706F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30" creationId="{DC8000E4-A292-BD19-387A-5366EF54A9C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31" creationId="{E7149531-2033-1C70-FF72-89AEC308EC3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32" creationId="{EAC3CBB9-011F-8351-11A2-D548B7E02B7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33" creationId="{8F528A53-4647-687D-F680-EB2BA1AE580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34" creationId="{E91AF114-4DE2-98B4-9F2D-4D10A0A456A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35" creationId="{A575A5A0-8B04-A66B-47F6-52B49C8A7EE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36" creationId="{DBE5B47B-7982-824E-03CD-B2B4B32DCBE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37" creationId="{A9466BDB-CD05-21C8-CECC-2D074E152BD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38" creationId="{09CF4B2D-A97D-FF9F-E67F-66BD9622129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39" creationId="{410004DA-0B23-170C-1375-F70382DC380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40" creationId="{6A6671F6-6976-B031-1398-5458CA3B553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41" creationId="{80D79413-E38B-328E-667B-4130031BAF6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42" creationId="{CD51BE48-7E66-896B-0087-C8E404421AB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43" creationId="{2EB3D1F3-A672-384C-A6E2-EB5BB25BBEE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44" creationId="{D1EFED20-D6E0-B314-51E1-CB918399AB5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45" creationId="{B550AFC0-EA9E-3BBB-62E8-CA51501D3C8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46" creationId="{0E6DB6EF-24CF-0245-80E3-4F28684476C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47" creationId="{87202325-E432-7F54-37E1-6FE5027386D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48" creationId="{0BF6E0C7-60EC-28FC-03D9-4606774A03B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49" creationId="{35626B66-0BB5-8FA2-9F11-55CF69D08BD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50" creationId="{F7DF29C9-1A1F-2D9B-4763-208996A8AD3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51" creationId="{17A63AB4-E959-BC5F-7716-7DC1A01520B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52" creationId="{AEECF959-19D5-03A1-83A3-D579AD36100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53" creationId="{C36E87F3-BD72-1889-6DFC-1973406623C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54" creationId="{B7FE7D87-2844-FAED-56E8-2E9A4FB63A5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55" creationId="{7934BBF3-C9E9-131B-CC9E-AA3DF5C8D52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56" creationId="{9705C835-9B8C-A124-8ABF-095479D8EFB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57" creationId="{ECFD8A3A-08F4-C637-0930-5FF8CF0A272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58" creationId="{39F0D069-609B-D690-F0FB-FE8FE721CB0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59" creationId="{CFED7411-78BC-1130-9159-F298CC43E92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60" creationId="{3590F018-3362-177A-767B-2FBBFB4B3E4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61" creationId="{4A027AD7-4D29-BCFA-9BE2-C03EC25023E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62" creationId="{313D3222-4BD2-E84C-8728-E68BB09763B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63" creationId="{2131516E-592F-D4AC-58EC-CB30C502FF2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64" creationId="{4E3EC125-877E-6FCE-D7CA-983A7383DC3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65" creationId="{10574F39-EBD4-BFC8-A16E-A5E8AE0390D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66" creationId="{CD308725-3190-35A9-FCBB-4572DE6B96F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67" creationId="{5B270A9A-CF99-5339-D873-0DF4ED5E2D7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68" creationId="{B5631E77-BDAB-C251-24D8-BC2A41D4102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69" creationId="{1907F04A-D094-EED3-F611-9455AEAD45E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70" creationId="{4BFDC255-59EB-4AE3-04B9-A62679EBCC6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71" creationId="{0D42B274-B135-9486-DFAF-D1E58F36E48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72" creationId="{5F1A658F-EA1D-8B46-22B5-D4888CF3F55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73" creationId="{3BD92AF0-F114-C481-CC0C-777CC5D4A57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74" creationId="{F9F234CB-742E-2028-CB3B-0ACD831B354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75" creationId="{60D1ACDA-B235-DFFE-E5FD-837C8CE2C37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76" creationId="{B947C259-C136-5762-261F-0B43DC88209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77" creationId="{5E29D754-DE7D-4633-9C7F-BDB0690C51F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78" creationId="{B52C9C0F-F7E5-FF97-874E-F0AE099B4AD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79" creationId="{54586963-4153-A9CC-980E-56727529115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80" creationId="{7FFBFA66-9E56-9B52-C51F-C3D401537A4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81" creationId="{05113804-44A5-9E2E-0C93-51FEFB7DA51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82" creationId="{66D91D31-83F6-8069-1E2B-EA99BCC8C6C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83" creationId="{8D4D06A2-FB70-F098-4A74-C1FE57E7D3A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84" creationId="{FE712190-00C1-B797-E2F6-D0C82362DF2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85" creationId="{B0F9D0C3-4962-DF6A-137B-77227446F4C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86" creationId="{0DA1625E-A8CD-73E8-AC22-F2AD862580A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87" creationId="{08C22E4C-A184-28CD-EF54-4F353F4A52C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88" creationId="{0DB1D453-8617-F037-B413-FB1DD940174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89" creationId="{6CAA8C61-C408-CCA2-C6CF-E4058E9604E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90" creationId="{1FC6D22E-86B5-57B6-5F0F-6AC38D3DCD6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91" creationId="{E99362E0-A7C2-20E9-B4A6-503A5CEA500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92" creationId="{220B00B0-A642-9A90-B444-DDDC56016FE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93" creationId="{1C74B941-C454-C250-8898-2A60D581599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94" creationId="{16EE779F-54AF-C69D-C676-7F6D7B6E323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95" creationId="{8D5EC6D6-EE25-5E4A-FE31-DD317BB02CB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96" creationId="{CA5136B9-CEDF-1BD8-6821-D27A12E95A0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97" creationId="{9E569860-D8D3-86A7-D9B7-76EE99CAE3D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98" creationId="{85ED8342-AB27-C09B-8EAB-B74D8212C1F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699" creationId="{053C3A12-F161-3E92-935B-651F8C89420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00" creationId="{40936B46-DA66-ECD9-117A-30E447F8A7C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01" creationId="{CD739639-4DD9-06BD-75F8-253B30D5F14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02" creationId="{9FFAFF62-5D53-FBBA-18E3-D4818767FF3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03" creationId="{C5FB302A-D8D8-E2AC-6219-D156678E657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04" creationId="{BA5CA68F-5420-AA37-CC3D-48642383FC1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05" creationId="{6D91BDA3-C90D-BA2D-8FFC-6DB27B3B71A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06" creationId="{D8DA610D-4FD5-5CC1-44E8-80C7834AAC2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07" creationId="{91E4AA02-11C8-193B-B319-E6BC62DBC54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08" creationId="{8A384E11-E502-298A-80AE-AC1E4D5602A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09" creationId="{84C26D81-D476-089D-613A-E4BAEC6D814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10" creationId="{445DE62B-BEE4-55D6-E042-F3C686FE00A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11" creationId="{DA8AC5A7-9A99-FBA0-FE9E-63E32D7FF4C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12" creationId="{4A69DB86-6151-38E9-B727-F7B7873D931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13" creationId="{224D70D8-2298-EF49-59CA-7D4783E4BD6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14" creationId="{366AE49B-E19C-06D1-4D38-2E6E55D39C4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15" creationId="{D3BCD530-1A4E-BA4D-84E2-DB0F556F8C9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16" creationId="{1C9179E6-65D1-B9FC-4D4E-B0F190DFFE9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17" creationId="{D6C05A9E-AD58-A383-6FD3-CCDD2C9A6BC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18" creationId="{1EF57C2D-FDCF-AD1E-AC1D-50D6404C8B0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19" creationId="{F698128E-D201-63EF-D3DB-96BBA39BAB3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20" creationId="{2A8842A1-A75B-B2E2-A550-7868A9F393F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21" creationId="{2FBA9084-CFFA-BEB9-01AE-85F57DAE5DF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22" creationId="{44B26DA9-EB21-4B59-D466-A3C2211566E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23" creationId="{2BC61896-591D-8393-753B-1F4721165CD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24" creationId="{E57925B1-6BAB-A3BD-EEAE-962C161E8CE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25" creationId="{D68A0A13-2455-E50E-41E4-CAA2C78F139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26" creationId="{DD975B2F-BAAB-C031-112B-540CC521C47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27" creationId="{44AA5A5A-5A0C-261B-1C88-1D303C02755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28" creationId="{2FC11F33-0A76-AE23-15F3-33860411877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29" creationId="{E85947DE-CF5D-CE0C-5934-0E77E2DBFC6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30" creationId="{9CC74DBF-3663-85B6-2861-63568C69C30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31" creationId="{243BC621-7C77-D4BC-78B8-4D0EC31EE40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32" creationId="{7DF46934-FC3C-FE70-45E4-0A08702DB5A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33" creationId="{3E5A91BD-4F46-37CE-5ECE-4BD22EBFD9D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34" creationId="{413A8D9F-83EC-5581-063D-D81214CB69C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35" creationId="{85C303D1-A686-A6D4-51EE-212ACC07FBD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36" creationId="{582E9E95-5DAA-BAA7-5397-F9BD24204F8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37" creationId="{46BDEA5A-BBE4-D3F7-3775-24171433165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38" creationId="{CDF1BDAB-1C83-DB79-75D0-B7347C9E363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39" creationId="{301B9434-993E-77F3-24B4-8E1D6B63CE2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40" creationId="{220D4536-8F28-D77E-33AB-1961491FEDC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41" creationId="{40668F38-E28A-87AD-96B9-4B77FFB0E0F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42" creationId="{B026A274-CF18-6C94-0A95-B28A16DCAFE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43" creationId="{E20F5CAE-5494-9AF0-22F5-71C56FA1785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44" creationId="{038B5EE9-6C37-F98E-BBFF-5C39231BF1C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45" creationId="{FB8656D7-9358-8B34-CAF3-E9BF54F58FB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46" creationId="{31E273F0-DE2B-0537-5A5E-D1F441B7C4E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47" creationId="{6098B872-FBAF-7104-B418-927F3C24B12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48" creationId="{B5CD6477-4E57-4D71-F1F3-BC6E63A2A79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49" creationId="{33B1BBF8-6CB8-F00D-0395-6A6D25DFBB0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50" creationId="{3C9F2C20-3AAE-9C77-99D8-45432C8F388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51" creationId="{AEDE1A43-4454-96FA-A833-4BD7B43888D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52" creationId="{F1B30210-8C05-6B33-B891-6EE583C61BE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53" creationId="{7E66F177-AA46-BF41-FFC2-8CF2D1E9CF5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54" creationId="{7C069F6D-2E52-8359-B273-1661DEB3012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55" creationId="{D38B5BEA-8AC0-AEEF-AE6D-168AA753B0B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56" creationId="{7CE691CA-87DB-0FDA-6347-C1EA5A177D2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57" creationId="{54B838D2-C707-EACD-23AA-D84D6090852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58" creationId="{6EAE5749-C439-57AE-D0BC-28F26E1D23B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59" creationId="{DE5CB7B9-F8FF-D52F-3025-262CEBC4956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60" creationId="{7397FB21-9755-A595-4980-EECEA2E4213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61" creationId="{E766AAAB-EAF9-0C64-5FE2-76601C85574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62" creationId="{0D702B42-0AA7-DD53-A3F4-55D5324EC22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63" creationId="{DB617B3D-07ED-C6B4-A30F-66ED3C97CC0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64" creationId="{296072C3-49CB-87B5-BD7B-C325D006EE6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65" creationId="{3D51540A-ED1D-168B-6BDE-BB2D525C21E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66" creationId="{710264B7-4B1B-4467-1AB7-41F9981B9E9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67" creationId="{C65448DC-1272-F1F8-4AB4-0B167942400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68" creationId="{6D65984C-665E-BF2D-774D-14996E42D00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69" creationId="{7F69F530-58C2-CED7-DEAC-EBE9C2453F3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70" creationId="{8232AED7-D602-1C90-794F-0F36CCBCE72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71" creationId="{DAEE8CBF-8A3E-2422-6645-0B1CDE9FA4E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72" creationId="{6E1DE281-C296-D63E-24AF-EDA4E99FDC3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73" creationId="{E6BF1494-9F59-5430-20AA-6C94B8368A3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74" creationId="{C2C77D66-1097-D736-3490-0FD9F451FD4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75" creationId="{9316F24B-E562-4759-886C-EE25F17804A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76" creationId="{9C740263-1566-CD6F-51E9-49BC433D8BB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77" creationId="{C4D7988E-9CA5-030A-17CD-B0EA22D2F97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78" creationId="{CF1A1938-6B81-FD98-BBB3-D86CD927354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79" creationId="{C62362D0-DFC4-4315-F8BC-C87DBC970F7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80" creationId="{765AFA79-510F-5D8C-209E-3C0FA7AEF11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81" creationId="{2D9EF3EF-607D-2396-D0FE-9C0B71A22C2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82" creationId="{7D9D8AA5-9997-989A-40E7-BA588E609B7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83" creationId="{4AC3C7FD-4DD9-7ABE-08C4-2D9A7C8BBC4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84" creationId="{E7F4E7C7-9EF4-E1D8-875B-EC2415A04E7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85" creationId="{A02BE3D4-9AF8-1B93-33C6-F593ABC5078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86" creationId="{910C5FA4-7863-B6FD-402C-5FE077B5EC8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87" creationId="{E1188CD3-E3DA-2F28-2115-892AE743759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88" creationId="{CB38E920-E19D-3D91-EC37-5E915F12BAD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89" creationId="{C4559184-A17A-6058-CAA1-029EA7BC51D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90" creationId="{734D5074-69B0-D459-C706-6A9728D9CD8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91" creationId="{00BB3249-14E8-4848-0363-05FE0AEA775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92" creationId="{77F8E1D1-1898-E6F8-405F-88EA7EA18B7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93" creationId="{8D1F8B01-5339-8E5C-6CD3-0277AD2F5EF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94" creationId="{6FDC39CB-CFBA-D17C-8C18-35A4F44ADC3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95" creationId="{B0E655C8-BBE9-4481-69CD-ED4B27741FE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96" creationId="{8D8ADAF3-F2A4-707D-B7D7-74AA51A4F57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97" creationId="{C6F88C28-D2FB-8F72-9564-D2307BA4805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98" creationId="{2F905DF6-E00F-6D19-629A-DFA18DA37FF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799" creationId="{C728A959-6BA7-4E7C-A1EB-9B6DCD8FC3A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00" creationId="{5B9EB9C0-274F-8F83-896A-78720608A3C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01" creationId="{A624552C-AF9D-4549-339B-4A1A80CC091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02" creationId="{49A75537-7DCD-BA53-28FF-37B470CC95E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03" creationId="{A370EFA1-31AF-0B55-2D53-AB0DC87B6D2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04" creationId="{A2F7BE1F-420C-1E3D-829D-D737FF1014D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05" creationId="{9D9CCE4D-4B71-9047-0EFC-C7531B3F809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06" creationId="{21849B6B-78F6-F989-4752-798AD9DA9A7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07" creationId="{E8F1B327-2A45-75E9-95A0-345EE3D4169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08" creationId="{C4284A20-5117-421A-CBB6-9530CDCA984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09" creationId="{3286C7AF-BB0C-471F-45DB-1FD8462309F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10" creationId="{18B76A77-013D-60FB-045A-2E98FDEE330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11" creationId="{883B5F88-1077-DA4D-EAB7-37C4E5AA4B8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12" creationId="{D36E22B3-0297-B5E8-DA67-DC715BDD5AD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13" creationId="{A3CF56E0-CA7C-7374-8BA6-F6EAE6DEC44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14" creationId="{F245C6C7-6679-0EA5-AAC0-CD98B9F19C4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15" creationId="{FD3DFF30-06E7-4193-24AE-418BDEEE77F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16" creationId="{1785DC8A-1B75-E988-11B4-04D098CB44B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17" creationId="{41972F14-D310-FCEB-8A47-B11E97AF682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18" creationId="{4165B8C1-FEE3-E10E-3E22-09ACF8B7D42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19" creationId="{28594D17-D4C1-BDF1-5E08-C9EA1379231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20" creationId="{8765DD29-9640-BC02-BB4B-7F160647760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21" creationId="{32A855D6-78F2-8795-D348-8A1A0320CCA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22" creationId="{803EACEF-79EE-AF5E-C435-4AB1CEDF481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23" creationId="{7B2B8D87-3983-4E38-4964-925E6A9CA6A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24" creationId="{CE8390CD-0CB6-B673-EAF7-8F66D56BBB3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25" creationId="{0211484A-8C3D-F5FD-B9CB-1FD9714898F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26" creationId="{F7C66CA7-44A0-292D-0023-AB0896B54F3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27" creationId="{F4E58A7F-B06B-32AD-E9DB-A0E43CA2652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28" creationId="{89E5BD04-98E3-1DEB-C708-3B01A37EBF6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29" creationId="{89AD392D-60C2-C663-F00D-56C47009BB3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30" creationId="{01A1E40C-729F-9F64-2FE7-35A497155A6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31" creationId="{1FBE699D-5B9E-002C-7D9A-F5B12175688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32" creationId="{41985950-632C-A790-CE96-28C07504960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33" creationId="{9E102B63-E4C8-5EB6-271A-B7AFE5DEDDF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34" creationId="{D12C4164-EB89-19CB-08C4-91526091B01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35" creationId="{F16264AF-2FFD-219B-0C8B-85EDDBDFE13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36" creationId="{D7E4502B-767D-816E-D677-FC892F8BEA0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37" creationId="{626094A4-1072-AE1D-70E1-A20C4DACCB5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38" creationId="{3C6CA8C3-1C57-4B5C-C201-FDA23D83AD9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39" creationId="{BF950B1D-3772-4CA3-1CE3-381FE80BAFD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40" creationId="{8EBFE0B0-F51D-7DD1-92C3-0EF03913B26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41" creationId="{1FFE7253-85A0-85D4-0CF5-3A414F126A1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42" creationId="{6FE1F52A-A8D5-BAFE-FE2D-522C627693D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43" creationId="{F3D787FB-E92E-FAB1-A434-A1D658F7A45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44" creationId="{EF14D19E-E213-85FE-C84C-9F0305C192E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45" creationId="{4A106C01-AD76-3AA8-3D5C-96562A8535C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46" creationId="{CDC31DDF-3E86-6302-70E0-8BB8DDF2516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47" creationId="{45F23965-458F-6D68-5FEA-45A80AB9B9A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48" creationId="{6AB61461-C096-C400-2E80-6F159A541D7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49" creationId="{838C8D04-49CA-4935-DBA6-85128CE245A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50" creationId="{341813FB-53C1-7D66-487D-BEB8D39DB35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51" creationId="{566B4BAF-C8CF-E199-E7CB-AD8D9CFF171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52" creationId="{FB8F0AB9-72B8-BB12-1116-2CF0CB5D60F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53" creationId="{4EFE2F87-A5BB-849D-70CC-8FB68D00E4D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54" creationId="{073831B5-E39C-4F06-B0CB-688FD62F6E5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55" creationId="{45465CB3-1020-E65A-BE1D-4BF795E6D2A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56" creationId="{D3FFEA1F-6A85-AD22-EE86-75FC28E3AFF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57" creationId="{D81003E8-4B05-3355-7605-2BB5384A254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58" creationId="{04B88FB1-13D4-5D26-882E-C40A119B8A7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59" creationId="{F14A6EA4-403D-FE6B-99D9-08B5D41331F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60" creationId="{6E97B623-33A6-C5B1-6575-A9A54F32E10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61" creationId="{DD0E67B7-BAE2-A05E-FE50-B074B520A38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62" creationId="{F6AAC87B-6598-A9F5-33E6-34600558821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63" creationId="{058E52C5-6D7D-88EB-9B34-CB15457F3B6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64" creationId="{C9BCC470-1CB3-AD48-2918-5E1B27042DB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65" creationId="{423E2B7E-BEB1-1DAD-AB3D-A63FC31E40F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66" creationId="{D765EE11-8A28-1DEA-34E1-8452FD62584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67" creationId="{57C07451-55BD-5BB0-F117-273D6E966CA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68" creationId="{BF52A09E-981A-28D5-1D96-0DD25ECD1F4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69" creationId="{8FE59975-5125-37E3-7D05-D3F327C309A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70" creationId="{459E44C5-F2CC-04AF-7FE9-5C4C71A74F1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71" creationId="{8CAA361D-EB58-0639-A18C-37078A25E7B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72" creationId="{CAEC4226-01F8-D8B5-6877-954D8BB2D90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73" creationId="{A7F01841-C283-2C2A-6AAA-14FB81D66E9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74" creationId="{9D7008F5-CD18-51F5-1346-A2741A86E83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75" creationId="{13F93C1C-ADF4-B24D-0120-D9F2F345AD5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76" creationId="{4117BFD2-A99C-95DE-1953-B5B1907A90F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77" creationId="{850915E5-CACD-B351-DC0D-64670C37A7F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78" creationId="{EC453712-339A-334E-234D-2E3E81830BF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79" creationId="{C8BA3759-A5C0-9002-2370-DE9DCC82666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80" creationId="{C0797DD2-A844-6D1B-C0AE-AA11A8395E0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81" creationId="{BCD6583F-672F-3AA0-A894-EEA8F26AD78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82" creationId="{5E2E0674-FC4C-E5F2-FBB2-1794EE90C0F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83" creationId="{D9F8198D-85FA-E864-51C0-C94BB6032A5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84" creationId="{AC232A85-EB8D-27A5-66DF-0E659139706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85" creationId="{9E983D68-639E-3E47-57B5-B00F9230931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86" creationId="{C0A05552-5DDA-A3FA-682D-E00CE0C6C85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87" creationId="{FD9212FE-219A-A3C6-48B4-F517D84B3B5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88" creationId="{32696C06-B607-F77B-031F-94B90FE7688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89" creationId="{CB2A6CA6-194A-42D8-035C-3BC4885DFCB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90" creationId="{BEB6C6EC-AC4D-3F20-AEF2-B418DFDA4C8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91" creationId="{1EC0762B-00D3-F1A6-CE59-E67820879D4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92" creationId="{2B6E4121-0C48-73D5-4999-A8CDD969023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93" creationId="{5E4BDEBC-8CC6-9E00-637A-640CAC03574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94" creationId="{D0F595B7-2009-5A99-B119-7F5C8480928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95" creationId="{80A01ABC-F100-727E-8F30-41148A7581C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96" creationId="{83B21FC0-D5D5-6276-EF7D-D81D27A6075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97" creationId="{1BFB589A-EC54-D0BA-37E5-1F89CA90E45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98" creationId="{9B6A1F12-F1BB-C5CE-0D8A-2641CEF9CA1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899" creationId="{A147343B-10E2-D02F-C4C7-A28F5D60D4D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00" creationId="{2C31932A-C777-BAE7-D91F-BCB5A7484D4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01" creationId="{C8E84279-57BB-00E7-F7CD-8335750185C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02" creationId="{3AAADE8A-A08F-6559-97FF-82140A62F27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03" creationId="{DB9D09A0-7EB4-1D76-17F3-709A169C284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04" creationId="{6AF3FE31-C363-E99F-2A35-BE7ADD1FDCA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05" creationId="{089D6C01-C3B2-67ED-5967-47E584F7D6E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06" creationId="{4EA74286-9C59-C615-5F56-B2D4B58ECB8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07" creationId="{5631627E-261A-E10F-89D5-08B97345436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08" creationId="{D6B4D7E6-963D-0B14-98E4-82AF2633E72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09" creationId="{E0A0BFF9-44AB-2A1A-A062-839126B10A3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10" creationId="{3FFF66FA-2256-5408-8CDB-A96763389B4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11" creationId="{99B208BA-E7A7-D7EB-CD22-C83DF7054D3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12" creationId="{ED56FBF1-5479-A812-0B3E-ECFB4D6DA69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13" creationId="{2E81121A-693B-10BD-C289-3D06A14F8EA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14" creationId="{392B7823-C06B-3E1C-DA15-897FD0E6526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15" creationId="{632BF297-76EA-4F76-A690-5C8418D9324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16" creationId="{E48F264A-A2A4-EE2A-FD49-EE648D1F1B7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17" creationId="{EE4DA073-5F5C-FCA2-8723-9D71479265E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18" creationId="{908A1B8A-895A-1A30-F2AB-0B3ADDED73F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19" creationId="{7AE31F0C-DE5D-8DC9-DBDD-4941D28C65A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20" creationId="{33062776-B750-DC3D-3AAB-ABC2F0F33D2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21" creationId="{FA1BE22D-20F3-7B64-C722-252FF0B9ACC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22" creationId="{77EC00DE-BD0A-FD4E-4818-FE73BB9AA13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23" creationId="{31AED2E9-425A-A9C6-5F63-601300BE4C3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24" creationId="{B8574EF3-7213-E992-CA5D-D1AA62D157C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25" creationId="{9E9B027F-5F74-1F55-7DFC-819DB030EF8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26" creationId="{F25CC2F7-4C5F-4624-75A1-FFAECC6FFD8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27" creationId="{66F1C737-B85D-09D0-BA15-25C1912B415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28" creationId="{26CABB98-5F24-D6DE-4DBC-07DE3858166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29" creationId="{836F58AB-E729-5F6F-27EE-0362CACF257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30" creationId="{5AA06C2A-7253-E083-1F8D-9EA5AFA8FB2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31" creationId="{4C83B960-EAAD-85D3-C9D3-F148C7B8649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32" creationId="{029AFB6E-7EC2-4A34-7D73-ED246EA2969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33" creationId="{09861C7C-059F-0F16-9BFE-2699DE6C333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34" creationId="{C186C53E-F542-D9E6-E266-4FDD52372AC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35" creationId="{6CCDFC26-BDC8-9A80-86FC-6F9135AF66D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36" creationId="{A9771D06-2179-C564-AF3B-84E36CB2335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37" creationId="{BC4E173C-DE22-4197-E5DC-E0DD2A10EDF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38" creationId="{574C146C-B28F-FA28-6A36-5CE337FCAF5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39" creationId="{9A2D5A00-9C10-7C78-E140-84AD3DD2F35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40" creationId="{F36542D8-BF69-4013-7EE7-A4DC0966617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41" creationId="{FDD28364-623F-AFFE-EA60-3F7ED1DE6F8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42" creationId="{2582881D-215F-53D8-77F0-C5C0F52E7BD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43" creationId="{926789E7-B813-35C8-0A48-C4E8B5D7E36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44" creationId="{2345B809-39FD-6823-CC47-1C8707EF593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45" creationId="{C6CABFAF-0B03-87CA-9116-12857472703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46" creationId="{0F1DA7CD-95AB-EDA3-20BF-B473D959B35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47" creationId="{3E9A3CFB-4EE4-5C22-5F28-4340C3638D0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48" creationId="{8D67EA73-4757-AE4F-5675-FF4D4E82EB5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49" creationId="{E959A5B0-7DDD-F99F-20E5-36EB445FCE9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50" creationId="{E9DF4303-D022-B9F1-F28D-1674772D0D0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51" creationId="{074985B3-7F74-97F2-92F1-E65604DB0ED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52" creationId="{F552ECCF-EE86-A35A-7E16-A84BA760BAB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53" creationId="{875DFC2B-2B63-4A2D-A0A8-74B9A41F6D5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54" creationId="{0C2CF16C-6ADC-8ACA-93BE-498445ECE9C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55" creationId="{E3579DCE-C368-56D9-F42E-E8F90AFF8C1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56" creationId="{BB43D45F-E1FB-37C1-DD86-C3876F5C745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57" creationId="{685F2CF2-483C-38E9-78CA-418FDA74623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58" creationId="{C000E189-361A-88DC-2EBC-7FFDC51385D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59" creationId="{8470D634-B721-61FD-89F5-0758BFAE301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60" creationId="{F22EAC9A-9E7D-294C-B6BA-4A8D9419407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61" creationId="{EC4BA8F0-DC2D-FAE6-921E-FAF8C76A422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62" creationId="{0B7F5310-B2C6-9D8C-6054-A962DE4E05B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63" creationId="{E2F52204-9962-0057-B054-FC8DDB805F3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64" creationId="{2879DF5F-684E-20B6-0B37-C8009E5B064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65" creationId="{0B0E540B-95C7-EDEC-52EA-4D7764ED730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66" creationId="{12DF5005-8E42-2146-6A24-7D7CF3B154F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67" creationId="{B823AAA6-38BA-5F28-2A7B-7A9558C8C1D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68" creationId="{625997DA-A2CB-0032-91C6-06BD319E852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69" creationId="{36686F5A-7BEA-177D-52D1-909252A6FA1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70" creationId="{60925C13-A735-5F5E-5E82-BF99B796478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71" creationId="{0FBDAFFF-2F78-03DC-7BD5-4199FD933E2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72" creationId="{441FD823-FFB5-6F02-BBC1-7E3BC98344D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73" creationId="{1438B041-5982-D421-3CC5-4B93B6F9F8B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74" creationId="{3A55AFEC-D608-93B3-0490-93574600418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75" creationId="{9D6E2D12-5826-048C-E29C-366AFB2A37F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76" creationId="{D058ECDB-6916-52C1-1782-FEBBEFD667A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77" creationId="{97C04D12-77E5-11E6-32C0-26953180E72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78" creationId="{BDDE77D3-4C53-D076-6300-DF3D42FE18B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79" creationId="{A24F214E-1643-4CB6-90B9-48892F22F4B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80" creationId="{7F44B7C3-4F08-94D7-87BE-CC6F8E62BDD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81" creationId="{50F22838-496B-7D30-F721-7B3449CDF0C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82" creationId="{AB9838C7-F211-5267-09C5-5DC69179F5C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83" creationId="{AC365C0E-F349-9147-FBBF-B9596FDA6C0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84" creationId="{EAE4F96C-8C9A-6AE1-F724-7ED8304C827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85" creationId="{8B0E573E-A853-0AFB-CFE9-B6B435C54BB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86" creationId="{4191D5DC-B2FB-90A2-5A0B-0084D3C3887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87" creationId="{41442944-12EF-5F1C-6D84-C61C20D7C0F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88" creationId="{693CE2BD-F84D-9AB2-6242-156A3B0FAD3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89" creationId="{7AE9B586-E87C-CB9A-E67C-250BB0CD123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90" creationId="{CB7C6F17-2B05-380B-CB70-211AFA60E06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91" creationId="{F7A39C5E-59E6-4BA0-8054-1C8D349B4D2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92" creationId="{825C48BD-4066-FAB7-5542-1EE449C2DB2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93" creationId="{68295B34-AF9A-90B1-F745-308CD3B6548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94" creationId="{7DFEA4F9-CB6C-A7C8-00D7-8D2839F755D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95" creationId="{C9490800-3038-D3B4-3A5C-4862163B77E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96" creationId="{5319C423-5972-FEEB-572A-2EE2C88722E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97" creationId="{C95A12FF-64BB-CC65-E73D-F0C264C9BC4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98" creationId="{B1FD20E0-4291-A735-F89F-B94E045C89F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1999" creationId="{5929CE88-3D7B-0CCA-A7E5-7A88F0319A7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00" creationId="{21F4951F-E7BE-9741-9202-341FEA471B6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01" creationId="{FC82EF9D-C0FC-8379-E9C3-F48EA8ED916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02" creationId="{AC44B1D5-A61B-B68F-65D5-A3B3F60871A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03" creationId="{7457B5AD-E869-C5A6-363C-9FFF73973D8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04" creationId="{FFFB81E7-C5CA-E21F-A203-D582067FA65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05" creationId="{08359ABA-4AAA-978E-EC95-251D8E56F4F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06" creationId="{00675E21-106F-69B6-6291-C4572D7E0E7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07" creationId="{3D13B131-0430-6C9F-0680-60B52F7FFB3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08" creationId="{DA36A101-D341-37EF-FE70-6D116B22B49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09" creationId="{744CC431-1365-C973-F2A0-792AD1A9C53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10" creationId="{79037BE0-69B2-4825-92AC-D10B969EFCF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11" creationId="{74D1324F-50F3-2FFB-303B-B8834AB693B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12" creationId="{D2F47F93-DB83-6729-E848-BAF4FCC9200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13" creationId="{9669BE82-1EA4-785B-BD92-0E7B05A8BCB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14" creationId="{B9D85D6D-AED4-DD38-B7EB-BDD72F3DA0F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15" creationId="{BEDEF13C-6C62-D9AF-E814-5D6322EC5FF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16" creationId="{ECBCD372-3BE8-C951-1A8B-612D720AB7C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17" creationId="{C19C3F6D-B613-A0F8-24AF-3A19533ED3B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18" creationId="{BDC7B995-BB5E-C93D-9D2D-549F8F17C2B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19" creationId="{2438B2D9-DEFE-1641-72F9-2C8FC4792EA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20" creationId="{7B63FF9C-089F-2712-2E94-DBA01C287C8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21" creationId="{8AC6C706-59A0-34CC-2E7E-2E4B6F37CEA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22" creationId="{306443EF-D84E-57FA-9F15-EF187C634D4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23" creationId="{649BEE57-65E8-DB17-0067-03700D068B6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24" creationId="{8DC0D0BF-F299-25D0-8BEE-F15DD34F28F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25" creationId="{6511E474-D429-AC1D-87A3-DCE59020B89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26" creationId="{F05247BB-425B-E37C-D451-01B3355EB84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27" creationId="{76CA0C6A-D1C7-BB31-FCB6-FC02B57B3D0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28" creationId="{837555A1-C8BA-C0CD-6E8D-721EBC172B9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29" creationId="{D1168407-5B31-71B9-AA30-CD49E8FBCC8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30" creationId="{C7F30352-F11C-E05B-42D4-48CDC1F4948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31" creationId="{FDA0910F-9A12-8189-338D-C2B8E6B7D69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32" creationId="{53D9DA86-8292-D01A-831D-7F0CCE8692A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33" creationId="{24B6118F-D5F1-8605-D617-BC62670E759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34" creationId="{37E525BA-462E-906A-F1D0-CEA7B8AD1FA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35" creationId="{D8C31A32-9821-318E-C64C-7F2956CE9BA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36" creationId="{D7B7E942-61A6-3C43-4684-8D35E836741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37" creationId="{59A2E3ED-59E8-7A07-86D5-491F7C87733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38" creationId="{8E38494E-2048-BF8F-8DCD-BDA521DBBCB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39" creationId="{CF887F8F-7635-A6FF-3A11-39935D6E5FE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40" creationId="{296C3197-2326-66FD-E9BE-1AE7F63EC97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41" creationId="{FA4FE9F4-5A07-2BDC-9AAA-5550E6E9952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42" creationId="{EC8893C3-E9A5-F618-70A0-F621BADF6FC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43" creationId="{FC654029-4CDA-90D1-9870-AB61A56B38C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44" creationId="{8905D5B9-E1DF-43F1-CF64-8F2539CEA5F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45" creationId="{83C3DBD4-80A7-E1C0-F8B7-49EB63704B8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46" creationId="{03715B81-F23D-22FA-EFF4-EFD2B8CEB85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47" creationId="{B9DA3A70-85E8-5466-6B7A-FD986A84D6A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48" creationId="{1C3F397A-4BB6-A103-FC01-713121E9510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49" creationId="{56661EDE-05B9-E8BF-6E80-D8DE1425F40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50" creationId="{E27F83F4-821A-26C9-F4F6-BF858713BAE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51" creationId="{F8568924-1EE4-27B9-4E69-3F47DD7C587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52" creationId="{BFD87766-7974-5F15-3AB1-7D6646D6988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53" creationId="{7B6FCCF6-C12E-F3A6-DCBB-C488C0E180C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54" creationId="{607634A9-47F0-2F0B-EADC-E831230BFC0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55" creationId="{3AB72BD3-BEA8-036A-2DA8-44557AA8DC3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56" creationId="{F09BB6CA-73FD-ED03-3A16-EA694961F67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57" creationId="{BC771481-C06F-A8A4-CF7C-363D7CCD91A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58" creationId="{D6275CB0-35F9-A13C-7266-546EAA7F2E5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59" creationId="{40106FB7-8197-3C35-3B72-40BBCA008E8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60" creationId="{6F71DB83-C651-AE94-11E2-6BE800DAC17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61" creationId="{EA024976-5FF0-179F-04E9-A5DBED5C93F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62" creationId="{7E21722C-EDA0-7282-6D93-42747A6C0A0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63" creationId="{E10FF0B1-3EEF-18FE-242D-1EC5C0D0A55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64" creationId="{18FAA84B-643C-0391-85C5-13825787060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65" creationId="{E1FDC218-EE62-7639-CFAA-DFB0E28A2AD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66" creationId="{62DB5395-EBC1-0B14-B764-172AF45E78F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67" creationId="{4CA0C134-4F0A-2F6F-06D9-7A0919F1E09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68" creationId="{BB00D6A2-328B-38CD-294B-1A3F68D6D93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69" creationId="{C273C30B-733D-68AB-3FAF-9B67BE47918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70" creationId="{2750D5C8-5CB9-F1AC-093D-090EA75B27A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71" creationId="{904F6774-6F78-07D5-78AB-BCF216BAF32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72" creationId="{D904D423-B51A-6441-5BF8-92F92068165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73" creationId="{4A3A5B30-2BEF-E08A-056A-A29CC544D45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74" creationId="{9FB6002E-CF84-344D-D680-9EE5EBC0463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75" creationId="{981F96D5-A3FE-D877-626A-996A26E0FB6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76" creationId="{CA8183D8-D91A-67A1-9365-AACD127E45A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77" creationId="{2A98F5C4-0CC6-3948-1F53-BA67D67511B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78" creationId="{6C1994A9-1747-2FF4-51E3-AAB05BCD543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79" creationId="{EF320F7B-4F93-7850-6224-CC84A8BF804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80" creationId="{3AD7A168-0F67-E9C7-36E2-A66690E2119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81" creationId="{8EE3B8DC-1B2D-DB66-C719-D1F09062F87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82" creationId="{3B748B60-6215-E6FB-8025-E67D4E9BAFA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83" creationId="{140E627D-7621-5512-403F-319980B33CC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84" creationId="{F450E4CC-6804-A2CA-8C4C-65EAFAEDDFC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85" creationId="{C2B995C2-59A5-C1DC-B886-68CF7EF9636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86" creationId="{7527B304-BFD8-DF0C-30E8-90F5351AE2B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87" creationId="{54197D91-27E9-1023-26EF-E28C59C4C15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88" creationId="{05994DA9-8D60-DF6B-A53D-D137FDEBD30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89" creationId="{3910FCAA-94BD-2C78-F24C-C81E6364168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90" creationId="{1F14C90B-51A0-E2FF-9182-6A1E74DA71E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91" creationId="{B232D1EE-7F9E-6014-0786-F15A4FBCF49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92" creationId="{ED52575D-6560-95C5-8D07-DCE121C4D1E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93" creationId="{075CB35B-F475-B344-3313-4AE8A7A34E1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94" creationId="{CF970EA1-6167-0601-46CD-3968D139EA3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95" creationId="{77587856-7973-C775-4F5F-A3F4E574FAD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96" creationId="{6E3BD03F-21D9-16D2-4FEB-DB0E8DC2A2C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97" creationId="{7DF9D07C-BE6A-350A-2ECB-C15FFC15076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98" creationId="{576E50C6-822E-A9B2-B6F9-462CBA5DDAA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099" creationId="{B8F6B428-B180-036E-1CD1-B33F0840500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00" creationId="{304C0E99-41BB-4D21-AC89-A2441CD4D5E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01" creationId="{53164C7C-7F86-2714-2BF2-71C067AD1DC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02" creationId="{D796E1BF-1677-40CF-7F56-9D350EE3A42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03" creationId="{6560D2E8-0457-7CA0-1E18-2B684CA3BC8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04" creationId="{DC9837DE-9AD5-8D8C-FF80-EDF49D18E9E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05" creationId="{E70979B3-E408-E9D4-66B7-4528D7789A8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06" creationId="{1522C89C-3FAB-181E-C3E0-215693DE3B2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07" creationId="{A6882C8E-80DB-282F-4C90-5C9002D7FD9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08" creationId="{2ED2A46C-E015-8F37-8ECC-BE08B72089C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09" creationId="{8CE11F57-D0E6-FE18-D103-6634186A8FD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10" creationId="{A4E93B87-BA83-DC08-F82E-AE89A099803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11" creationId="{1D659B58-8473-D7BC-CE75-7B0917DAD85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12" creationId="{ABDB57D1-B492-45BF-7DFE-1932677050D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13" creationId="{30A0B982-AB32-AD70-45EC-A04EFDC6E60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14" creationId="{C929C27A-341D-6564-66EA-6F86124012A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15" creationId="{9323008F-3B4E-C3CD-2F6F-C79DF1B4D15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16" creationId="{E7533026-42A4-4E63-7E98-22F58FAB300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17" creationId="{2FF7A57D-B25C-E0B7-8669-B4FD2A62513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18" creationId="{0FAECA85-CEAC-3122-B83F-31ADF1513B5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19" creationId="{FE6AC26A-EDAE-FDFF-D4F3-A7B8A4860DE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20" creationId="{2BA0E786-1F23-53CD-A6C9-90C1F9B1274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21" creationId="{89735553-2DD2-6F74-D93E-6E5361AB416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22" creationId="{B650DA31-7F20-A2A4-783F-CCAD3A64853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23" creationId="{8A8C9585-5A8D-B508-00A0-4DDEFD4F0E3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24" creationId="{66F1C758-2C94-69E9-4A87-943EB96A352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25" creationId="{B70D914B-F978-DB20-B3A6-1836F00912F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26" creationId="{995042A6-6B90-03D6-5B17-1AD9AB4F6CC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27" creationId="{59C249A5-92F3-B3D4-52D8-F0A1E29FEE4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28" creationId="{2E92DEE6-690A-B0B0-5DC7-B755AA750FA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29" creationId="{74278882-106B-13CC-3DD0-8D99C4EC10C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30" creationId="{CBEBB73F-8749-6652-50D9-EEEB2030D16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31" creationId="{9FA4838E-A050-BE51-2840-566AA286A37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32" creationId="{00BF99D9-5BF2-8663-C3B2-925C4F35B70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33" creationId="{F7F8B00C-FA2F-7AD7-AF02-20955EDA898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34" creationId="{5DA1782F-9599-4517-A407-718B2476F3C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35" creationId="{80E0A2B8-8E30-A98A-7430-1E89FE4F6B3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36" creationId="{2CEE4C16-F085-A1CF-7EBD-5DA38042E2A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37" creationId="{F09F909B-9008-A01B-E451-18671428AA2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38" creationId="{6A11713B-CF24-8BA9-674C-6633A4B7738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39" creationId="{946F0F1E-6DBE-35DE-FCCC-D7FA5CFA454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40" creationId="{E35EFE9A-FC60-B52A-DF41-5CE23BBF3A0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41" creationId="{79E596B2-CF91-4DA3-CE17-2F2F19FBB9B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42" creationId="{6E1D4E97-2420-1B44-EB0E-11122EF846D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43" creationId="{61FBA193-FD54-05A0-63EA-37DC367CE53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44" creationId="{07F67C79-F433-F86D-7CAC-44BEFB3FC2E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45" creationId="{4EEC5BFB-A42E-D9DE-7028-60767922FA4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46" creationId="{C4DD860D-8E2D-CF5F-BD9F-8CA127C15ED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47" creationId="{61ADDBC0-0B2D-120E-0D45-8EAB941D0A7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48" creationId="{21A074A4-B1A8-DA66-91CB-86ED975CA95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49" creationId="{E5D95297-947F-94EE-A2C6-B0BD62533A0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50" creationId="{D1F50993-96CF-A4EA-D3BC-852DD024D55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51" creationId="{55B5C3E3-28F8-2679-ECB9-30262198ECF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52" creationId="{4E1D4EBF-7F09-F162-A44B-41781D8EBE2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53" creationId="{18657551-0FCD-B75E-1DDF-4B0790B7791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54" creationId="{14AF324C-D0F5-2A1E-8216-499B99D2E1C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55" creationId="{7D272C37-78AD-A936-D93C-52BF37DD787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56" creationId="{7EFBB68A-D3D1-65D8-7437-DAEFEF03516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57" creationId="{8898D10D-468F-296F-DBEA-B5EF5C9ED75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58" creationId="{3ACC4034-B3D6-F4F9-DC50-01E89B52B71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59" creationId="{BA4BAFFE-311E-A5EB-8609-F14895574EA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60" creationId="{F2EA2093-3104-44F2-558C-B7906A3BE3F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61" creationId="{FC0CCC8E-D514-379F-E75F-531D5103BF5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62" creationId="{7E27763B-0D1F-3953-B2C8-66713DE7BAD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63" creationId="{708B0E84-7714-1AA4-BDD5-3810AF1005D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64" creationId="{B2A6A47A-0C4B-B0D1-B7D3-390208E3141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65" creationId="{E16E174B-2B44-4E06-43D2-351D975C094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66" creationId="{14F40E22-779A-09EB-6BC3-D212E42CE16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67" creationId="{B840970F-BC10-A16C-0DE1-0A3BF18F061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68" creationId="{A221E8D2-CC1F-934E-62AB-9CD2105B9F1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69" creationId="{EEBE5800-8FF9-6ECF-F0F3-925BCAF3EF3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70" creationId="{50C05A9D-BB9D-72E6-6F38-29963D0BD57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71" creationId="{55FD5523-536F-6547-9576-C8EB3EE5061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72" creationId="{846F5D34-C229-A637-AA97-A3D54D10463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73" creationId="{D12C4B09-E40D-6C16-C6F1-14D78735955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74" creationId="{9EF85717-40F7-635B-9C09-789FB137CF4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75" creationId="{A80AF132-9422-EF30-563E-C2F3ACAD94A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76" creationId="{0BA12E38-4B58-7791-D34A-6B05023B253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77" creationId="{2CD42C41-4BD6-4075-6427-39DC02172F6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78" creationId="{44EE5D5F-43C8-9A0F-1745-235165B10E1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79" creationId="{8C32DBD0-326A-29BB-3C48-61BDA5AD24F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80" creationId="{330E7CD4-B5D9-B975-CCF8-14157F12138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81" creationId="{86E8DF59-39C8-61A8-4B53-74428A84DD7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82" creationId="{3A19B3A6-DAB6-E744-E29E-B9ED65A3B42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83" creationId="{E7FC647D-9AD4-579F-3820-3E80F4961B9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84" creationId="{27AAC9AB-4503-3F94-7ED9-7A0604453A0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85" creationId="{CC37D358-7691-3775-3494-985BF86C236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86" creationId="{6581ADBE-5CD7-DA96-D26F-C29EEE8DEA5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87" creationId="{09016C24-802B-30E3-0E13-BF9E2EF89D8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88" creationId="{EB2CA8EE-D9B4-8671-A578-5718B8FF207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89" creationId="{A14BB0DF-61E9-34FA-A0CA-AD119253A95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90" creationId="{E8486804-FF91-B611-AA58-865A51461F9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91" creationId="{70AAB14D-9374-FF80-5D6F-764665EE98A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92" creationId="{6BA61D39-F787-C528-8021-53936A3BEE2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93" creationId="{67C3799F-C97B-C97F-BF27-92B6081061B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94" creationId="{C6A0BC9D-FF34-8C61-1D35-C67D4D998CD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95" creationId="{BA03C66B-D9E8-4429-44C5-6ABDD93ED0F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96" creationId="{B709203B-1432-4985-A1C5-EA544925F94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97" creationId="{E08E2B2B-1828-0BFF-79B3-B411AF9C2B0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98" creationId="{BDC73CD9-D0B9-D519-BD37-D07D8682731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199" creationId="{31432CF6-88E4-7A7A-EADE-F6E078C3F89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00" creationId="{23777184-CA2C-80E1-6C8A-B2AD0C0CE45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01" creationId="{A9EB7410-3DB8-6CF8-BE04-6E77D2476C2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02" creationId="{B031B3F3-2E2A-F839-AAC4-E0A3A789E6C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03" creationId="{84E96C61-6C87-D14D-7F24-4AA9294DE03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04" creationId="{FB7FBC80-A21E-05AE-65C3-CC52B192014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05" creationId="{8452D4EB-25C3-7AEE-31E1-BA678711BBF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06" creationId="{1A8E3160-2C30-E816-8D9F-2FE75EFAD2E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07" creationId="{6FC221F8-BDCB-5469-FC7B-3FA1813AB9F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08" creationId="{28FD7C87-B6EA-09F5-503A-A0614DA1B98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09" creationId="{3A566189-3436-4E17-1C89-2B6BCE13F4D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10" creationId="{CA9F6FEE-59C3-B32C-24B8-EA6CE354F35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11" creationId="{9FB8BE68-32E4-DB70-2A82-AC269A6BC9A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12" creationId="{6F2D056E-013B-8AD0-22AD-30A389A169C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13" creationId="{F017E702-C380-80C7-6210-1274DB5AA1B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14" creationId="{B3DEF32E-3C74-D456-566F-E021DF5C5DF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15" creationId="{A44CC357-95D6-2CB7-EC67-A963E50BF68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16" creationId="{D1D767F4-77AB-2D3B-A3EB-99ACCF130DD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17" creationId="{478EF4F2-AAD8-744E-B196-23FEEA50F3C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18" creationId="{85C618BB-79DD-57A3-B955-F6D5335BD28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19" creationId="{0962834D-437F-8174-2465-B4BD14E799B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20" creationId="{AADE22EF-D32F-77A8-BD68-AED65684ABA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21" creationId="{36798964-72BB-01B0-13CA-B945EFDF87D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22" creationId="{FC10BC92-2174-38F9-F393-B646C5D418F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23" creationId="{32F82B7A-2B33-D209-A0F1-652B1A91D93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24" creationId="{B861D3C8-CD3D-68E2-4CED-35AB8714AD1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25" creationId="{01EAD965-E8DC-9078-4AE6-BCB42EF6693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26" creationId="{8C8522B5-BD90-46B1-AF66-E1D70876F3D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27" creationId="{7A870FB0-C529-07B8-9F7B-E26C0D90ED0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28" creationId="{1A1A521C-CEC9-8D9A-9193-1A7722DA071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29" creationId="{A0EC2127-1259-2262-5192-9A29073405F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30" creationId="{CCA6F623-8CEA-0320-7F02-AD8C2F3FC36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31" creationId="{AF705574-E2CB-1285-EFBC-912FAF73363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32" creationId="{0630E4D6-5382-394B-A153-4068EDC3320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33" creationId="{75021105-E4AA-E8A5-0993-CC151352F76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34" creationId="{ED827847-CC7F-2D90-716F-5724D1DEEDF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35" creationId="{3E36E929-E500-AC3B-3CC0-0AB40258C5A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36" creationId="{2BD4423D-B752-CB28-0A2D-BBC62BBCD6A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37" creationId="{16A50562-FC9A-5AD6-E4AC-405CD06AE9C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38" creationId="{333B830C-B001-7041-6139-C2B6DD81BFF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39" creationId="{EBC30467-3B2B-5705-D316-1507B454544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40" creationId="{725E0EE3-774B-384E-933C-5847431ACD5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41" creationId="{02414248-6D35-AF44-0B6E-B03557E67BA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42" creationId="{0AAD305D-445E-845D-264B-39074A9E12F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43" creationId="{95DA1B7C-3415-520E-8A03-AB8EF0171B0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44" creationId="{5F273F9B-C046-B99E-7EAF-0BB9D4D6A59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45" creationId="{9DE53AEF-2825-C2ED-B144-FD097E9BBB6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46" creationId="{6B191BC8-7DBF-FDC3-1D17-98706AE87E9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47" creationId="{ED55D79B-36C9-9460-9B84-55C254A01C0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48" creationId="{A791A444-0FFE-CD49-01D4-001E1FA2B52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49" creationId="{BF54BC4C-EE8D-46F4-200D-5798C63C13A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50" creationId="{B86A6B9B-C9E2-D754-EEAE-2B5D6C04005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51" creationId="{EE938067-3F1A-19AD-E6A5-837BA297D69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52" creationId="{DB9E75E0-961D-BADC-ED9E-A4C5C6AFF20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53" creationId="{E020E1AA-C25F-EC9B-42F9-394C96847BA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54" creationId="{F681206B-E080-AA4E-9777-E0AF795F808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55" creationId="{AB2AAAE7-AAAB-A9A7-3712-B51E8066EBA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56" creationId="{C63F6A1F-B11A-5B23-0908-59009D7204B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57" creationId="{FCC85166-A7AE-FD4E-E0BD-3509E8DE42A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58" creationId="{8B17D1B0-410B-22EC-04F1-B0D2ADC9D10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59" creationId="{553C996A-2B53-A7DB-5D57-27BE05659E1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60" creationId="{BFAC9F34-CA6A-06E4-C2FE-05A0854A565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61" creationId="{C2372CAE-DA77-0C8F-45B2-668C53CF51A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62" creationId="{C4B61E57-FA18-7D2A-3842-CB776801C1B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63" creationId="{0749EA24-51C8-13EE-7A94-A08485C1FB0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64" creationId="{2D2BDFEB-8E17-6145-FB20-02ADEF6B13D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65" creationId="{1D1D8B41-4BA2-00F9-DC59-7D5E7B4BF9B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66" creationId="{21AA0C24-F1FB-78F8-41DA-B7A61820197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67" creationId="{FE0B6C3A-2ACB-01D8-9067-923FDA0DE62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68" creationId="{28D89BF5-26BE-9E30-B624-273F0F9928D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69" creationId="{880F346A-7C17-E611-C4F3-CD5EC336FB1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70" creationId="{462515C9-2D52-B5BD-E94B-7FCB5174484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71" creationId="{AD7DFA5E-CEFD-380C-9F28-DA4B1A54512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72" creationId="{7189DAB2-CC62-3136-28A1-9674A838886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73" creationId="{A1AA78CE-BCC9-A2A6-EEEE-FC0135F910E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74" creationId="{145DEBB3-F0AD-6831-834D-2E5F33EDEAB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75" creationId="{69AEC632-ED1E-A02F-9778-F787A458EE7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76" creationId="{3B78C074-291A-CF11-88F7-449220D783A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77" creationId="{8433015A-AB76-0337-3B70-5357461AD6E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78" creationId="{E6DDBCDE-21D9-0847-8AD2-41975FA576E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79" creationId="{98653EE7-288A-AF2B-7B14-715713BDCB1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80" creationId="{7F5BF372-BA22-972B-556D-8EE1DCA1C52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81" creationId="{6068B784-81A0-40FF-E58E-AEF88F461AB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82" creationId="{421E44B8-B690-A0FE-EC93-0C8DA62EA87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83" creationId="{3B4A3A20-AF5D-1BB5-00A5-F9C2E4B8976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84" creationId="{B4C99B01-4DA1-1291-646C-D731A5A1EA5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85" creationId="{7A5337CE-2684-05D8-1D02-128F97A742A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86" creationId="{7B1FD4D4-3B35-D115-9A52-86276DF6829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87" creationId="{11EA5B0D-AE63-FA88-B697-C345F93B8AD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88" creationId="{8D33AAD2-206B-DD0A-2934-1B5F38AFAC7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89" creationId="{739B55F3-1ACE-0CD4-4289-C462301F57C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90" creationId="{6D2E072C-D415-E9AE-315F-0AD5CA77164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91" creationId="{F18E2BDE-6455-5135-10CB-DACF3D37177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92" creationId="{265B4729-EC1A-D6C8-9D8C-8DE84A5B573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93" creationId="{C77F683B-B9D6-FC16-DB82-974E82D0502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94" creationId="{BBC83EE5-AA17-DB75-0B7A-BC2C8A21EEE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95" creationId="{41EE7021-1883-C9CE-9457-280D211A272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96" creationId="{2BDBBC6A-CD78-1C92-E22F-A65E1CE1C1D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97" creationId="{9B236AF4-1CED-154E-29D4-4D95E0BED4D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98" creationId="{795DE3B5-BE00-3367-B418-4CF5E08DA86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299" creationId="{20BE764F-FEE9-8B4B-BADB-E382042BF16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00" creationId="{2F6FEE8E-A5EC-89CD-5842-1749C9F3985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01" creationId="{D722D99B-828A-3D5E-10AE-5BAC33439AA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02" creationId="{9C6D4979-B68A-0815-84D8-D6FB9E11F96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03" creationId="{C8A70ED5-640E-B10B-E4FB-07B1C2FDC8E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04" creationId="{FC7B7FC4-E5A0-47CA-BD4F-CE1971564CC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05" creationId="{9E7E1510-18F9-B537-FAA6-A163F3E5843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06" creationId="{213301EF-87F3-6A20-08EE-709012DE8D1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07" creationId="{AD666352-356D-7AD5-2B00-C67AE2A0A4C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08" creationId="{2527FB76-7680-4826-9571-756FE5BD91F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09" creationId="{074DE8D6-7A33-05F0-0D5A-40BA8B5CE0A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10" creationId="{9ABE766A-483D-FFD8-0C6A-8E8C17DB19C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11" creationId="{695C4851-948E-FDF8-56B0-C6334B56E58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12" creationId="{7FFCBD5B-87A0-A0BE-73B5-CDBC21D41A0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13" creationId="{227FD3DA-CDDD-E693-1569-58341FA377C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14" creationId="{EDEB27D6-8B8B-37D4-F51E-0D777898485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15" creationId="{E463C9A8-EBF7-2886-3030-B9B4BBE7CFC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16" creationId="{3ED3BDB8-7547-4E1C-8C81-FA1A9DD9ACE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17" creationId="{6D8B466D-9E69-F188-33EA-499194D4771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18" creationId="{37310EC1-5A11-97BB-8AFD-D466AC1E52A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19" creationId="{E8FE21D3-A3FA-6BD4-5DA0-86CD18AB016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20" creationId="{175482C4-B803-D2BF-378B-F752D889E12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21" creationId="{F24590CC-A674-2A56-222F-9A4BCBE0EE0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22" creationId="{415372F2-9A0C-FA5B-2DF5-46533DAD2E7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23" creationId="{30928752-67B7-23B2-B76E-FFD0CB1C790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24" creationId="{E4A642E7-D83D-A887-5242-76E9ACE99B0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25" creationId="{A4D4C4DA-12AD-EE59-9ECF-6F3CEE8A3ED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26" creationId="{2FEC3868-F9F6-7C74-5C26-8D615FA12B9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27" creationId="{1E08D56B-E640-C36A-15B4-A1BEB5CD335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28" creationId="{0D8D2CF9-D613-9C77-11B5-03752B9B985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29" creationId="{A94DAE9C-5D36-91DC-3318-8EA8CB67D1F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30" creationId="{FEFD5832-747E-734E-889F-2E5442F224A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31" creationId="{04892694-73A3-A04B-9EDC-83C9D4FDC64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32" creationId="{26F6037E-0A92-6E81-966B-39127EC003A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33" creationId="{D0C43289-0E9B-4EE1-0FB6-5D4AFBD2734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34" creationId="{B03EB6F7-D022-7BC6-1DBC-97ADFDB8994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35" creationId="{AC43DCB7-6FAB-364B-2424-642F15ED5BC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36" creationId="{FBC2870A-6809-BA6D-E547-43EFA042BE1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37" creationId="{93A4C621-FB3C-F170-5D98-E7E8CC79DD8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38" creationId="{C5145E0E-C5D6-1DEB-23DA-60EE8DFC6C3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39" creationId="{C3061068-1737-B554-B4CC-B9598A6E388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40" creationId="{87F9CBE7-AF77-EAEC-7007-9B30D34FF9F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41" creationId="{D5128CA6-61D1-346E-5246-C75C5AE6176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42" creationId="{D91AE299-2E1C-735E-48C7-3B101D16EDF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43" creationId="{9FAA4AA9-7058-59AA-F9AF-4E963C85ABB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44" creationId="{419FDBFF-47C0-B117-D670-DD0A5B4D950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45" creationId="{79F9F4E4-7F0E-5261-D554-0367C87C91F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46" creationId="{5E97D6E4-DB83-B2C0-C676-92F3DA71737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47" creationId="{A41AF422-88C9-2337-9B04-C2C3BE0002E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48" creationId="{BFDAE6EE-BF2E-43AA-AD87-54C26BE4769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49" creationId="{4DB5F46C-5AC2-B36C-0404-7C4485BBFE1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50" creationId="{83B4882E-CAEF-77DE-9672-968FD454B81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51" creationId="{AEE3A434-9C05-A660-D59A-1BEEA376878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52" creationId="{63F200D9-61CB-1231-9327-3B739F18C02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53" creationId="{7BE46299-1177-4A5B-E2E0-65DF1DF6A01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54" creationId="{451C9BE9-BE8A-7B52-FB45-DB0A7048D7D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55" creationId="{BB8C12A1-4363-215C-388F-28CD60D5073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56" creationId="{637DAF76-AB2A-B38C-74D2-9817A782042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57" creationId="{CE9A038A-0830-58C9-2D0D-3CC7A446180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58" creationId="{916F534C-F45D-0DD7-8A3A-10342B70948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59" creationId="{5CA07B00-B9C5-624E-2B3D-2BE2DCFC7C4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60" creationId="{64061D0C-4EC2-0250-47AC-FBE36704024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61" creationId="{3C2C21D4-774D-4658-76DB-93663481AC6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62" creationId="{D1464AA1-1AC6-3B3F-AF61-C87227BB4E7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63" creationId="{4E5B113B-FFEE-95C7-797D-D5D1643AC8D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64" creationId="{2B1D45D4-920E-064A-4225-1E706F0DB67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65" creationId="{1775E6C9-5837-AA60-442F-70DC461A00C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66" creationId="{10770F37-CB33-A3D9-5F89-96E14E68C92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67" creationId="{2FEC47A8-DCC3-ADCB-A9B4-44C5AB2C154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68" creationId="{89FEC323-0379-C021-AECC-9CFD4D90BF4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69" creationId="{01257F85-D034-A6A7-B00E-2E03820F4D4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70" creationId="{7EFEB7F3-F554-5D77-ADE2-7DDD388736B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71" creationId="{74DD9A25-5F37-5B14-23B4-3075B898A69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72" creationId="{AA387BBE-C2E3-4313-386A-4BF94E5D12D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73" creationId="{5FF97A68-4690-CE13-29B6-5254AC9B2B9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74" creationId="{4D7C197B-C183-11C1-8837-D455AC147E1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75" creationId="{A2C21A6E-8A61-82DC-1900-AF3A93EA0B0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76" creationId="{D658516D-6C31-0A8C-BE9B-2E2DCEA5293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77" creationId="{053C5060-6E6E-3494-2C0E-16D1B617884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78" creationId="{1C8E77FC-63B2-F67E-2C8C-852820C8004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79" creationId="{89FB555C-A7FF-5815-03B4-B3A265FE774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80" creationId="{AA5432D9-6282-8D34-FB93-EB189542DB5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81" creationId="{09F7DA9F-3DD2-C63A-563C-A43A5B2F1C6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82" creationId="{5149CAA3-2553-4DCB-2723-96640501346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83" creationId="{F73930EA-9EAC-F02D-78CB-8ED70A86B81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84" creationId="{27FF929C-6E78-AA4B-7E2C-1F8F99D94B4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85" creationId="{8FEFA909-8EA0-FBD6-60F4-C3BBB350584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86" creationId="{C7D3E361-2002-573B-A629-D48D4B1F83C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87" creationId="{92814E5D-05D4-9317-DD02-7E5D5174B0F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88" creationId="{BE41425B-0AED-1512-FFAA-31E0029D58D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89" creationId="{8DC0582A-CAED-47FA-CE82-873A4F88625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90" creationId="{9B722CEF-D622-B105-C383-5FAC03777D4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91" creationId="{38AA9D6C-651D-A036-8E48-3C1FD71CE09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92" creationId="{BD6C4D89-0992-4DA2-FF5D-66894C2082F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93" creationId="{352CDD06-D229-37E6-BD60-EB410E5A2C4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94" creationId="{3409A95E-D82A-3C5E-D8EC-3FBC7016097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95" creationId="{ECA401FA-B1C9-D407-FE41-5A34D723ADE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96" creationId="{58A5B70A-A924-658F-4087-79CE0B9EA8F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97" creationId="{F8B27C41-304B-EDCF-3667-11B4FB02920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98" creationId="{34407AA3-A538-6208-FD12-7EA122BBFB4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399" creationId="{77A0C94B-AEC7-C0EE-F1F4-2734E29918C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00" creationId="{7245B73B-3323-E44A-3D1E-41F4A2ACD2F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01" creationId="{D050160D-C8D6-C50E-7D68-BAE91CB9403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02" creationId="{4DA4C3D7-E1E0-4EAA-2CEB-FA95E6EEF2D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03" creationId="{DA50E3F7-AEDD-01A5-704F-C63A7DD3A81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04" creationId="{B3AA481F-D868-D108-5028-4BCA710E9F8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05" creationId="{77F28EDE-6D6E-EE1F-FB0C-6F0F1338350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06" creationId="{8C518922-BAD3-5E33-8492-4A8DFEB0E8A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07" creationId="{7A685DB7-8A33-E14D-B389-50479EB8D85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08" creationId="{E506E332-233E-F521-0485-D4AB49EA969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09" creationId="{7AAD6FB3-D945-520B-4D6A-F6DA572FF06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10" creationId="{7324633C-9808-A236-5421-31EA82F20A9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11" creationId="{E48ECBBA-23F3-214B-C8FA-A69AEA090FA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12" creationId="{75CDB2D0-BC4C-3340-B342-1AE764E3754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13" creationId="{244BF027-44F6-43A6-F8AF-00D81566C17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14" creationId="{579D2B2A-F4E1-DEBB-C266-3EB6EE77EAF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15" creationId="{15AA8887-4201-20FB-12EC-F3E10F7E8AD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16" creationId="{AF704477-5B22-448B-E7F4-3BC83F328E0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17" creationId="{AD035170-2E8B-0936-518E-1542B64D2D1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18" creationId="{090C39C4-3FC2-3045-BC6A-CE557C684CF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19" creationId="{82060F61-2FED-D248-3DAC-EFD3542A7FD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20" creationId="{EB155A6F-8124-424F-BC76-1B18C732248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21" creationId="{F6A80E71-DB67-4099-0AF1-03DFB7AFD4D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22" creationId="{6D88A1DF-976E-7E34-6814-AFCFBC9E2FA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23" creationId="{0E9F8B6E-EF3B-A163-7F46-237D989D650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24" creationId="{D900988E-00E5-960D-74BC-C8588E1AF70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25" creationId="{4D071886-0290-1626-A011-5821F2973BF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26" creationId="{5B2EA309-75A5-6424-C6FF-BE216AD85DC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27" creationId="{E06450E6-42D7-A53A-3487-5A0A5D19979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28" creationId="{70FB6E87-990B-E30F-1278-29CE378F3D3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29" creationId="{286C673C-5D64-D53B-75C1-C522C8FD1BB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30" creationId="{ED9611FF-2CB3-7BDD-FDFA-BA050614768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31" creationId="{D88BCD0A-7043-04BC-2662-2324F8CC36F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32" creationId="{BAFD6EB5-4961-FDA4-B0A1-631197F5F0F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33" creationId="{B0BE760F-40A4-BFD2-9353-7037006569C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34" creationId="{625C7AD0-552B-06EC-1ED7-1EFAFF803CA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35" creationId="{6BE18CFF-A3CE-6258-E56B-5C52B4F314C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36" creationId="{4F03F1BD-EA14-B36E-2B4D-606440E33BA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37" creationId="{D7E1D6DB-4EC9-9530-FF52-2D8A0CF4039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38" creationId="{CFD433C0-ACF4-ADFA-288F-B45B6F6102D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39" creationId="{B15AA4FE-D924-3896-6116-6AD725D2779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40" creationId="{2B2F1DEF-BD0B-F17E-F458-F04EF164DB5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41" creationId="{9A91F035-8E6A-A154-A569-62E65DF9E04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42" creationId="{72FDD03B-A37D-8F7D-EFD8-2118F1304F1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43" creationId="{5533B7B4-4748-8567-A227-A6DFB84D7FA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44" creationId="{1CD47460-A390-FEC8-8D9E-E5BA89116BA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45" creationId="{E41ABDDA-6FA2-C0FB-DE82-FA1EADC5FD7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46" creationId="{6F6BCC8E-98DA-BF13-FE80-C662C71B6B8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47" creationId="{CDA46745-6C56-FD28-504F-90BE41C63EC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48" creationId="{5E687993-0BD1-3256-AE67-105EED95F4C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49" creationId="{7954F967-B940-2AFF-0420-E9A5B6FCC66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50" creationId="{47E8BDE4-531A-083B-CD9E-436833EA83C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51" creationId="{90F18BB7-E70A-F02C-FEE9-44A72C02F73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52" creationId="{CE805775-40EE-6119-47E0-C70D65F7BC9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53" creationId="{2037C166-CCB2-74C5-B605-13A73B92EB6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54" creationId="{F53D6055-6BF4-8FAF-D174-9F2E119873B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55" creationId="{78F452D4-974A-2AEB-50EA-D32BD809D6E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56" creationId="{7E61E9EC-5F16-7AF8-2BB6-D32DFD750B6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57" creationId="{9BD86999-F95E-F494-387C-B4EB1989B43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58" creationId="{D49E686B-ED15-B735-1BE1-D2DC80318A2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59" creationId="{B52F8A02-943C-8E06-1370-E6915829FB5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60" creationId="{987B0466-551F-BB9B-89E4-8B14D1FFD29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61" creationId="{31E8243C-D556-3487-19C7-5F9AB120ECB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62" creationId="{A0FB3C49-18BA-E5E1-93B4-92EAD8A8222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63" creationId="{6F7D5A39-D43F-4563-B337-72717079904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64" creationId="{85C6A29B-8E9C-3335-6249-F128F0427FE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65" creationId="{931BEBBB-E0E0-F066-FF79-C19BB13C38D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66" creationId="{BA1E9972-78B8-02D3-FC3E-D3EF5E42E35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67" creationId="{5083B367-8680-6BB2-7834-60FFB98DB89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68" creationId="{54AE897D-3BF6-4270-F5C1-F732E799DC0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69" creationId="{2E91503E-DE6D-6154-A058-C5C9927450A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70" creationId="{24672C12-A141-1C6C-2B2E-9254881FAE9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71" creationId="{8311513F-FBD8-4995-299E-74373C957DC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72" creationId="{85BEA637-C698-FD35-A470-C8C7A0478A3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73" creationId="{3518C3E0-1167-08EE-A4FD-24418DBB8C1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74" creationId="{6F979A64-1EAA-BD19-27DB-BADBA1C65AE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75" creationId="{D0C3E882-6679-ECA4-35A8-BFEC7780211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76" creationId="{2A854767-1BCA-BA0F-6417-5EBC1A715C9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77" creationId="{93A3C49E-FAD2-D4C6-5DF0-574E428CCEA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78" creationId="{A2189942-E3E0-5A08-A905-BD85239014C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79" creationId="{5C003EFA-C13F-B7D8-A72E-B672368D238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80" creationId="{B0D03C1F-FE34-9DE4-7C15-1B7263E38F4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81" creationId="{C478B7F4-1CFF-4769-3A4F-331D25FEB6B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82" creationId="{66B1B25D-9051-462E-5170-58B51BFA725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83" creationId="{831E8608-C3F2-680E-8B23-39BFDE224B1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84" creationId="{40D931A3-DFFF-1E9F-37BC-F7D074E998A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85" creationId="{6108DD3E-DA0E-0645-3432-31A3EE7CBBF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86" creationId="{E2D37FE2-C854-4A69-067B-67A613A3702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87" creationId="{9F74B02A-BC4F-0C41-23FF-538E3A1DBCD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88" creationId="{3590E9B8-2200-2E5C-29FE-C92BED9E24E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89" creationId="{E154CC2E-D583-1149-BFAF-A4F42E65AF0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90" creationId="{4477104C-CE71-C049-42FA-D9825FABD0E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91" creationId="{55DA2721-9E97-730A-D805-90D15152F59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92" creationId="{F1805842-4897-F017-DFF8-441AAB49300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93" creationId="{9B0A1E3A-9F4D-16B1-EE9C-5D72EB171FB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94" creationId="{BB65D3FF-2822-FB68-297C-44E5F1E0F53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95" creationId="{75CD5E3E-3E87-9F09-F660-16995D15B26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96" creationId="{F9DD6AFF-EADE-512B-950D-238A631431C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97" creationId="{1AF1FECF-406F-45F6-7E0E-CB9337607B3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98" creationId="{C88C403C-C206-43FF-664E-C26BEC91F32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499" creationId="{636FCD92-E197-5F00-D4B1-C8453CCA5C7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00" creationId="{05B090EE-A93D-185E-A940-C549691CA9B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01" creationId="{ED95B7F8-8394-5297-B392-0B41D36D96D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02" creationId="{703D99A5-3F5E-7826-1325-1976FD45F18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03" creationId="{3558C486-EA64-600C-95AC-3E318FDBDBD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04" creationId="{DDA8B94C-E2BC-4CE1-541C-A90A3200B1D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05" creationId="{79A6840C-9363-4EFF-BA6F-BECE7C227A4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06" creationId="{28CC1C82-3D66-559E-1182-CAFE526896E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07" creationId="{28C79DDB-E8DD-10B7-A874-2B7985495A9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08" creationId="{2D9C15EB-461A-27D9-1B07-2C2FC323F25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09" creationId="{C712F2D2-0AB0-1F53-3F3A-189156C0FAF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10" creationId="{6FBCA8A8-6FCB-C763-BEF4-E219EE43061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11" creationId="{B4BCBC4A-CF0B-9079-90E9-8C581D99474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12" creationId="{307EA8C6-F321-58D2-6BB2-BC7E2C5A586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13" creationId="{E04910D7-833D-00AF-7330-8F965C8AFFB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14" creationId="{50868C16-DFC5-6068-1713-21E286E500D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15" creationId="{442282DF-E702-5F36-E8D1-FAD37ED896F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16" creationId="{C306369F-938E-B6E4-37EA-AAA59794F9B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17" creationId="{BBC0A07D-0904-5D9E-D1BB-B9F9500DD1E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18" creationId="{719262C2-BC68-C650-F6B5-6494FF4C4C4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19" creationId="{633E7E24-38B1-83D7-63E3-72AFCD4B53C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20" creationId="{8794D6C5-4E63-E216-26CC-7B79CF1BD45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21" creationId="{237F58AE-5EB7-0A02-FEF9-95FAB553E3A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22" creationId="{60A65589-8394-3BB5-7711-037B7394286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23" creationId="{477AA07D-3A7D-327C-00A1-2F4C20D79BD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24" creationId="{A6D62CDA-73F1-D829-D0B7-1D9C94673A6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25" creationId="{560CB210-0472-B30C-2816-543DB369365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26" creationId="{EDC7C31E-E558-D477-A60D-A43CD5EC0F3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27" creationId="{047D006C-3A64-B81F-2DE9-8D9D5E033AC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28" creationId="{3E3C0D1D-189A-5534-EE29-EB4B7AA7D6B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29" creationId="{4F77335F-42E1-209B-B47E-EFD7358521F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30" creationId="{489D9F42-D468-662C-6CBA-A4B4941D19A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31" creationId="{7312C3F7-14BA-BA0D-3939-1E8BF97A982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32" creationId="{A609ECBC-3BC1-AA85-1783-7D46E53307B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33" creationId="{41FB596C-64F5-A4A2-7F82-ACB28AE4359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34" creationId="{E7C93C62-194E-E02C-D133-9C73F8A83EB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35" creationId="{F8C6AE6A-BECF-E628-6773-9CED94D1508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36" creationId="{329AE727-7CD1-3A73-336B-CA10C411CAE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37" creationId="{77587802-6806-00E9-77B6-EDD1ED3B811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38" creationId="{AF186A2E-0623-5265-B79B-57A9652A254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39" creationId="{E576EAB8-F532-59C5-0DD7-9AD06FCE026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40" creationId="{5BDA8CBB-7D7D-F455-6663-5233BC7AAE4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41" creationId="{8C4B0289-DE3A-4B33-6BDF-0E62E90B933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42" creationId="{52B69772-DB41-356C-1D0B-5A65105A96F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43" creationId="{BE62591A-7982-9C82-D511-19AC09E2C67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44" creationId="{98CF3BA4-E867-DE1E-8B9B-FAFE360486F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45" creationId="{8A6BCD9B-86E3-2274-30AE-47EB62EC64D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46" creationId="{70B01D11-FF32-B0C3-718D-22AADAD433C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47" creationId="{37CA187F-391D-F3CA-E454-BA8650BCD1C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48" creationId="{7CED07E5-482C-4D45-B895-B03D1B238C7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49" creationId="{969AB29A-CAA8-A350-14AF-E396A888AD6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50" creationId="{3D09D816-5EB5-A495-6A40-BB0EEA99D01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51" creationId="{D3C649FF-45B0-4842-BB6A-8744A39ACA6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52" creationId="{8E552F47-ABDC-0E9D-AEEB-6C1F6FCF312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53" creationId="{AFF90FC7-A41D-AA03-44AA-4770B6E63DA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54" creationId="{8DBB2A58-52C1-8EE3-39E6-30E98E2EF0F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55" creationId="{EE016C27-F993-5726-D19B-1A90BB0CA17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56" creationId="{07CE677F-5372-5E59-89FD-118592983CB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57" creationId="{2956F0C1-26A7-5C66-EC7B-D856390A6D1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58" creationId="{69607F13-87A2-8603-30A8-5D745132165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59" creationId="{C8E21599-773D-F9F4-72BD-C9FCAFC9EBD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60" creationId="{D610F8A7-2951-B91B-9EE0-8EC35760731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61" creationId="{85DAE779-1CD7-D497-1203-A540256600B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62" creationId="{51F1DD38-4662-3A5F-0FDC-B9A4FD471BD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63" creationId="{C6420CD6-C4EE-BD37-7B59-7EA076F7795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64" creationId="{86D929CE-B761-169B-4FC8-92E76B20B3B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65" creationId="{8A57D105-2B82-B0D3-8794-3D7F33A9FDA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66" creationId="{A4BB4E6A-7754-7603-3BA7-AF51D2891BE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67" creationId="{113850CF-2346-3BD3-DC85-C8DEDD34929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68" creationId="{90FF1CBA-70F1-7C79-17BD-71A5A68D1C6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69" creationId="{7E840F13-60EA-05FB-CB38-F2F3953BF32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70" creationId="{50E2EBBA-0093-5C04-512F-FA5123B3CD5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71" creationId="{0FB289AE-8B88-ACE7-15C5-CDA2E9CAAA0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72" creationId="{C13E1A6F-1539-3116-E248-7EDA5D6D7F6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73" creationId="{5C4B1EEF-9093-50EA-6C60-575900F6B41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74" creationId="{6FA0259D-FBF1-2B93-8926-9F4E8B2CD8D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75" creationId="{6899193B-CD71-282C-FC49-667DF75A7EB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76" creationId="{C22256F5-059B-515F-D75C-54DC3E44CE3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77" creationId="{FD369AEF-30EB-1154-2F29-A10752EFBC7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78" creationId="{EE042E2D-3C87-3CA3-BC5B-FDEF1A5791B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79" creationId="{6413BB19-12FD-95B7-169B-E68CB75E1B5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80" creationId="{F3B9556B-4462-2CFE-E577-A893C6A0A54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81" creationId="{6EE72596-ADFC-0E8D-4FF8-24ECA204561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82" creationId="{DD54A266-761A-B6D1-8643-D6A53794718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83" creationId="{A6EC2D1E-5E2E-C177-97FF-533392BFA05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84" creationId="{138CE13E-9FCC-925D-1841-FE2252126E6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85" creationId="{3FB27054-F867-0141-A870-5A6BA087961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86" creationId="{9614B22B-05BB-8811-7BA1-E1E70976DD5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87" creationId="{A20E3297-18B5-B75A-2EB1-FC754559FF1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88" creationId="{C2632727-1BA4-6ED2-0ABF-A9AD5373E65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89" creationId="{AA461126-76EE-A5B2-48EF-EB6A0ED9CBA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90" creationId="{AA67C675-54F1-06B2-E0D4-0AF27535CD1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91" creationId="{3925907A-4B82-3E12-D322-DC787DCB0E9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92" creationId="{3247C1A8-23B5-B73E-079F-2E39FECA70B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93" creationId="{9F640797-1361-B8FA-C660-58CCA10B302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94" creationId="{C0A6A4F5-DB15-2BCB-43E6-469F60FFE8F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95" creationId="{4A4EE391-11D8-F7DE-0BA9-0D870710088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96" creationId="{4DB8C82A-B71A-E5E4-6703-48070BC4E04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97" creationId="{A078F2B3-A47B-E019-238E-2C3B726D0BA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98" creationId="{D64B6CB8-E7EB-80B8-A462-AF092A89D87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599" creationId="{69975445-5812-8A74-D61C-2E7662D545D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00" creationId="{ED364862-BBF2-A2B9-14B6-5E7C3E14D69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01" creationId="{FA215837-C789-926D-EB57-CC59D94EC9B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02" creationId="{025115DC-2C5D-921C-2E70-824BD8D0258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03" creationId="{0F52E87D-0F7C-6A39-D8D0-F08DB5C84C3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04" creationId="{10BA7554-D9E2-C99B-8109-F688C431CAF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05" creationId="{6982BC24-0A66-B241-EB36-AC8683355BC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06" creationId="{3F19E6F9-0B11-E7B5-A4E4-B0777395815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07" creationId="{A19010D2-1B80-6DBF-7C86-7259EC537FB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08" creationId="{C6D23C2B-703C-1470-E456-D38DE662660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09" creationId="{17B89E36-5792-DD04-6CC9-42EE0FB95A4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10" creationId="{5B06F63E-ED62-5452-EB76-8B5F9424478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11" creationId="{AD43F0BB-D2A9-E042-D0CC-545CC5E990E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12" creationId="{C090587F-7E9C-05C1-F8D2-3DE9BE5491D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13" creationId="{C05CFFD6-F9BD-9E49-7138-DB6C1874FB6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14" creationId="{27DA2095-03FF-1FF0-A866-37B7F8AB94A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15" creationId="{F84B2F49-C8CB-2CA1-1742-4D6C22EF398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16" creationId="{2A031184-AE0D-D10C-8758-BE0A0B9D4F1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17" creationId="{30812AB0-F107-C492-2AEF-236FCBD69B3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18" creationId="{F3C5EE13-D724-C004-2C5A-CFBBE74DAC2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19" creationId="{6FA96668-AA54-0A89-2CA0-16641B3448F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20" creationId="{2ACA5DB5-9262-6D9A-D019-26DBE7A8A99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21" creationId="{D65271AC-BEE1-AC1F-7577-3584C4D12F1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22" creationId="{C1718C63-C2A0-6D7C-C5D2-881584963E2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23" creationId="{D9DD022A-EAD0-C08E-E6A5-684C76EA40D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24" creationId="{7D062F39-4DFE-AB48-ABBE-092796CA644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25" creationId="{FC7723EA-9F8F-0D37-490A-02954B89B9A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26" creationId="{E3D8E8B5-2D8F-BAA5-DC51-0BB4B882FA6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27" creationId="{C15810D2-8504-156B-989E-8CF1D88480F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28" creationId="{6B0FEE80-6F02-9923-DA69-F054A8E0D21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29" creationId="{5C29C97B-A2CB-24CA-353E-209B174DA15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30" creationId="{FD84B623-A1EA-C8D6-30F7-C08501C20CE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31" creationId="{39021446-2674-D591-B1E0-3EBAE3886B5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32" creationId="{072B0B83-FD27-4E72-93B6-BA81E060A4F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33" creationId="{2E1970BB-E93F-89A4-E095-C3E10D82886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34" creationId="{B39664F2-DE6C-094F-E50A-771C39A4C7F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35" creationId="{51D09495-7771-A281-B2A0-1A5A9877382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36" creationId="{E8E2395A-5F77-FE8A-00A3-6F531C375EA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37" creationId="{3B8AF3F3-D28C-2150-09E8-EFA405EF35F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38" creationId="{65220909-2514-6C59-2E40-7552FA1B858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39" creationId="{78CC4F4C-8A47-B82F-AE66-E5BE7D1139C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40" creationId="{EF871D07-BE95-0C83-6EAF-84E262D8283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41" creationId="{BAF97B52-86C8-BC7A-9F86-1C78C22804F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42" creationId="{B8538E5E-03E7-4B1B-8456-F218A8AB873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43" creationId="{E51B556D-C456-4BA6-4417-33A8126B526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44" creationId="{314987B1-2091-0C6D-106D-2125A382894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45" creationId="{294AA256-A134-2D2B-3674-568EDAE9358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46" creationId="{403875A5-9400-9931-C80A-07816D668E0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47" creationId="{EF691F99-A103-A6FE-C1E7-DEEEA43CE6D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48" creationId="{2110F98B-A183-BD5F-9875-F0EE64AA4AC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49" creationId="{5ABC6C34-4361-5946-ECF0-111F3011F60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50" creationId="{AFD8CFD2-7704-7DA2-AE36-D341451C399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51" creationId="{E83DE3B1-602E-94EC-14AE-F6B528C230B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52" creationId="{60E7462C-DC94-B6EB-9FA9-FFE151CC135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53" creationId="{6F097062-0756-C643-EDC2-B5414105E9C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54" creationId="{5C8596F8-DCA4-39E8-2FAC-60E604EA8D6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55" creationId="{C7874C2A-C25D-2258-9B3B-F464E65585F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56" creationId="{3EE00458-03D5-5378-DD6A-3AB3F08E0F4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57" creationId="{A8E100C1-6C8C-3BB5-4945-ADE2B79426C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58" creationId="{C1833E14-DD94-C8F8-6397-533FAB7F707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59" creationId="{AFC13BB1-E318-B396-7B3B-F93899E2552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60" creationId="{C7C419E2-7ACA-1ACB-5A66-B2507A9777C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61" creationId="{EABD6E6C-3FFF-C632-98E8-61296E5F046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62" creationId="{0B97DAE8-3EBA-37EA-944C-6298D8F91AB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63" creationId="{DC133D9A-B4A5-95D5-C1FD-4932FFA4507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64" creationId="{22E21718-8EF3-012F-4FF1-D0D4D51C339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65" creationId="{3CB92E44-CF8D-7DD4-F55C-1D52A02D2F7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66" creationId="{E6954E9B-D0DD-938A-7CCE-75ECC80A3C9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67" creationId="{E5672B23-2627-2B12-8E69-88EDBADBA89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68" creationId="{F254B183-D94B-F7C6-FFCE-4ADC14F4A1F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69" creationId="{F4058880-69A4-132E-AFBE-93CED057BAE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70" creationId="{F0995DC6-F746-F315-9401-47187764A9B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71" creationId="{D6A0148C-FD12-EBD9-E5B7-C06E5CA7F40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72" creationId="{2498EDD1-3F2D-CB4D-B984-896E045EAAD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73" creationId="{379E645E-9C7A-B515-4AD2-DD21206A201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74" creationId="{47960900-6456-E75D-8D29-55047834550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75" creationId="{C0CE0AF4-6ADC-5F2C-1DAC-74D750AB6B1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76" creationId="{92C5901A-027D-B947-50B7-DA566D517E1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77" creationId="{CC30C824-403B-B49C-34BD-5E30BFAE391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78" creationId="{56E14443-0645-7388-33D7-AA30FED89AE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79" creationId="{8D5A8E33-02ED-0E25-0881-203A57069A2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80" creationId="{6ABB6E80-9AC1-5EF6-A8CF-77543182DE1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81" creationId="{ADBEAF38-A27E-A16F-A41A-B9631100C27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82" creationId="{DE2515EE-91B9-1FE7-04A5-3967EACCAD3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83" creationId="{F0FFD0BF-81B6-1701-F144-19F2CA9BD51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84" creationId="{9A4A534B-EF17-A2A9-7A34-F03C0454B4F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85" creationId="{89D6EB14-36DC-AAA6-CBB7-29FEFB47F29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86" creationId="{556766B9-A187-F7D1-A45F-00298936DD1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87" creationId="{AEA63D6E-5BFE-6319-7593-083453AE6C2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88" creationId="{AC1967FA-23FE-4870-F39C-643129949D5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89" creationId="{E3B928D8-5978-1E9D-5A39-6048949670A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90" creationId="{FF82D33F-C869-0567-D9B1-F4F541CDDA3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91" creationId="{F72C95DE-E628-C0DD-02CE-E968D7BA666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92" creationId="{1C858709-E3F3-BF28-517F-E2A0C35204A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93" creationId="{62BFABC9-CB1F-6FE2-CE34-1E5CFDAE43D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94" creationId="{3E885890-D47D-4749-3C65-97E2437FA03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95" creationId="{ADF57103-AD30-C88D-F593-536913335BA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96" creationId="{C5FE2442-D7C3-A35F-1060-05302449FB6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97" creationId="{DADF809A-96C5-C8D2-A003-E04C7F04940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98" creationId="{DB4A6716-2740-DDBC-FACD-ACB5EAE2FF4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699" creationId="{80DAE2F1-1790-A42A-FD11-089383E6DEF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00" creationId="{D8F21730-9CF0-86FF-66DF-B09F946A81E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01" creationId="{E8B3E499-F792-2A31-BF99-41DA885D851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02" creationId="{BF3AEDDE-DE21-330E-B1DA-00B2439FF5A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03" creationId="{C94D7F4D-533B-6D0C-94EE-9E26CFAE0D3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04" creationId="{AF5740C5-C4FE-AEB4-A34A-CFC6AF0E9DC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05" creationId="{D85AFD32-FF3A-9B01-46F8-47DEA543F62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06" creationId="{FC3E51F8-A947-1834-9BD8-491DC5D433B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07" creationId="{71FE2E56-DCB6-7B0F-FD67-F6860354238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08" creationId="{8FDCC7ED-778C-1239-4E18-EEDF67719A1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09" creationId="{DF11E603-B87D-4500-88E6-9D58A5AB646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10" creationId="{FFB92D30-48E8-CDF4-DAEA-C860FB6AF3B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11" creationId="{03050B0F-691A-D7C3-0235-34CC9A588A2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12" creationId="{99F6FF63-EFF8-EECC-8375-AFD8D572777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13" creationId="{705E3056-187F-F9C4-F689-44A7D2A996D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14" creationId="{C626752F-6A4C-BD0B-3FF4-C0511A713AD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15" creationId="{FBD3F919-8BEB-839F-66E3-A5D6599158A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16" creationId="{C802E68A-FF8D-6230-8ECE-3FF886764C7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17" creationId="{C2EF1279-A23C-63C3-54AB-7DA3E7E3490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18" creationId="{61EEE8C1-8C9F-1C14-3BF4-6198D1B9C1B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19" creationId="{E5DE4EBA-5B7C-DEC0-F208-089038F32BC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20" creationId="{56D29544-7202-06F4-3722-E4690A62097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21" creationId="{64CBF2B7-065B-F7DB-9EAE-E7F11F47EC5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22" creationId="{24F150A9-9C5A-D71F-9532-CA492CAB5CF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23" creationId="{E2D200B4-C76E-44ED-193D-843FD4B7DFD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24" creationId="{ED051827-A874-7713-147D-5093F8806B6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25" creationId="{6B3685AF-1CBB-C798-19FA-3B663E4BA27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26" creationId="{1959B636-C777-3E46-D9BE-08E97F21BD5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27" creationId="{42ECF5FC-EBD4-66F3-9256-94F82D5A2CC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28" creationId="{FFC61140-8B64-27A8-3920-C2EC59B2AF0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29" creationId="{EF45155B-0AB1-C532-EB31-73E0D80E2BD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30" creationId="{3802420C-708C-A2BF-FF21-322F80B688B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31" creationId="{B816CEC8-0AAD-FF48-0C83-5F29456076C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32" creationId="{861F96D8-2BC0-EEC2-94DD-DC17CC4626D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33" creationId="{58F27455-48AA-9D81-EFA1-0E50359993F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34" creationId="{2DBE92E3-072E-175E-3EC7-AC0B856A79A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35" creationId="{37B0F6BC-444D-A786-608B-A890C7EBD45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36" creationId="{DDB1194E-F9B0-3365-9B86-C7503ED8663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37" creationId="{AD24C82E-4420-803F-0193-A0E864EEF33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38" creationId="{9AEBD95F-8E34-1FA1-CC36-B4E6DF13AC3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39" creationId="{165231F5-A12A-680A-87BE-C70020821B0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40" creationId="{267DC448-6AD7-EAC1-6A41-00AF8F64C5F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41" creationId="{CADBC18F-315D-FE06-93A8-4F269D5A6D9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42" creationId="{284A05D7-868B-6B03-F495-37A372C324E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43" creationId="{446E56BF-D5EE-73F0-0634-16A64F5B1C3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44" creationId="{B4BDA841-C004-6DDD-0754-19ADD454BA2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45" creationId="{941D0427-F499-B3BC-3E7F-73808B5CC0A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46" creationId="{1554BA0B-273A-FAF6-8790-E7963EA2FBB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47" creationId="{91B464BA-099E-D74B-ACF8-2E6CC4D0728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48" creationId="{4E20D3F1-35A3-233E-1A65-3DCD56F10FE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49" creationId="{A3E8E635-D797-0856-04A4-ED678717813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50" creationId="{08E6258B-0EA6-B98D-F07C-1A6BAF542A9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51" creationId="{064B4FA9-91E5-6CDF-5A7E-A4FF79744D1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52" creationId="{7706D6E2-7BFC-BE2F-510C-1E7FED8BF3F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53" creationId="{2A061657-07D7-D260-EC04-D7C3127DDE2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54" creationId="{5BC3B971-D852-CF91-47FA-EB9FC265BF5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55" creationId="{E5A2EA3D-8BA2-618D-2C27-10DAB02E811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56" creationId="{DB12DBD6-40C2-E30B-5E60-895DD108959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57" creationId="{F886D6E8-444D-17BA-5DFB-28E9D999808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58" creationId="{6B051AE4-3A4F-44CA-70F0-1A6B7BF953F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59" creationId="{D42DD2AB-896E-F1D7-A244-12B1D0B9D62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60" creationId="{DC189E3E-2891-E213-7E76-AD0C425A8C4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61" creationId="{6078369E-49C3-65FB-5A1C-4CE8DAC214B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62" creationId="{FAFD9958-B611-E875-3DED-E3776249DBF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63" creationId="{2B7536D3-22E8-AB4F-3A5A-64407F4EBD9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64" creationId="{BAF9A5CF-47CA-D03D-79C3-655BED36A7C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65" creationId="{6C0E457A-A65D-6FC4-7E63-2DF46F46870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66" creationId="{E433998C-42F8-4D14-E22A-742031315C8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67" creationId="{400C6857-B8CE-90CE-A876-DD55D1DF2E5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68" creationId="{C61248BF-3070-0D3D-1389-B29B881D6221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69" creationId="{8FFD6447-CCDA-C572-1A32-83B63F5CCEC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70" creationId="{72279A8B-DE54-D25F-F41D-1C3727DC8FF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71" creationId="{BF24C7D3-9F87-28A9-6806-716D9A84E2D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72" creationId="{DFA3B5FE-95AA-1B20-E2E1-394ED7F10A2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73" creationId="{8611701C-8C5F-ECE0-F22D-8720395F805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74" creationId="{151BCD95-B4D8-4137-A810-CED7D6BB1C7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75" creationId="{0FF1F8D4-BD93-554D-59B0-BFF5447B2B8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76" creationId="{7E5FF7C9-0C8C-16A8-848B-0FE2EAA1E83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77" creationId="{587F6AB1-7DD2-3862-7C6F-CB3AA6CBB96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78" creationId="{FB4D5A16-88F4-3791-2187-8723EC47C06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79" creationId="{2BAF2094-A763-CE15-FECD-E0DC599E28C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80" creationId="{463FA0D6-31AF-B9CF-3883-6775C55E4FD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81" creationId="{B931C0A4-EF0E-ED28-A3FC-904FD08833E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82" creationId="{DA06824F-0C92-3C95-8E21-EA208508A5C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83" creationId="{E4FDF864-D89C-23FD-80E8-A4A13856DDC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84" creationId="{517465FB-65FB-44C8-B536-4964C6989C4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85" creationId="{FB1D8F59-4D48-6242-816E-B3274939E5C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86" creationId="{39CA7517-9CAE-16D9-61B0-A884997214B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87" creationId="{14764EB9-12AF-1CAC-A215-30AA0A9BA926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88" creationId="{172838D6-D115-C211-50BF-9D3491548F0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89" creationId="{842927EF-573F-0642-0BEC-91E64AF49D4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90" creationId="{003ACA39-C1BF-AB21-CCEF-C54CCE7FBC9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91" creationId="{293460CD-D805-BE79-F426-65F5C78F94F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92" creationId="{1D2656DE-2D06-34F4-1939-33F581E9C29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93" creationId="{713648DE-DFB2-F64D-03C2-5B4444573B8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94" creationId="{B29D022A-F5AD-3653-1499-677656984C9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95" creationId="{372B860E-387A-811A-719B-7F17E18076A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96" creationId="{A495558B-E97F-3BBF-1F60-8751146D4A8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97" creationId="{24E2B5DC-9D93-DE2B-567A-E657BF25561B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98" creationId="{8DA5338F-3076-50DE-EFE6-8F91ED32F9B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799" creationId="{A00258D2-4B7A-0ADC-98CB-E4A18943994F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800" creationId="{5D99A95C-4FE7-14BC-2ACF-1CC5E762EFB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801" creationId="{75D4F983-FBDE-38C3-2AAA-F3F7D9D6F98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802" creationId="{D2616D25-F035-EC09-D1F7-AD3AF392EAC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803" creationId="{0DEF061C-1CF7-EBD1-1C74-587E8BD85CD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804" creationId="{FA35FD13-7137-9513-F049-AB33F77F91C8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805" creationId="{2F83AFBE-3000-22BB-0CE6-BC4C17397F3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806" creationId="{832E65C8-E47D-73DB-9333-89C15E27B3F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807" creationId="{531C9F8C-40DB-3E23-AD06-ECB3A2855AB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808" creationId="{4FDC3BE8-5FB7-6F76-0569-9CD17CD0EA8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809" creationId="{0DA7BCA8-AE9E-699D-C84A-73B65070041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810" creationId="{73700C20-A1B1-FAE1-0ABE-CCACA695541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811" creationId="{B7DFE874-544D-EA89-8348-257E0C55833A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812" creationId="{E32BD874-B139-E083-6D5E-4896D3023FD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813" creationId="{9102803C-CB22-E4F9-5BCB-9ECF03257850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814" creationId="{81A022BC-E984-0EB7-35E8-948B8345182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815" creationId="{331F051A-9A27-57B5-7534-CEF319A2F6A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816" creationId="{846ABA6F-7DF3-5325-B11E-477E43BF6EF5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817" creationId="{D5BBF798-6E9E-D973-1CA5-894BEF15BCC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818" creationId="{ED7A3F5D-8199-68AE-80A4-44671DBA63C7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819" creationId="{91AF689A-DB58-8C50-8CFA-7853CB198FFC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820" creationId="{A312E404-0966-F747-2873-3682B908C7C2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821" creationId="{2E483E0B-99A6-6D6F-423E-0B97F51502DE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822" creationId="{B4B43EA8-C15F-C980-31B3-31685AA9090D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823" creationId="{A202CFEE-890F-FDD5-32FB-DA7895161E09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824" creationId="{420FADCC-667E-79F7-089D-E9DD021F4164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825" creationId="{8D26BEEC-BE5F-4355-CC36-BD34AA8ED543}"/>
            </ac:spMkLst>
          </pc:spChg>
          <pc:spChg chg="mod topLvl">
            <ac:chgData name="Lim, Huiling" userId="69673381-9faf-4fba-a918-317ff0d2250a" providerId="ADAL" clId="{46301762-6E40-465D-AAD3-2CB12DA37CAF}" dt="2023-06-13T09:19:57.396" v="164" actId="164"/>
            <ac:spMkLst>
              <pc:docMk/>
              <pc:sldMasterMk cId="988735223" sldId="2147483775"/>
              <pc:sldLayoutMk cId="3614673453" sldId="2147483787"/>
              <ac:spMk id="2826" creationId="{F3D3E773-A58E-EF8E-B91C-5FF135E9329A}"/>
            </ac:spMkLst>
          </pc:spChg>
          <pc:grpChg chg="add del mod">
            <ac:chgData name="Lim, Huiling" userId="69673381-9faf-4fba-a918-317ff0d2250a" providerId="ADAL" clId="{46301762-6E40-465D-AAD3-2CB12DA37CAF}" dt="2023-06-13T09:14:08.835" v="139" actId="165"/>
            <ac:grpSpMkLst>
              <pc:docMk/>
              <pc:sldMasterMk cId="988735223" sldId="2147483775"/>
              <pc:sldLayoutMk cId="3614673453" sldId="2147483787"/>
              <ac:grpSpMk id="2" creationId="{2E51A433-61D3-5947-B612-C8F4E2CBDD23}"/>
            </ac:grpSpMkLst>
          </pc:grpChg>
          <pc:grpChg chg="add del mod">
            <ac:chgData name="Lim, Huiling" userId="69673381-9faf-4fba-a918-317ff0d2250a" providerId="ADAL" clId="{46301762-6E40-465D-AAD3-2CB12DA37CAF}" dt="2023-06-13T09:17:12.003" v="143" actId="165"/>
            <ac:grpSpMkLst>
              <pc:docMk/>
              <pc:sldMasterMk cId="988735223" sldId="2147483775"/>
              <pc:sldLayoutMk cId="3614673453" sldId="2147483787"/>
              <ac:grpSpMk id="5" creationId="{2F0D27B2-7587-E146-F4CB-DA33F59DABF7}"/>
            </ac:grpSpMkLst>
          </pc:grpChg>
          <pc:grpChg chg="add del mod">
            <ac:chgData name="Lim, Huiling" userId="69673381-9faf-4fba-a918-317ff0d2250a" providerId="ADAL" clId="{46301762-6E40-465D-AAD3-2CB12DA37CAF}" dt="2023-06-13T09:18:37.482" v="152" actId="478"/>
            <ac:grpSpMkLst>
              <pc:docMk/>
              <pc:sldMasterMk cId="988735223" sldId="2147483775"/>
              <pc:sldLayoutMk cId="3614673453" sldId="2147483787"/>
              <ac:grpSpMk id="1281" creationId="{856F73DD-F465-9BE3-22D3-76015BF5D57A}"/>
            </ac:grpSpMkLst>
          </pc:grpChg>
          <pc:grpChg chg="del mod">
            <ac:chgData name="Lim, Huiling" userId="69673381-9faf-4fba-a918-317ff0d2250a" providerId="ADAL" clId="{46301762-6E40-465D-AAD3-2CB12DA37CAF}" dt="2023-06-13T09:18:24.517" v="149" actId="27803"/>
            <ac:grpSpMkLst>
              <pc:docMk/>
              <pc:sldMasterMk cId="988735223" sldId="2147483775"/>
              <pc:sldLayoutMk cId="3614673453" sldId="2147483787"/>
              <ac:grpSpMk id="1284" creationId="{E7952913-7129-17B7-BF69-751CDFD6CBA2}"/>
            </ac:grpSpMkLst>
          </pc:grpChg>
          <pc:grpChg chg="add mod">
            <ac:chgData name="Lim, Huiling" userId="69673381-9faf-4fba-a918-317ff0d2250a" providerId="ADAL" clId="{46301762-6E40-465D-AAD3-2CB12DA37CAF}" dt="2023-06-13T09:20:09.807" v="170" actId="164"/>
            <ac:grpSpMkLst>
              <pc:docMk/>
              <pc:sldMasterMk cId="988735223" sldId="2147483775"/>
              <pc:sldLayoutMk cId="3614673453" sldId="2147483787"/>
              <ac:grpSpMk id="1464" creationId="{065D9390-0A3E-F68D-931C-06EBA55AFD4C}"/>
            </ac:grpSpMkLst>
          </pc:grpChg>
          <pc:grpChg chg="del mod">
            <ac:chgData name="Lim, Huiling" userId="69673381-9faf-4fba-a918-317ff0d2250a" providerId="ADAL" clId="{46301762-6E40-465D-AAD3-2CB12DA37CAF}" dt="2023-06-13T09:19:53.651" v="163" actId="165"/>
            <ac:grpSpMkLst>
              <pc:docMk/>
              <pc:sldMasterMk cId="988735223" sldId="2147483775"/>
              <pc:sldLayoutMk cId="3614673453" sldId="2147483787"/>
              <ac:grpSpMk id="1467" creationId="{81142580-467F-14A6-8F00-07D3797A29BD}"/>
            </ac:grpSpMkLst>
          </pc:grpChg>
          <pc:grpChg chg="add mod">
            <ac:chgData name="Lim, Huiling" userId="69673381-9faf-4fba-a918-317ff0d2250a" providerId="ADAL" clId="{46301762-6E40-465D-AAD3-2CB12DA37CAF}" dt="2023-06-13T09:20:09.807" v="170" actId="164"/>
            <ac:grpSpMkLst>
              <pc:docMk/>
              <pc:sldMasterMk cId="988735223" sldId="2147483775"/>
              <pc:sldLayoutMk cId="3614673453" sldId="2147483787"/>
              <ac:grpSpMk id="2827" creationId="{6D434425-CF81-38E3-64F3-0450457E9108}"/>
            </ac:grpSpMkLst>
          </pc:grpChg>
          <pc:grpChg chg="add del mod">
            <ac:chgData name="Lim, Huiling" userId="69673381-9faf-4fba-a918-317ff0d2250a" providerId="ADAL" clId="{46301762-6E40-465D-AAD3-2CB12DA37CAF}" dt="2023-06-13T09:20:19.966" v="173" actId="21"/>
            <ac:grpSpMkLst>
              <pc:docMk/>
              <pc:sldMasterMk cId="988735223" sldId="2147483775"/>
              <pc:sldLayoutMk cId="3614673453" sldId="2147483787"/>
              <ac:grpSpMk id="2828" creationId="{16CE47E5-3334-758E-A1F9-F959B9A28FE2}"/>
            </ac:grpSpMkLst>
          </pc:grpChg>
          <pc:picChg chg="mod topLvl">
            <ac:chgData name="Lim, Huiling" userId="69673381-9faf-4fba-a918-317ff0d2250a" providerId="ADAL" clId="{46301762-6E40-465D-AAD3-2CB12DA37CAF}" dt="2023-06-13T09:20:09.807" v="170" actId="164"/>
            <ac:picMkLst>
              <pc:docMk/>
              <pc:sldMasterMk cId="988735223" sldId="2147483775"/>
              <pc:sldLayoutMk cId="3614673453" sldId="2147483787"/>
              <ac:picMk id="3" creationId="{075024AD-CC63-D9DA-2DEB-AE37A8BCA065}"/>
            </ac:picMkLst>
          </pc:picChg>
          <pc:picChg chg="del mod topLvl">
            <ac:chgData name="Lim, Huiling" userId="69673381-9faf-4fba-a918-317ff0d2250a" providerId="ADAL" clId="{46301762-6E40-465D-AAD3-2CB12DA37CAF}" dt="2023-06-13T09:14:12.237" v="140" actId="27803"/>
            <ac:picMkLst>
              <pc:docMk/>
              <pc:sldMasterMk cId="988735223" sldId="2147483775"/>
              <pc:sldLayoutMk cId="3614673453" sldId="2147483787"/>
              <ac:picMk id="4" creationId="{E3FDFA6B-A584-0575-48CD-4A0E51E54F15}"/>
            </ac:picMkLst>
          </pc:picChg>
          <pc:picChg chg="add del mod">
            <ac:chgData name="Lim, Huiling" userId="69673381-9faf-4fba-a918-317ff0d2250a" providerId="ADAL" clId="{46301762-6E40-465D-AAD3-2CB12DA37CAF}" dt="2023-06-13T09:18:24.517" v="149" actId="27803"/>
            <ac:picMkLst>
              <pc:docMk/>
              <pc:sldMasterMk cId="988735223" sldId="2147483775"/>
              <pc:sldLayoutMk cId="3614673453" sldId="2147483787"/>
              <ac:picMk id="1283" creationId="{986AFD2E-F512-DB53-D91C-C6A9B48A45D4}"/>
            </ac:picMkLst>
          </pc:picChg>
          <pc:picChg chg="add del mod">
            <ac:chgData name="Lim, Huiling" userId="69673381-9faf-4fba-a918-317ff0d2250a" providerId="ADAL" clId="{46301762-6E40-465D-AAD3-2CB12DA37CAF}" dt="2023-06-13T09:19:50.291" v="162" actId="27803"/>
            <ac:picMkLst>
              <pc:docMk/>
              <pc:sldMasterMk cId="988735223" sldId="2147483775"/>
              <pc:sldLayoutMk cId="3614673453" sldId="2147483787"/>
              <ac:picMk id="1466" creationId="{1D521486-D088-76B9-1FFC-48DC5A9B92A1}"/>
            </ac:picMkLst>
          </pc:picChg>
        </pc:sldLayoutChg>
      </pc:sldMasterChg>
      <pc:sldMasterChg chg="addSp delSp modSp mod delSldLayout modSldLayout">
        <pc:chgData name="Lim, Huiling" userId="69673381-9faf-4fba-a918-317ff0d2250a" providerId="ADAL" clId="{46301762-6E40-465D-AAD3-2CB12DA37CAF}" dt="2023-06-13T09:21:16.902" v="222"/>
        <pc:sldMasterMkLst>
          <pc:docMk/>
          <pc:sldMasterMk cId="1558513405" sldId="2147483788"/>
        </pc:sldMasterMkLst>
        <pc:spChg chg="del">
          <ac:chgData name="Lim, Huiling" userId="69673381-9faf-4fba-a918-317ff0d2250a" providerId="ADAL" clId="{46301762-6E40-465D-AAD3-2CB12DA37CAF}" dt="2023-06-13T09:20:38.071" v="187" actId="478"/>
          <ac:spMkLst>
            <pc:docMk/>
            <pc:sldMasterMk cId="1558513405" sldId="2147483788"/>
            <ac:spMk id="2" creationId="{00000000-0000-0000-0000-000000000000}"/>
          </ac:spMkLst>
        </pc:spChg>
        <pc:spChg chg="del">
          <ac:chgData name="Lim, Huiling" userId="69673381-9faf-4fba-a918-317ff0d2250a" providerId="ADAL" clId="{46301762-6E40-465D-AAD3-2CB12DA37CAF}" dt="2023-06-13T09:20:38.071" v="187" actId="478"/>
          <ac:spMkLst>
            <pc:docMk/>
            <pc:sldMasterMk cId="1558513405" sldId="2147483788"/>
            <ac:spMk id="3" creationId="{00000000-0000-0000-0000-000000000000}"/>
          </ac:spMkLst>
        </pc:spChg>
        <pc:spChg chg="del">
          <ac:chgData name="Lim, Huiling" userId="69673381-9faf-4fba-a918-317ff0d2250a" providerId="ADAL" clId="{46301762-6E40-465D-AAD3-2CB12DA37CAF}" dt="2023-06-13T09:20:38.071" v="187" actId="478"/>
          <ac:spMkLst>
            <pc:docMk/>
            <pc:sldMasterMk cId="1558513405" sldId="2147483788"/>
            <ac:spMk id="4" creationId="{00000000-0000-0000-0000-000000000000}"/>
          </ac:spMkLst>
        </pc:spChg>
        <pc:spChg chg="del">
          <ac:chgData name="Lim, Huiling" userId="69673381-9faf-4fba-a918-317ff0d2250a" providerId="ADAL" clId="{46301762-6E40-465D-AAD3-2CB12DA37CAF}" dt="2023-06-13T09:20:38.071" v="187" actId="478"/>
          <ac:spMkLst>
            <pc:docMk/>
            <pc:sldMasterMk cId="1558513405" sldId="2147483788"/>
            <ac:spMk id="5" creationId="{00000000-0000-0000-0000-000000000000}"/>
          </ac:spMkLst>
        </pc:spChg>
        <pc:spChg chg="del">
          <ac:chgData name="Lim, Huiling" userId="69673381-9faf-4fba-a918-317ff0d2250a" providerId="ADAL" clId="{46301762-6E40-465D-AAD3-2CB12DA37CAF}" dt="2023-06-13T09:20:38.071" v="187" actId="478"/>
          <ac:spMkLst>
            <pc:docMk/>
            <pc:sldMasterMk cId="1558513405" sldId="2147483788"/>
            <ac:spMk id="6" creationId="{00000000-0000-0000-0000-000000000000}"/>
          </ac:spMkLst>
        </pc:spChg>
        <pc:spChg chg="add mod modVis">
          <ac:chgData name="Lim, Huiling" userId="69673381-9faf-4fba-a918-317ff0d2250a" providerId="ADAL" clId="{46301762-6E40-465D-AAD3-2CB12DA37CAF}" dt="2023-06-13T09:21:16.902" v="222"/>
          <ac:spMkLst>
            <pc:docMk/>
            <pc:sldMasterMk cId="1558513405" sldId="2147483788"/>
            <ac:spMk id="7" creationId="{713E1B33-8DFE-905D-E185-1A1B1781DD8F}"/>
          </ac:spMkLst>
        </pc:spChg>
        <pc:sldLayoutChg chg="del">
          <pc:chgData name="Lim, Huiling" userId="69673381-9faf-4fba-a918-317ff0d2250a" providerId="ADAL" clId="{46301762-6E40-465D-AAD3-2CB12DA37CAF}" dt="2023-06-13T09:20:35.816" v="177" actId="2696"/>
          <pc:sldLayoutMkLst>
            <pc:docMk/>
            <pc:sldMasterMk cId="1558513405" sldId="2147483788"/>
            <pc:sldLayoutMk cId="3494099509" sldId="2147483789"/>
          </pc:sldLayoutMkLst>
        </pc:sldLayoutChg>
        <pc:sldLayoutChg chg="del">
          <pc:chgData name="Lim, Huiling" userId="69673381-9faf-4fba-a918-317ff0d2250a" providerId="ADAL" clId="{46301762-6E40-465D-AAD3-2CB12DA37CAF}" dt="2023-06-13T09:20:35.816" v="178" actId="2696"/>
          <pc:sldLayoutMkLst>
            <pc:docMk/>
            <pc:sldMasterMk cId="1558513405" sldId="2147483788"/>
            <pc:sldLayoutMk cId="558734529" sldId="2147483790"/>
          </pc:sldLayoutMkLst>
        </pc:sldLayoutChg>
        <pc:sldLayoutChg chg="del">
          <pc:chgData name="Lim, Huiling" userId="69673381-9faf-4fba-a918-317ff0d2250a" providerId="ADAL" clId="{46301762-6E40-465D-AAD3-2CB12DA37CAF}" dt="2023-06-13T09:20:35.816" v="179" actId="2696"/>
          <pc:sldLayoutMkLst>
            <pc:docMk/>
            <pc:sldMasterMk cId="1558513405" sldId="2147483788"/>
            <pc:sldLayoutMk cId="2496455420" sldId="2147483791"/>
          </pc:sldLayoutMkLst>
        </pc:sldLayoutChg>
        <pc:sldLayoutChg chg="del">
          <pc:chgData name="Lim, Huiling" userId="69673381-9faf-4fba-a918-317ff0d2250a" providerId="ADAL" clId="{46301762-6E40-465D-AAD3-2CB12DA37CAF}" dt="2023-06-13T09:20:35.816" v="180" actId="2696"/>
          <pc:sldLayoutMkLst>
            <pc:docMk/>
            <pc:sldMasterMk cId="1558513405" sldId="2147483788"/>
            <pc:sldLayoutMk cId="2715018165" sldId="2147483792"/>
          </pc:sldLayoutMkLst>
        </pc:sldLayoutChg>
        <pc:sldLayoutChg chg="del">
          <pc:chgData name="Lim, Huiling" userId="69673381-9faf-4fba-a918-317ff0d2250a" providerId="ADAL" clId="{46301762-6E40-465D-AAD3-2CB12DA37CAF}" dt="2023-06-13T09:20:35.816" v="181" actId="2696"/>
          <pc:sldLayoutMkLst>
            <pc:docMk/>
            <pc:sldMasterMk cId="1558513405" sldId="2147483788"/>
            <pc:sldLayoutMk cId="2275257638" sldId="2147483793"/>
          </pc:sldLayoutMkLst>
        </pc:sldLayoutChg>
        <pc:sldLayoutChg chg="del">
          <pc:chgData name="Lim, Huiling" userId="69673381-9faf-4fba-a918-317ff0d2250a" providerId="ADAL" clId="{46301762-6E40-465D-AAD3-2CB12DA37CAF}" dt="2023-06-13T09:20:35.821" v="182" actId="2696"/>
          <pc:sldLayoutMkLst>
            <pc:docMk/>
            <pc:sldMasterMk cId="1558513405" sldId="2147483788"/>
            <pc:sldLayoutMk cId="551460429" sldId="2147483794"/>
          </pc:sldLayoutMkLst>
        </pc:sldLayoutChg>
        <pc:sldLayoutChg chg="del">
          <pc:chgData name="Lim, Huiling" userId="69673381-9faf-4fba-a918-317ff0d2250a" providerId="ADAL" clId="{46301762-6E40-465D-AAD3-2CB12DA37CAF}" dt="2023-06-13T09:20:35.821" v="183" actId="2696"/>
          <pc:sldLayoutMkLst>
            <pc:docMk/>
            <pc:sldMasterMk cId="1558513405" sldId="2147483788"/>
            <pc:sldLayoutMk cId="1702771122" sldId="2147483795"/>
          </pc:sldLayoutMkLst>
        </pc:sldLayoutChg>
        <pc:sldLayoutChg chg="del">
          <pc:chgData name="Lim, Huiling" userId="69673381-9faf-4fba-a918-317ff0d2250a" providerId="ADAL" clId="{46301762-6E40-465D-AAD3-2CB12DA37CAF}" dt="2023-06-13T09:20:35.821" v="184" actId="2696"/>
          <pc:sldLayoutMkLst>
            <pc:docMk/>
            <pc:sldMasterMk cId="1558513405" sldId="2147483788"/>
            <pc:sldLayoutMk cId="1270628332" sldId="2147483796"/>
          </pc:sldLayoutMkLst>
        </pc:sldLayoutChg>
        <pc:sldLayoutChg chg="del">
          <pc:chgData name="Lim, Huiling" userId="69673381-9faf-4fba-a918-317ff0d2250a" providerId="ADAL" clId="{46301762-6E40-465D-AAD3-2CB12DA37CAF}" dt="2023-06-13T09:20:35.821" v="185" actId="2696"/>
          <pc:sldLayoutMkLst>
            <pc:docMk/>
            <pc:sldMasterMk cId="1558513405" sldId="2147483788"/>
            <pc:sldLayoutMk cId="1854096267" sldId="2147483797"/>
          </pc:sldLayoutMkLst>
        </pc:sldLayoutChg>
        <pc:sldLayoutChg chg="del">
          <pc:chgData name="Lim, Huiling" userId="69673381-9faf-4fba-a918-317ff0d2250a" providerId="ADAL" clId="{46301762-6E40-465D-AAD3-2CB12DA37CAF}" dt="2023-06-13T09:20:35.821" v="186" actId="2696"/>
          <pc:sldLayoutMkLst>
            <pc:docMk/>
            <pc:sldMasterMk cId="1558513405" sldId="2147483788"/>
            <pc:sldLayoutMk cId="2349036278" sldId="2147483798"/>
          </pc:sldLayoutMkLst>
        </pc:sldLayoutChg>
        <pc:sldLayoutChg chg="del">
          <pc:chgData name="Lim, Huiling" userId="69673381-9faf-4fba-a918-317ff0d2250a" providerId="ADAL" clId="{46301762-6E40-465D-AAD3-2CB12DA37CAF}" dt="2023-06-13T09:20:35.741" v="176" actId="2696"/>
          <pc:sldLayoutMkLst>
            <pc:docMk/>
            <pc:sldMasterMk cId="1558513405" sldId="2147483788"/>
            <pc:sldLayoutMk cId="10031446" sldId="2147483799"/>
          </pc:sldLayoutMkLst>
        </pc:sldLayoutChg>
        <pc:sldLayoutChg chg="addSp delSp modSp mod">
          <pc:chgData name="Lim, Huiling" userId="69673381-9faf-4fba-a918-317ff0d2250a" providerId="ADAL" clId="{46301762-6E40-465D-AAD3-2CB12DA37CAF}" dt="2023-06-13T09:21:04.958" v="193" actId="14100"/>
          <pc:sldLayoutMkLst>
            <pc:docMk/>
            <pc:sldMasterMk cId="1558513405" sldId="2147483788"/>
            <pc:sldLayoutMk cId="1750670226" sldId="2147483800"/>
          </pc:sldLayoutMkLst>
          <pc:spChg chg="mod topLvl">
            <ac:chgData name="Lim, Huiling" userId="69673381-9faf-4fba-a918-317ff0d2250a" providerId="ADAL" clId="{46301762-6E40-465D-AAD3-2CB12DA37CAF}" dt="2023-06-13T09:21:04.958" v="193" actId="14100"/>
            <ac:spMkLst>
              <pc:docMk/>
              <pc:sldMasterMk cId="1558513405" sldId="2147483788"/>
              <pc:sldLayoutMk cId="1750670226" sldId="2147483800"/>
              <ac:spMk id="3" creationId="{DB2DB216-6B53-D698-B34A-89FA7BEDF89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" creationId="{819F2709-DB7D-BF65-39F1-B1D38E07965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" creationId="{0826FC68-9313-63A9-C314-1DA9C7C7D0E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" creationId="{9BEFBC68-1A05-4CDA-701B-30807E680C4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" creationId="{6A18EC69-42F5-88AE-27F7-8589D559FA0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" creationId="{00A39CE6-7809-3B03-4918-14039C44A29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" creationId="{EB1380A9-AD93-B58F-2E65-353A7474284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" creationId="{02B38808-A76E-DFC5-78B3-E3F4BE5F30B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" creationId="{B206ADB8-25B2-98EE-1F51-602ADD061BE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" creationId="{1FFF80F5-D9F9-F917-765F-85BF2E7C7EE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6" creationId="{84AD2A20-9B2D-E4A9-B2C0-284C0CA34E4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7" creationId="{DBE129EF-A22F-6E64-A1D2-5B24606D618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8" creationId="{A353B701-8B1B-E1D3-0E48-17E2A472E37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9" creationId="{9B645B2B-49FF-8142-F809-17F8E4245B0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0" creationId="{8246C17B-0AC2-A265-4E17-455824472D8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1" creationId="{021562E0-9792-1780-7C27-2DF160FDF74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2" creationId="{6EAB1193-0BBC-DD2C-2431-DE1FDB6C6B0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3" creationId="{FB9720B1-D88E-1DA3-D4B9-51AEF22640B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4" creationId="{281DCDB2-3957-50F2-7F59-9107FED7C0D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5" creationId="{28AB5D9F-40EB-AAEF-B102-9C6D2E16E11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6" creationId="{0D348879-5B53-6288-EFB0-49BA4DA8D24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7" creationId="{45842AC4-681E-2A94-E2D3-1D8D56AEB5F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8" creationId="{D311C669-0BAC-BB9C-E4B1-850283CC108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9" creationId="{1FFF32DE-8AD4-D7B1-ABE5-85612C29C99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0" creationId="{748DDC3A-A33A-34A9-A488-ED712D4FC39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1" creationId="{A16F8304-6496-C677-3C47-A65818A80E4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2" creationId="{9A3D11A3-0308-81D4-B91E-8B4F3B37378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3" creationId="{4AD08DCE-24BD-D738-933E-606CD013FA1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4" creationId="{69B59130-FC2A-B890-40B2-B6F163C2095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5" creationId="{11010871-3511-1CA7-9C7A-11928E21334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6" creationId="{2D2C1796-940E-5EA3-437D-D8AAC30FAB9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7" creationId="{54846A3B-4FF8-CCFD-D8AB-D716DD3C14E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8" creationId="{674321CC-0CF4-60F7-47FF-A5246BE944F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9" creationId="{5760F6C0-F9EA-3A29-BE54-DA10C8D44C0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0" creationId="{831AD8C1-3EC2-0F28-74D6-64102AC2CFE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1" creationId="{7A3F75C4-A265-2431-9850-DF9222DA167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2" creationId="{9BDBE8FC-547B-4A7C-9639-7E1873392D0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3" creationId="{25DCFD60-5EA0-D711-B43C-BAA7CC58746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4" creationId="{C4FC46BD-9CC5-9ACD-D3E3-04D4354EE19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5" creationId="{B81A4871-D72A-3B04-235D-C97B2C63191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6" creationId="{674076FB-60E0-B42C-EC50-E7C44FDAF8C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7" creationId="{66D462F6-5EEB-8923-4C69-65A9D0A6487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8" creationId="{A66E97FA-DB77-84CA-54C0-6A054B3B5E5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9" creationId="{8DC11932-AB45-55E4-58C6-B48B300F789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0" creationId="{2A7515D4-A31A-6305-2591-8FC811789BC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1" creationId="{6CE94185-7598-B0E0-6B7C-F7928B506E1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2" creationId="{16F50CCF-CB23-F49C-B238-DBD23E472E7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3" creationId="{D15E7D75-DC0D-D683-ED1C-F9A250CFEAD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4" creationId="{780FB9BD-49BB-9ACD-4E47-A34D73F81E2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5" creationId="{39F60C17-14A6-42FC-77B3-A03859B9D93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6" creationId="{E63D1CED-6E6E-0F14-719A-8D87A19114D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7" creationId="{DC621AF8-8375-4B30-C5A4-D5AEB8DA161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8" creationId="{86FA28C9-8F6F-74FF-CDCE-1D4A19144E8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9" creationId="{80AC2C91-729A-7ED6-B8CF-B08E5C31DDE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0" creationId="{21E4C8B1-93A8-6072-C419-DB674DC5C43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1" creationId="{9CF4C213-57B2-AD92-36A6-7DBDA952869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2" creationId="{B1B5293C-F1D7-22F7-1891-4CC71B74D52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3" creationId="{FD208BCF-152F-9C03-5B5C-5CC47478931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4" creationId="{D574468C-E9E1-1500-0671-A3B4A689C9F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5" creationId="{EC14DC5C-96FF-F594-1BEB-B93099D3735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6" creationId="{C2A05903-7D3C-4B31-C5EA-3A0EA30E96F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7" creationId="{C03A7A5C-C31B-E20E-8D87-DFB01455B9F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8" creationId="{4CB3B089-A7C8-32FB-2846-3096959785D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9" creationId="{506E92E7-9EED-7AFE-2305-B6E477D215E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0" creationId="{7198C790-577B-9FD9-5B5B-2B50EF7F7B5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1" creationId="{EED95969-183D-C71C-1655-E0749E66072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2" creationId="{F21E3CC8-FE26-0415-A7EB-5579BB9F845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3" creationId="{BE60F5BB-2A5D-3B16-CF14-F204142DE46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4" creationId="{CA7D2914-C817-69F1-5ABE-C7C572D9917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5" creationId="{60F590F1-C913-3F62-9FC7-F8D933FFC6A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6" creationId="{2DE1DD36-B9B2-4CBB-86C0-2BE1B64AD98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7" creationId="{25AF5CD3-B210-8B4E-298D-E2B2D061388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8" creationId="{835665DC-B4BE-DDC3-01F9-96F6A978B2C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9" creationId="{E0902731-A705-D251-7969-DE576BDFFDA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0" creationId="{F28C62CA-0AB1-B4B1-C9DF-E6D5A6AA763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1" creationId="{AB9D2D4B-7D63-0296-00D8-009AA883C2F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2" creationId="{9DBD2940-2A39-DF12-E498-483905579FE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3" creationId="{A9067BBF-A364-9043-3084-0CCE6BFDA33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4" creationId="{ABF2BEEE-3C94-2E71-E28E-D9B84587336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5" creationId="{0E304906-31C8-D728-F46F-3DB8146CB42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6" creationId="{A34DE26D-5BEC-51A7-BF87-05CE6448912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7" creationId="{2BE56538-70D4-64BA-8D96-F4044608373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8" creationId="{77D26909-3C8F-299C-86BB-F94D162C34C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9" creationId="{B39369CA-EE7D-A876-DF4C-6F1A532064F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0" creationId="{B94F1A4F-A7A5-9B3B-7DEB-CC40DDC064C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1" creationId="{96103172-EDC2-E65C-BEE6-E915DFAE63D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2" creationId="{DDD4CA17-A2EB-D80E-2792-0F1AB6DE944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3" creationId="{358E9F22-D5B5-D089-2DFF-1FD06BF087F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4" creationId="{7C27D682-C433-F494-C963-E340ECAB1BF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5" creationId="{8FB8E4C7-340A-D149-9F2F-D9921783A4F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6" creationId="{90A65391-8C8F-6870-C339-94F8ED87D7D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7" creationId="{FDE1B38C-CC80-3F26-4D9A-AE3249E1AF9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8" creationId="{5BF41929-99F3-019C-E823-EBE42481B03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9" creationId="{F749DEF1-BE80-B162-3EF0-3F87855E018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0" creationId="{4D940210-0DBC-F1EF-2631-394367D4AD4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1" creationId="{292C5BD4-5A47-1B49-DC62-B9F62432C46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2" creationId="{41744FCC-BCF3-959B-8EEF-71D666ED2E7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3" creationId="{D1C18BA7-1DDB-0990-697A-E0606B2E5FD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4" creationId="{69086B58-9A5F-AF7B-79CA-8B0604D40C3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5" creationId="{9B13F47E-D4E2-3FAC-D409-96FE44BC490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6" creationId="{B68E14F0-4984-3896-0608-3C0CDB6C6F7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7" creationId="{133AE9BD-5898-A473-847C-53735FA58B6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8" creationId="{522BBE94-5BE1-3171-4B5E-C5FCFE1AA0E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9" creationId="{6ED394E4-72CA-37E7-2C51-E2FD32B23AE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0" creationId="{FC267918-9CF3-9437-B827-F9F96C5CC48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1" creationId="{69E01FA2-32AE-2210-FF77-AC301FC1847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2" creationId="{B7D323B7-CC9D-7F9A-D321-F363259B2D1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3" creationId="{8C8A9D27-52FC-911A-11CC-FB234A7E5C1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4" creationId="{3644EF37-7DC6-EFD8-EAC9-4E214895DD3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5" creationId="{9271C577-A44A-4028-F8D2-B5F23C31752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6" creationId="{7A862DAD-C23A-9B8F-D00E-FB695D5859A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7" creationId="{AE1921FB-00F8-7A9D-E80C-E82BFB838CB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8" creationId="{53EC9914-3803-EF48-5A1B-798B47420ED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9" creationId="{5C7EF29C-DD0D-8162-179D-B06B57A3102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0" creationId="{D3D01208-896E-45D9-4E25-0F348932B02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1" creationId="{DBD1D487-2B02-3FAE-0F14-0A27CCE426B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2" creationId="{C35FCE0F-40D3-9C2A-8CFF-69EB896BDF2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3" creationId="{09703932-E1E0-B6CC-6EE2-237654C56EF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4" creationId="{133BCCBC-72B6-C2E0-98AC-EC0EF47A00C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5" creationId="{B45EDB66-0FCE-BFDF-62F8-C6AE22559E2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6" creationId="{DF74AE32-46D8-F187-BA88-4CD95C6253A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7" creationId="{E9557389-935C-69AD-0177-434486F477A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8" creationId="{15A04660-D45B-0E6A-A321-37463903BF2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9" creationId="{99467EF5-C00E-EF68-F065-179A9DD3F61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0" creationId="{19D1CF3D-CB58-DF20-9155-FA8A673604C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1" creationId="{DF90AC49-7B14-C935-13E7-B1750CA97D4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2" creationId="{A77C92E7-0EB1-B2F5-64A8-512FCA3794C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3" creationId="{1C140665-7797-CB3F-7C18-23E7144458E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4" creationId="{D642F7E4-4A7C-93D3-D94C-4339BCB829E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5" creationId="{08495825-4CE8-B100-3E97-0189D9E8072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6" creationId="{9C5E6923-75F7-6374-65B7-0255CC58B44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7" creationId="{EEC3B675-74A1-1B00-20B9-C83A8D8D72A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8" creationId="{A2B1ADA1-07E1-40FF-C7C9-BC5B19C6662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9" creationId="{22714CE8-FFC2-3443-420E-56D2F8E439F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0" creationId="{DF672171-86EF-03AB-4998-83F40880747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1" creationId="{BBFAA680-9ED6-A56F-0EC1-850EFC20637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2" creationId="{1CC42AAB-8006-D7C5-1754-9B10A6E100B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3" creationId="{6C4075EB-D8C6-A687-4242-94E41BF5B80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4" creationId="{74D7BFBA-B23C-726D-778D-B015DF28B5F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5" creationId="{1E00C706-6E1F-3A47-411A-622F9E38E70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6" creationId="{B18CA493-BA80-40C2-AD4C-B42C505AFA7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7" creationId="{2659D5A2-4B5D-C04B-98B1-85E30541429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8" creationId="{A8555AD5-4080-EFE7-727C-753E66A3911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9" creationId="{743BE58C-1CAD-352E-88EB-59BDAAA0C89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0" creationId="{8A594425-ACE0-4CBB-8E9E-7D82A25194D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1" creationId="{5E092182-A604-E637-ABFC-8742A16C95B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2" creationId="{AEB5A38D-CA62-32EF-EDE4-C1CB2A92E07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3" creationId="{9DA4E8A1-61EF-A45C-E569-7B86EB3CB64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4" creationId="{DFD9B047-9F2C-DF2E-D998-12CD3A3AFBC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5" creationId="{59DAC93B-6B65-ACAD-AEA5-AA645DEC040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6" creationId="{869B9158-AFAE-7EB1-AF42-17FB0D36199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7" creationId="{E5683291-6F0D-DFF5-8982-63452153996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8" creationId="{324CF1CB-23E2-32FA-7744-29F4BBD7766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9" creationId="{DD9428A9-5B43-92A1-78BF-9116EEBCB80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60" creationId="{38883254-3C87-055F-C8A8-FF570EE1DED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61" creationId="{BDCACB2A-F165-F673-E8D0-3CE341D4C03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62" creationId="{0D319929-BF19-188B-0F36-950DA3C1C67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63" creationId="{2443951A-078C-EE72-DD83-B2196988CA0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64" creationId="{149A5365-8007-BA17-D6CA-F1C056F5BB5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65" creationId="{6BB5DE04-4FE6-BEBA-CFAF-717087A29E5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66" creationId="{9BEF9672-A637-90B1-257C-ACDF54F5416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67" creationId="{0AEAD2B3-D0CF-4D54-FDE3-3DD9337AA9A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68" creationId="{DF9B4CCE-8B42-DF84-E279-D5690A9B706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69" creationId="{BFED2A8C-2CD6-A1EB-FC48-EB8C17EC0B7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70" creationId="{8FAEE0DF-FDB6-152E-20C2-F4CC4A73756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71" creationId="{A6E0AC9B-5A57-D567-34D8-EFA35751185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72" creationId="{FD08786B-D58D-DDE3-85EB-BC6DE3E7050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73" creationId="{642143B6-C487-7CEE-99AC-CCA02BC11D1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74" creationId="{31E8C9F3-11D2-40F5-B35E-CE0E86FB1A6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75" creationId="{49512CB6-BED9-D981-B52D-95D77A8A8B7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76" creationId="{443E7797-C0E1-D1B4-B9A5-9CAB861F7A1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77" creationId="{B7375F17-F189-F04B-F85D-5C21B84D7FF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78" creationId="{3728BE8B-8DFA-D616-AEF2-194A6D3B653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79" creationId="{98435A43-3838-AA2B-13A1-2EB242D7EEC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80" creationId="{F9AADEBB-A456-2AC8-E1B9-744469456B6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81" creationId="{E2338FD2-AA95-B1F4-3E41-4D1D3AA0915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82" creationId="{44DA20AC-5FC1-995A-9B24-11AE864E602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83" creationId="{C209754F-6895-8258-CE7A-16001291C82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84" creationId="{62564EB8-666D-6979-492C-2C10CEAF414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85" creationId="{50575D28-7BE6-CD08-781E-D6A41A65158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86" creationId="{F43B7B37-3EB3-E1A2-AEBA-81244BDF64D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87" creationId="{60B8D6B6-70BD-A5E0-E629-2C6FA7018EB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88" creationId="{78792968-5BB4-2BCC-F1B3-6F206655CEE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89" creationId="{C8485A0E-0C03-0C16-64B0-2EAC9514482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90" creationId="{1C8EB55B-132B-337A-A7D9-AE81BF68749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91" creationId="{F05FACFD-B75A-EE48-024F-0003B2C7AD2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92" creationId="{2FD3FC80-E1D9-B206-FA5E-AE449C63F6E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93" creationId="{1B65297F-2CE9-39A8-8A5B-1CB30DCBC57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94" creationId="{EB52CC15-4CFF-417F-9B9A-BBA6695BA85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95" creationId="{4DF2FA8C-345C-887E-04D6-392E7DB306F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96" creationId="{36540ED4-45AF-2D70-8A6E-99C620655FE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97" creationId="{90FA0974-30F5-E0EC-E116-7EAE2AE7000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98" creationId="{1DFD4AEA-44EB-D0A6-BFB7-4312B706A5B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99" creationId="{42346EB2-084B-9F64-8D0B-D215E62A133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00" creationId="{6BD6A62F-B4BF-2E6B-0209-035AE70929D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01" creationId="{15E9AB2D-B922-2D36-D169-B777E9E1DFC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02" creationId="{C868A27A-6737-EB5F-F6B4-2CBD1390EA0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03" creationId="{8DF22943-5E91-7F5E-742B-2C93056B80F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04" creationId="{ED7146A2-C6E8-B273-4F1F-1C7B0C1DBD7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05" creationId="{B8EC2895-03A4-65E6-4A5D-F0C5E33AEC1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06" creationId="{6378491A-121B-4B76-18DE-D7B025DE82E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07" creationId="{BDAD5300-0688-7E54-24E6-04EE11B6808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08" creationId="{5A4B0292-0846-B0B5-295D-DFF1F36ED97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09" creationId="{30016856-0153-516A-5660-54E197CFD9B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10" creationId="{23FDFE72-4329-15ED-CBB8-DEE2DD27264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11" creationId="{0B71D85D-082B-CD9F-3EDD-BF4CBD58B25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12" creationId="{522B7909-13DD-494C-CC82-F7DAB75C3B5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13" creationId="{4D6455CC-E8B3-014E-04BE-CD9B5977125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14" creationId="{D603C29E-2578-3053-F4DB-B914A2BAF28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15" creationId="{8F7BA64E-C91D-CDB1-042D-A61C2E5C165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16" creationId="{CFF6B37A-9288-E7CA-F4C9-AC9596B62D5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17" creationId="{3576D862-0977-341D-1BB0-21F6E678F06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18" creationId="{F73F60CD-D728-3157-6A2C-A88E1AB5991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19" creationId="{7E604D8E-E0F7-8650-DFD2-72F41499EED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20" creationId="{A8154C2A-6B92-D8D5-0696-B4D9E50BDC1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21" creationId="{46A8A177-75F5-3337-AA7C-F2BB88E62C9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22" creationId="{8293FD3F-3AFC-B18D-01EB-2ADC25ADE07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23" creationId="{A58902B1-C0E5-1151-54AA-5504B5F3D22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24" creationId="{42103AB2-B065-6996-B0CC-F906A7BEF14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25" creationId="{35A45AEE-101E-03D1-66AF-F02751C94DD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26" creationId="{B1C1C5FF-CBF7-9DA8-32C6-37E3A4FE6FF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27" creationId="{659D4FF2-CBB8-7A4C-5216-D2B3C06DEFA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28" creationId="{CF098CF3-0E57-651D-C24B-12D6E01469C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29" creationId="{42644E31-4C16-9C62-2BA6-16157C86FCE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30" creationId="{33872DC1-B866-BF0C-6A66-D7F43E4CD89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31" creationId="{42429A77-CBCB-D32B-EFC9-56D9F3961E2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32" creationId="{CF5A4204-340C-FE13-DD8C-440D59EB86D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33" creationId="{00BBF6BD-C61C-4469-324D-9DA69FA082E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34" creationId="{0B24F9F6-85E4-7A03-1487-6CC603FAFA4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35" creationId="{E60504CF-E2F1-B15E-18AB-6B8AA28AFBB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36" creationId="{0879589F-A1B2-66CD-0429-701881D4AEF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37" creationId="{1BBF02C0-103F-4224-9846-9C10008B447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38" creationId="{C30B2345-96A8-9051-B7FE-09A936497E1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39" creationId="{0DCAB222-CED9-A5F7-04D8-76664591691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40" creationId="{A276960D-C499-E43F-00F7-38EDF3500B6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41" creationId="{582861A2-E61D-0FE8-744A-A7B1BE155D2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42" creationId="{C2F76548-F5CE-9F91-327D-08890175E59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43" creationId="{950B227A-9AE7-7A2B-E6AA-7846D6763A0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44" creationId="{6ABA43E7-A36D-8D96-41E8-2ED4F5A538D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45" creationId="{970CD64C-391E-E1A5-8D78-849A0F777CF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46" creationId="{BFD2B95D-33A3-851A-8C17-4B45BE474AA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47" creationId="{6FCEA4B2-44FA-9C16-ACBC-DFEEA39D0AF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48" creationId="{5FAC483A-E716-F77B-4F35-CB7A9AAF8DF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49" creationId="{616F8843-3D76-681A-4522-6E3DA7CB1BE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50" creationId="{7F9AD7E3-970D-1D9A-CAD0-2D4BE1A2D62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51" creationId="{3A7398C6-E336-2D5B-683C-598A47D3C55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52" creationId="{8926E3DA-92F0-77B1-447C-AAB8A4352F4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53" creationId="{5F187EDE-2EEF-E6FE-E765-108F0FE1721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54" creationId="{B1BCA062-662C-D6BA-4072-06D9CABE0DD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55" creationId="{BA32F928-BC6C-CAD9-785E-BF1B582A75E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56" creationId="{65730A0C-B35E-052E-06E0-B2D9DE36046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57" creationId="{E1217E09-B5E7-B381-A282-66779A291FF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58" creationId="{1261BD07-F423-9745-1396-8A7A90F3659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59" creationId="{58ADF2FA-0042-CA92-F170-050093D29FB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60" creationId="{8B06C487-8CF4-62FA-B934-1C6A6A8C2D8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61" creationId="{1F4EBA2F-A5C8-8B43-3AB1-339F3626A15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62" creationId="{35698FB3-1CFB-114A-09D1-06AA6900FD9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63" creationId="{961CB186-FEA5-C0AD-E7DA-EB749DA384D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64" creationId="{6E858E62-C9B8-A203-482C-EF8C4DA4EFC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65" creationId="{E0817678-8920-2ADF-41DB-52A9824B366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66" creationId="{B0BA5B93-5A07-6B2D-0285-74FEDA38DE9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67" creationId="{F1F94E33-C0E8-78A3-AC22-9DB978DE360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68" creationId="{AF07FE1E-DF11-0342-BE6B-28156AE0F3B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69" creationId="{28450B29-43A8-BF3A-F3F2-322C69C9EDE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70" creationId="{D73781F8-0527-1E98-63C1-4A1294AFFD0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71" creationId="{C6EE78D2-2AD1-3555-072A-BC7B94027D6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72" creationId="{86AECAAE-776F-8F91-0074-F1C4CE2D8C1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73" creationId="{172B72D3-D5EE-F65E-E416-8B036BD9FAF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74" creationId="{E515ABBC-6846-58E8-FD4A-5E44AF171EC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75" creationId="{6E152F43-FEC6-18E5-0FAE-BBC532ED71F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76" creationId="{2BA5D54C-EC39-FAC9-3128-4452F9484BC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77" creationId="{68259476-3D52-0498-C6F9-3761AD8EFB7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78" creationId="{201C0420-9272-AA94-E789-5E766FF5309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79" creationId="{3F3BA703-0A4A-FB28-67DC-191C24AA433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80" creationId="{794AC8EF-6208-5180-F9F5-E53B087C5DA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81" creationId="{E25F4510-11B6-0D68-263D-2116904114C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82" creationId="{DED51E0F-FD1A-29D4-4820-03DD085F1DE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83" creationId="{9415F952-03A8-95DC-1015-59B1AD592F9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84" creationId="{A12EA25F-D41D-32D0-BD9B-89B9DD0677B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85" creationId="{14AFC07E-B419-1204-0EA6-7DF282F7415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86" creationId="{6C993CA7-6AFD-36C9-D998-C697C7F1D0D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87" creationId="{F76EA792-4FDF-A2A5-E3EC-DD3FD1EB8F7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88" creationId="{4C5F37B8-5D78-E050-632C-ACF569CB61E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89" creationId="{7EE633F9-D528-B34B-5502-F1F5706662C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90" creationId="{C35C1804-4B43-36C3-4F1F-42FFFBE439D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91" creationId="{257F3F3A-AF32-6CF8-0523-33DFAF2E3C2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92" creationId="{7CCCAFA1-0D16-9DF6-62CD-8BF58277390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93" creationId="{BAF52816-EBC2-D667-3756-21FEDC6B56E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94" creationId="{A97D6C07-EDEB-D5E2-0215-18F99A3111F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95" creationId="{85158088-032C-C56E-4630-B753CB89892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96" creationId="{202B9D7F-E480-B7B9-0C45-F69DC27CD97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97" creationId="{7CAE7C80-5D48-63EB-ECA3-AE29096F9D4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98" creationId="{09D46061-E44E-A801-BA16-432B21FFD60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299" creationId="{C426B802-1953-5E0C-D6DB-90F063C9670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00" creationId="{5B680953-339C-0C40-9984-D39984905A7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01" creationId="{07ACDCDB-80B2-87D0-6034-DDFF1A24DAC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02" creationId="{FE0067BD-811B-064F-C1C5-789AC984320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03" creationId="{2011162F-B44D-3B82-DDFD-E3B6E975805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04" creationId="{5757ABA5-DC4E-C97A-662D-85E232E096E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05" creationId="{A765A46C-F422-A54F-67CA-DB70668638D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06" creationId="{5CCAB26E-A998-A6F4-4A60-B7181E23720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07" creationId="{6877B13C-A6B4-F09E-6915-52409C1FF77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08" creationId="{17B80114-BF00-7A2D-AEB9-1D276B95BDF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09" creationId="{E3C81368-A40E-A06B-E2DB-0A8F55D08F0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10" creationId="{63FB8858-2497-79C7-A2E2-6FB05D42034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11" creationId="{C9C811A2-9481-4773-F638-3FCF9B2521D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12" creationId="{0FF98857-7B10-79AB-49E8-0991B35BA81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13" creationId="{88A6B425-2CC9-93AD-E8DB-8C42709EEFE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14" creationId="{6DF9CB9D-F990-9F4E-37C7-2C0904EA4FF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15" creationId="{A3CEB7B8-206B-0D59-7C0A-5698BCC834C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16" creationId="{C1A4AD5B-6A81-FB24-7022-779418E7D23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17" creationId="{08E484B8-5CFA-7DD3-1D77-7E434CB6813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18" creationId="{736405C9-070B-09FB-E997-0286305DE8E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19" creationId="{1D89C27D-3A7C-2C0D-1789-3337EE9BAC8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20" creationId="{8852EC93-C3C2-FF5D-B5F9-6208E82B42D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21" creationId="{BD47AACC-88A7-BB99-312C-D9C81EFC9ED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22" creationId="{44309958-B52F-109C-ECF8-40877A0FE81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23" creationId="{BD134DC3-5159-829B-163E-E45CB034699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24" creationId="{A5A603A2-C30D-EFA8-862E-2B2BA137CAA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25" creationId="{080388A9-459D-8D45-BFBF-F96709822E5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26" creationId="{463FF219-4700-8BF6-B871-EE5598C7E63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27" creationId="{30F24FF3-909A-B541-4690-3E806E2FE3D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28" creationId="{B9781F0B-E79E-5108-2099-B93BE1856CE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29" creationId="{677DBF2B-FE57-A983-9559-018B8FE3453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30" creationId="{50926251-E753-AE0C-A962-3FE577F102D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31" creationId="{5E86DF25-8C27-02AF-3EA3-6005D8D73C1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32" creationId="{C388FDE8-0484-1168-2917-38BF4B98625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33" creationId="{D67011FA-C090-F38F-D85D-33C426212B4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34" creationId="{1DBE6ECE-8C6A-FB9C-7A3F-87711C1B14A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35" creationId="{6BB38F4B-AA88-A5C5-82B7-FFA150BBAE2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36" creationId="{2F013E07-2C95-B140-D7CF-E96792A4E5A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37" creationId="{69AEEF86-234B-47CF-9A9A-CCDB46A42A5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38" creationId="{C643E771-C281-2A67-9CF0-717983FB165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39" creationId="{65EBDC64-8964-583A-6C43-01D5132C66E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40" creationId="{65808A7E-873A-29B2-B423-828AC18DFD5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41" creationId="{EFD6DCC8-E7F6-C7BD-A4DE-C42586450DD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42" creationId="{AD5E5339-A877-F9A2-4121-5E9390EB7CB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43" creationId="{39F2732E-1E92-CBC0-C321-AE5275B02E1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44" creationId="{96C4BB0C-134A-161D-36BD-C0649181D94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45" creationId="{DD7A17BD-FCF9-E97C-6F3E-C5B48BD7F3C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46" creationId="{6837B304-6C6D-B3C2-E3FE-2BC57C7D6C8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47" creationId="{27D071E2-80EE-D7B6-CC80-F0B562CFEE5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48" creationId="{BB9130C3-BA2D-2F17-7EE3-4C601434B1C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49" creationId="{F7D2E6A6-7803-5408-8AAD-75CF020EC44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50" creationId="{D7608046-4F43-27DA-0847-76573B71B03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51" creationId="{B3DFCF06-CAB5-D8DF-B80E-1B05E623D9C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52" creationId="{29A6B9C3-1F05-566D-D61D-C76E0EE6A7F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53" creationId="{DF0E420F-A04E-B76A-E78B-3D9D8E9AA14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54" creationId="{E7F86146-438F-E230-5961-3F52939FF3C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55" creationId="{340C22F3-4148-64D7-F71F-6672AAC99B2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56" creationId="{D0ED8059-21DE-0EB6-0521-372EEF701F9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57" creationId="{DB136328-26FD-39F2-7216-DFAAA8B8340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58" creationId="{EE93EAB0-609A-8772-2172-067FA89E54E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59" creationId="{63B61E8A-795F-AE21-030A-12229B7BAF3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60" creationId="{D5A898BD-114E-45DF-F938-8473FC9D851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61" creationId="{C3D6C1F5-CA8B-E291-F954-4088268AC59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62" creationId="{9F5FF0F4-E715-8C0F-FC82-62BB69AA801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63" creationId="{96B2227C-14A0-C663-F830-A643E60E4D8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64" creationId="{2B4B4E55-A544-B1A7-5A94-17F30FF3C92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65" creationId="{DD4D3A0D-1DAF-A82D-FA72-67B3C86F581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66" creationId="{3EC02B5D-6652-1D6E-8FED-D9C0AEF9BD5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67" creationId="{C345F8F6-6948-372B-DCCE-051A10E22E5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68" creationId="{2C8CBF2F-ABCC-60FC-ED95-5E01BFA66C6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69" creationId="{576C3223-F0FA-AAF8-5E52-1E073734B99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70" creationId="{40B1BE67-26A4-6444-DC32-5F532FD3D56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71" creationId="{0F715B74-23AE-52E7-6015-1EDEF348801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72" creationId="{0F680F3A-647E-C7A4-59FE-8540314E083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73" creationId="{76322E6E-381F-B47B-763A-9B2921FA0DF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74" creationId="{2D10C895-5C95-9652-9FAF-1378355DC0A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75" creationId="{70493AA1-E3A9-D5CC-5782-AE26E0FA94D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76" creationId="{23BEF510-4FFB-B201-3263-5431E544FAA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77" creationId="{BB6A8C0B-0F00-5C0E-1C04-25111E4221B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78" creationId="{5C46139A-6EBC-B253-7C6B-DF2B4D87786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79" creationId="{E312FA1C-3AC4-CF03-C0F3-C3E910AC506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80" creationId="{28334F93-7F12-D7BD-35E5-50E2FAD98C1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81" creationId="{6280D691-2F16-F37D-0D8C-8D4B1B688EF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82" creationId="{CD86BECB-6C1E-EF72-7181-010DD1E219E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83" creationId="{D5D7EF78-F379-0E07-3970-C5425316DC4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84" creationId="{8B388CC6-CF77-0CFB-8363-A59B0AE8C17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85" creationId="{8FD264B8-71D0-3B24-FBB9-8C502B0838D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86" creationId="{DFC2CD18-AF58-395E-492B-6003AB0B005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87" creationId="{EED4595A-6E90-39A4-A2C2-7A9FD48609D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88" creationId="{957DF688-7DBF-A780-44B8-8A9CCB81ED4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89" creationId="{8D94FBF2-A54C-DD55-09D9-D8C155E9906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90" creationId="{5D4D11B7-C353-1467-C11F-D53327AA4AA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91" creationId="{44287DA2-D86B-8ED8-865E-8DC35814C3F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92" creationId="{435CD748-3476-E0E0-9545-02E0B84A263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93" creationId="{AB75AAFD-69D6-2C4D-8F10-CA3722860AD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94" creationId="{AB201513-ACA3-43F3-6930-CE98BFB0F05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95" creationId="{BA9E8B7D-95CB-E753-B6BE-1BBCF25761E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96" creationId="{389A1B62-6430-0CE0-554E-503F52870E5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97" creationId="{C4BCFD99-C155-37BA-9703-B5ECA60EDCA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98" creationId="{B9F86E72-4DE8-A9DF-CB16-0D1A4EC3FC3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399" creationId="{6B51CF66-C167-1126-C52D-1971FCCB8C9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00" creationId="{4ECEFE13-0BEC-21FB-438D-B8BFFCB3CC5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01" creationId="{9E943B36-6022-447A-FDDF-EBA7F36CCF1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02" creationId="{68B3A733-423F-7B51-38B2-2AF1E8896AB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03" creationId="{CA758CCE-9BFC-EA9E-A53D-FCD6A9C62B2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04" creationId="{B9D89569-2966-9788-CFD2-79F0D5668E5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05" creationId="{724E1762-BF87-6834-DE86-A3A618A732A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06" creationId="{E13C5030-D1FD-621D-A31D-0A6C505A625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07" creationId="{7EA0C6B2-C308-FBEA-37E6-6E217DA0EE3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08" creationId="{DB6F1A06-382B-CB0C-A2D1-F63B737FA3E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09" creationId="{11B8D2EC-5195-41D9-DABF-388BE80327C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10" creationId="{DEA45B6C-F7B6-02F2-D8B2-4ACB036348F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11" creationId="{537E6670-8D2F-1A7F-60FA-A3FC22B0F4F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12" creationId="{20976145-3C80-4F66-8159-EA8A0326874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13" creationId="{2B922DC0-0208-3483-93C2-34CD5EA8935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14" creationId="{0A7FA467-B4B6-5C98-3B33-88A06360FBC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15" creationId="{E0C8D716-CAE9-0ECA-459A-3A536614BAE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16" creationId="{DC09C859-6ADE-7A7E-5371-28F85D25BBE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17" creationId="{DD5C626B-2472-8737-C794-1BA91E42B9F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18" creationId="{4DD75CEE-B3E5-6712-EC13-90374F60433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19" creationId="{BA6C2621-4590-12FA-9E49-51C1EEE4363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20" creationId="{8298D05D-344D-56F4-B199-BC37B6FEEE4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21" creationId="{29D69020-8BAB-8407-2F1B-853DDD17D91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22" creationId="{AA04E706-D639-A080-4A23-F98B92E5FAD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23" creationId="{A84A453F-78BD-4479-34CD-A25E3822E93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24" creationId="{FBF38D35-CF43-7445-89CE-F541251005F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25" creationId="{F98EA11F-86F8-3453-AEE5-0507095BE85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26" creationId="{D1DA1E9D-6B0A-B1A7-A7E7-0E6AB9EDBC8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27" creationId="{F69F54C4-0571-56E2-5029-0652501DA2D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28" creationId="{892DDFC1-C87D-870A-86FE-967C79D9807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29" creationId="{AB0A9BC0-A53F-5087-87E0-40DA70A4185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30" creationId="{DC26867A-5C9D-0C97-FD9E-282682E2BA1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31" creationId="{7C376781-6DDC-DA22-68EC-03656B5903F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32" creationId="{EA8FD810-8F1B-FD1C-4F2C-31FE85A9C79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33" creationId="{906027C5-50AE-AC2B-19F2-3757B362FF6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34" creationId="{00BB5B09-9805-0475-8FF8-4CCA0C2DFFC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35" creationId="{3D454BF5-349D-0868-8BEB-960BD49D9C3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36" creationId="{A2393D64-85F4-5B74-F49D-93E079982D6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37" creationId="{6DDA510B-4BED-2E25-2625-311E6CC6F0C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38" creationId="{3BE26382-E7FB-8B24-AC2C-6BC5A868850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39" creationId="{4F8970FE-08F6-C1F2-6D86-64668B5E457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40" creationId="{28850E5D-D9D5-20C9-F5A6-F24FE4E9830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41" creationId="{E20D0AE3-1A73-C35D-80A2-B206FAC772C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42" creationId="{821B39A7-2796-33F6-78E2-BEA8E9E1633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43" creationId="{78C41F99-B27A-4607-AD90-0E08186B155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44" creationId="{EF0BCD7D-C2AD-97CB-FA30-C8A25FF3110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45" creationId="{8A44F2D5-25A9-2D98-DD38-3D6C3D958DA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46" creationId="{034A4534-7A9E-312B-54AE-8DBF896F7B4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47" creationId="{DF0CE2CC-3FCE-B61A-BA4A-F76317602DB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48" creationId="{0EE0BAE4-8BAF-C479-A709-BBCA2531DAB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49" creationId="{D16FDF2C-866C-B246-FF40-8A684A81ADE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50" creationId="{4967E33C-4A5C-DC02-F052-3CD4F6A8AEC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51" creationId="{440D8AA2-6C5F-AF9F-ADAD-3958C84B3EC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52" creationId="{6B5FC5D9-C47D-93D7-CE7F-8C68075983A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53" creationId="{E7EAE916-0512-AAA4-766B-F4D6C1908C4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54" creationId="{674B027A-2A5F-BAA4-340C-1D823558E4F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55" creationId="{8882529A-880D-2DBE-123E-D78B45AF1D0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56" creationId="{F66390E9-CC66-6B85-431B-C1052C1A20E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57" creationId="{911AF7E1-DDE9-AF3B-7264-D93FED87835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58" creationId="{CC9D1CE6-05C9-B81B-F481-5DCC9A86501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59" creationId="{BC8F3F42-EA26-65FB-644D-9E82A4DA4CF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60" creationId="{0E7B5134-8EDE-9331-7FB5-0DE863E390B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61" creationId="{31B4551C-CA34-AD57-BED2-F4D0A70B0D1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62" creationId="{9582FCD0-1EA3-9902-995E-565AA16BA2F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63" creationId="{4F79083C-4314-4EB8-05A0-B161719E884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64" creationId="{1BCB44BF-080B-E286-A71D-1CD1D54D7F9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65" creationId="{79FB2C94-58CF-EA80-BFD3-75B53880447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66" creationId="{C7D59078-274E-A15E-B51A-82B34997075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67" creationId="{DD208911-3920-D675-CDE0-642F8C4069F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68" creationId="{8554695D-079A-791E-3FB6-172EF13C535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69" creationId="{83E2FE87-14AB-81C2-0BDE-25F80007902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70" creationId="{331DF8AB-4B65-3784-1167-0AE72209CC5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71" creationId="{F4750260-37D5-A84F-895E-6F7D3343D2C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72" creationId="{B47D01EC-1EC4-0918-C056-838C6B7E30A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73" creationId="{FADE9BCE-880A-14CA-E103-FB6797FE257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74" creationId="{A9228648-5276-70C4-5B48-A8D94DC464B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75" creationId="{1ACDD700-8A6D-1F19-1D0B-346544FCFC1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76" creationId="{85F8FBA2-DB0B-E649-5DD8-94133A946D7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77" creationId="{2C40BAAA-9996-3B74-9729-A6B89E1401D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78" creationId="{AF5B938F-12FD-C89E-622E-40C2D7E7167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79" creationId="{38A88D0F-0118-56D6-9BC2-B5486EFF134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80" creationId="{37EA295A-03F9-E431-B94B-E368C48AAD3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81" creationId="{7C6A2BFF-FAB5-2C86-9875-51F10A91C0A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82" creationId="{DEF8BA13-A258-970A-9FFA-16E25E4F3D8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83" creationId="{285EDBBE-740C-EBF9-1CD7-8D2456A0E64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84" creationId="{7A72838B-E400-4A84-752F-D933DBC17C5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85" creationId="{1FA2181D-2498-391E-6BB3-D60671AD501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86" creationId="{B2026C89-C650-7EA5-750F-73C84A47AEC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87" creationId="{8FA27415-D506-DA2E-3EAC-4911B50C8D4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88" creationId="{470B1B96-D20E-89D7-309A-F1A7ABB9AE9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89" creationId="{C5269554-D06D-DC23-B90F-6CF5A5CBD75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90" creationId="{B26746BA-965C-CFE3-4FDF-8293199481E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91" creationId="{7CA4029B-CE83-6F15-A413-270619F7B89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92" creationId="{47FD98AF-54EB-2BBD-E012-5659CC20F20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93" creationId="{51789808-6501-4EC1-9BF8-DE16254CA1B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94" creationId="{D7A8B391-6291-1F50-C76B-2D1CF89C389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95" creationId="{7A59E042-B261-9682-DABF-C4DEAB18DA3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96" creationId="{1C84F47E-ACCC-0C9F-F889-3852446F740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97" creationId="{4523B0C8-905D-C81F-694D-1B30C97A13B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98" creationId="{98D2D616-1AFA-760F-F8BF-0ABA2D45F3E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499" creationId="{004964C2-0570-4C6F-3CCA-FCF1FD10944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00" creationId="{F28B27B2-3C2A-8D83-6F86-B82E7B00EBB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01" creationId="{3A28E82E-E1F4-AE96-A423-ED2F75D264F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02" creationId="{8AA83992-DE0B-01CC-05A7-6611BE9E0F2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03" creationId="{C055AA50-F94D-E6A3-8198-E564DD4F50F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04" creationId="{3DD8B49B-ECB5-4A9D-95A5-A1020DCF562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05" creationId="{5E92856F-E60F-2CED-40E7-5DF45382EBD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06" creationId="{ADC139DB-354D-E70F-322B-68383A1CCDC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07" creationId="{22B08644-0988-DDB4-B2E5-2E14A9A60AB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08" creationId="{01A4CE25-E8DD-003B-EC9A-031EF86F9E6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09" creationId="{D11A1C78-41B2-BEF6-C3CD-EF9885BC225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10" creationId="{451B5A66-937F-AD02-291D-73589E1B8D0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11" creationId="{A4897D4B-BF6F-D80C-820A-19D41E3B168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12" creationId="{10E9D5CC-AE0A-F9F4-F4EC-5DD634C9922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13" creationId="{E1D291E0-17A0-F761-06C9-931A5760DA5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14" creationId="{D5EBB325-02AE-57F5-AA81-626207596DD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15" creationId="{1445D8AF-BEEA-E9AA-68AD-128AE59BB6B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16" creationId="{E78F9822-EA59-A473-634F-5A07269035F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17" creationId="{7473CDC1-0CE6-6406-70FB-341DD20A0D9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18" creationId="{DF330388-1EC6-905B-D1D1-F7CBF10E63C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19" creationId="{738E26DB-BF28-CE14-7D6F-2A4252AA56F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20" creationId="{CDFB332E-C5AE-8959-6EA5-C876A8B0248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21" creationId="{95E0A163-49AB-0FCE-A3FB-B4AA68DE535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22" creationId="{F728A8FC-1846-D649-F451-A63ADF06264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23" creationId="{580DCD26-188C-0228-C102-8644A2F0ED9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24" creationId="{92E48F26-C572-B681-0ABD-C468D2A9872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25" creationId="{AFC90196-5F75-D239-9B12-2CFDDEA7AAD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26" creationId="{F46A76D3-128B-B75C-B334-A705B7BAEFD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27" creationId="{66D88EB1-EC8B-BB6E-FF15-B19788D5DF6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28" creationId="{6CA324ED-7F61-9B01-FA17-C27637F1B4A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29" creationId="{254BA2FD-3D76-716F-2391-16CD18632A6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30" creationId="{18BAB294-A969-FB50-B8DD-B51D6784F57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31" creationId="{11B0E79D-5E11-538A-4D95-0A00DEB8BE2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32" creationId="{25A45574-F0FA-4BBF-7381-83437DA85CC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33" creationId="{991D4FB9-2134-EF99-3DFF-10367286156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34" creationId="{8027D606-AC10-324A-B46B-B6ED8CBBBBA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35" creationId="{45FAC88F-3F53-22EF-CFF2-CC24B1EC064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36" creationId="{208663C6-5D01-20A1-AE1C-703FDBA1B05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37" creationId="{EC9F0039-0140-F914-3046-2E28BDD8188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38" creationId="{8A0AE12F-6BC3-8B7D-250C-F9FF72C20F8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39" creationId="{09990C8F-9DB4-9138-080E-DBB23A30A09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40" creationId="{1EB5D1E2-9F18-80B3-A1EB-9EBC58C1FFA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41" creationId="{BCD2B462-BC91-7880-55D8-68D738077E2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42" creationId="{7404BD64-940B-455D-C193-058D4F8BD92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43" creationId="{C22F7244-BA9F-1C1B-84D4-3F28E682E0B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44" creationId="{D4181056-8D17-3CDB-FD49-CCFB5AF4CCD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45" creationId="{313241FB-88F9-7277-F3CF-7D1F7D67857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46" creationId="{8E9DF16B-A19E-7806-D942-5E29FB129EA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47" creationId="{CCF4D421-E9CB-E161-F4E7-9F1AB11A725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48" creationId="{1DE06F12-7148-F1DA-12B7-540C22DD36C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49" creationId="{DB2A7845-744C-D6E3-068A-7F29EA5815B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50" creationId="{F3AD7B2E-7078-C53E-B73D-F57CF1E68DC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51" creationId="{45BCAC76-E2B3-65FC-C928-2E08839D39D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52" creationId="{83252F61-6663-3EB5-813B-FE0799896A5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53" creationId="{376ABB92-03B0-00AF-616B-F9FA63F6549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54" creationId="{6585C2C6-DFC9-2379-CD64-46763EDFDE8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55" creationId="{5BDBC533-9678-D8AE-0D1F-83A1A8D25E0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56" creationId="{2CA2F42F-3C7A-CFEB-7785-21DA0FF37BE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57" creationId="{0E1E1A49-8F20-61C0-ADC2-A2068F5DB49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58" creationId="{E07774D5-6CBE-A7AC-1730-580EF5C2446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59" creationId="{0EBAB0AC-0C12-DDB3-E0C4-5D4EF3894F9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60" creationId="{F7C4ED64-47D0-E881-A10D-CAA2CED8B62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61" creationId="{FED11845-25C2-12E5-BCAA-AF61779F9C9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62" creationId="{D58DC78A-F6CB-2B03-6B29-295D296DD92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63" creationId="{6BEEBEC3-8058-EDD5-1007-5551A5414AD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64" creationId="{506F6532-655C-4C40-B86C-7EC16C8703D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65" creationId="{D25FEEA2-5C44-7AB1-4650-E908DC7BA1D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66" creationId="{FE172A4D-997F-3134-7DC5-F4EC507F9AF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67" creationId="{68C4FDAE-491A-F884-DF33-15252434DFE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68" creationId="{AF0DFBAC-31B8-3061-A956-3FA0039299F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69" creationId="{AC43BD20-3D27-5B6E-F24D-DC51CA5674E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70" creationId="{FC98AB0A-128B-A861-3093-EE5B3964A7A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71" creationId="{097DEFF5-7C99-5819-FFA1-C9795325BB7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72" creationId="{00FF580E-6B1B-E408-E518-9095F1E74D0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73" creationId="{A712DF2C-EF87-9340-A77B-4169169BE66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74" creationId="{A7076F6B-16B0-02B9-6DA3-B82F062F1FF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75" creationId="{880E425B-8A9A-ED42-BD5B-ADCD76F5039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76" creationId="{F8B86078-8BB3-9B25-3F24-3BB0F91D806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77" creationId="{AFB1F52E-7E8F-B61B-C828-0126873FAB7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78" creationId="{16F4CA6D-10AC-D95A-76C5-8190B901984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79" creationId="{6AE66F6E-6271-F0DE-F1B9-EB21424121D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80" creationId="{E34FE5ED-A4EE-9522-812C-B45C525D86C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81" creationId="{A0146216-816D-589E-DB70-360E28BD708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82" creationId="{13B4A11A-FC2B-5FF9-AFB3-829321F4266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83" creationId="{AE0325DC-D288-2768-86F7-4F75CB0538E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84" creationId="{F5DC4706-B059-D52E-B72A-A33E18ABC27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85" creationId="{FC5C19C8-CB7A-1217-6433-B64321D1E27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86" creationId="{900DAF3D-B6AA-7765-4184-5768AC6ED38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87" creationId="{677CFF6E-5912-9257-07D9-43035270FE2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88" creationId="{B52C26D2-32B8-D673-CEAC-1DC86920712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89" creationId="{06DF769B-BC73-5BC8-FCC9-7E46A56C02C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90" creationId="{868EA05E-E503-0089-830B-8C1CAD92093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91" creationId="{0C75C9CF-8AE7-B6C8-BA65-5D1C517B685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92" creationId="{A130C8CD-7D70-5236-E79C-614B6DF45A5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93" creationId="{CA6CCF60-DFBE-5590-4FB8-C10B126A8E9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94" creationId="{962C19B9-5CF9-E9F5-3283-46C62B047CD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95" creationId="{D21CECB8-9980-BCBA-A564-1417378633D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96" creationId="{45C46217-E289-C083-8D06-47BCB2E25F2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97" creationId="{DB6ED193-0369-F39B-179F-B64D42F9F4F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98" creationId="{2E2692CE-E279-3118-2D9D-2D8F5A9D545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599" creationId="{860AB253-DCB3-9BDA-1FB1-9EA9B760451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00" creationId="{3584EDFF-73CD-0754-E157-AFB760CA22D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01" creationId="{9ACA230B-45D4-44CC-65DA-833D48392D7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02" creationId="{97F91ED7-A27F-4FDC-763D-4DF038A094A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03" creationId="{8B4BE4F6-450C-507A-5D17-FD4C8589421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04" creationId="{36B80EA9-0AF0-B946-F25F-A785831E532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05" creationId="{D399FD6C-0736-3B51-05A3-1E15562F285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06" creationId="{5858DBC5-9673-1D1F-DB23-65DC1D91B17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07" creationId="{C7BA4E5E-39E8-28E0-77B9-3F481DCEC3E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08" creationId="{688E55C5-E1D4-C947-6A2F-3A4262616C6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09" creationId="{60A830F7-5F23-6AF4-D3DA-3A80CE8B099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10" creationId="{A748AFB6-2BF7-1E48-9CD0-211F6D66BBB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11" creationId="{A6CC31B3-4B51-52E7-0D10-140108BC6B4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12" creationId="{5757F7A4-E7DA-2641-C711-CAC12576FB3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13" creationId="{BB9658A9-0A3D-9DD6-0707-E1FFEBE45DC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14" creationId="{2BF9500F-5BC1-3B8D-2A10-16C7F627DF2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15" creationId="{FA0E32A6-0D24-BDAB-820C-A4F049C970A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16" creationId="{A66A51C2-E263-E770-3821-1F70B2F0A71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17" creationId="{EA331719-BDF9-1703-7C13-8E2F52EAA27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18" creationId="{9D8455D9-90B6-4C0F-6E2F-BD2D78D654C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19" creationId="{853CBB7A-A8DC-6BA1-3D66-EE11837FCA0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20" creationId="{04BE7862-B2C2-AAF5-4E14-5E5AD92E628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21" creationId="{95AF9008-53E6-F2EB-6ECC-EF19A0F88DE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22" creationId="{88EDFFFA-4A25-8D26-9202-A92C8FC7789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23" creationId="{25F35932-280B-6142-6641-9855F74C912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24" creationId="{702F5757-E115-5CDA-A566-FF716BE87CC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25" creationId="{ED91AD7D-8638-E569-090E-C9D304FEB60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26" creationId="{FD768B2B-F9A8-DBB3-0CFC-6795F4C5A3E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27" creationId="{1D6ACBF8-EAF5-9C80-4737-EE4CFFB8D46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28" creationId="{60D308FB-E2E8-23E4-6919-710832CDF6D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29" creationId="{F1A6D457-57C4-46BE-C6C3-E564B7A9039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30" creationId="{26A0D509-3A34-7EDD-E383-0CCEAC47B82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31" creationId="{22B5E6CA-9D26-0395-230E-4787E4E91A7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32" creationId="{161622D3-CF55-5B01-29EB-38EB4200FD3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33" creationId="{AA9FA67E-FEF1-C3A2-6746-0C263E6DF07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34" creationId="{78F223DA-E7BE-E079-762B-AACB3582966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35" creationId="{76869D45-9981-8A7B-9298-417C1563F97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36" creationId="{D7D1B720-405C-EFFD-F048-7239AA1D72A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37" creationId="{F5C754B3-FCD7-CA2B-EB59-4BEF5C691C9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38" creationId="{E10E3476-B0DE-FACC-B961-A907D29104E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39" creationId="{B02B0BFD-3999-DD83-9FE0-8159ABE3C46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40" creationId="{46C481C6-A3FF-75B7-10A9-55B2E6930EF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41" creationId="{ED6865CF-2E75-5717-EF4B-1D650B9D4E0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42" creationId="{85F02452-F20C-B180-4E81-F5822BCF15D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43" creationId="{8F20F70F-4D0F-C7B8-1EBC-AA31CCC66D5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44" creationId="{D6CE3C2A-8F0B-2CAC-29CC-1D518B96AC8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45" creationId="{5CEB0BA9-F260-7BCF-9783-9C3D0D35035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46" creationId="{4E91217B-F77B-CD6B-14C9-9F4389D7A24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47" creationId="{5E053367-AB2A-038C-B731-E6729391A7D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48" creationId="{7D2CA822-27D8-A169-27B8-4D5C4986B88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49" creationId="{B85D25CC-E564-6583-21B0-36845CF0B61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50" creationId="{D2E217BE-D90A-BE8E-A6F4-99A1B7738E8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51" creationId="{D39FBA43-1F21-E1D4-B9F6-0CCD0FCF52C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52" creationId="{6F4D5171-96FE-BA66-D916-70116D0C3E5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53" creationId="{87DE7331-D9CD-7D04-ABFE-A3767EF7F21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54" creationId="{87792A8D-B48B-ADE6-E9B1-049CD0F4CD4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55" creationId="{4C5871C6-58C5-ABE0-6E58-45E0308103F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56" creationId="{75FC4B83-17F3-7E04-801F-6A26DC89516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57" creationId="{D48E9CF1-AC6A-5A61-E883-0AC1F0F8F2F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58" creationId="{AF0A8D50-7437-30B0-80E8-F13873C0B46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59" creationId="{4F81C5A0-06CB-54C6-8A16-574B71C9788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60" creationId="{39A08AD8-5845-6057-079A-47123D81076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61" creationId="{53074C4B-5827-CEE0-EAE3-A5DD70991F8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62" creationId="{9686B883-0491-A059-7891-B19F55D9D70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63" creationId="{1D77891D-24D5-374F-FDF6-D633616F020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64" creationId="{DA7BC400-397D-B34B-39C0-83015CD7681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65" creationId="{4642466F-8616-ACAC-3E82-F06CA88B7FC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66" creationId="{25B2C68A-9FEF-26BD-8EC3-CFFCD186357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67" creationId="{D0F43B39-2317-F77C-6863-75603D37C15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68" creationId="{5DE3259E-C1F6-021E-0E1B-EEB730855F7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69" creationId="{98F5EDE4-EE5B-8B57-019E-CDF14C09735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70" creationId="{FFA6F12A-C1E7-D1B4-C7A1-37BE9565BCC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71" creationId="{6EBD560C-03AB-BF0F-E456-C06D8BBEB77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72" creationId="{8279FDE9-DAF8-D7F4-04A3-B7D0424E8DC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73" creationId="{12E3DAB8-6563-8A81-3576-4EBBF932680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74" creationId="{CF936891-1B61-27AC-14BA-803835F75A5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75" creationId="{7B890095-F16D-D5AC-873E-100EDE664C2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76" creationId="{02D89BD6-71F5-6C6A-4FD2-DDA6BC17FAA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77" creationId="{8F69DA36-F214-0737-9508-6E339FDA440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78" creationId="{29BDFC99-C665-6ED8-6803-37D8B941E6A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79" creationId="{C33D1779-7F6F-EEA4-DFE2-16BCC070608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80" creationId="{E046C28D-9284-D428-23F4-DC4B042BF6F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81" creationId="{3AF16276-C1FA-8186-12D0-07B777AF526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82" creationId="{81C6DFED-2401-8924-EC55-233F3A89126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83" creationId="{390D7D98-414E-116F-746A-74E92FEB89E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84" creationId="{B60219F0-D040-5870-9F11-A6F6A71F300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85" creationId="{FF2302AF-561B-7AC2-0BE4-FA01043047B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86" creationId="{70BE6350-3CB3-FDF8-80C3-07693CC959E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87" creationId="{3F4BC427-CB8F-510F-BA76-2A5EE410F41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88" creationId="{F600D848-DA37-41AF-838B-DFDDC2BCD33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89" creationId="{51D21F7A-606C-3E76-ADB9-5D494BA7D23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90" creationId="{0B097C0D-5862-B112-3278-F86AF506ECD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91" creationId="{5055E86F-2025-2F0B-C5A6-6A72AFFCB4A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92" creationId="{1B931C65-A977-8317-C703-81AB5986520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93" creationId="{A33DFEFC-0BFD-8B11-E7FD-FB53014FD40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94" creationId="{AA59E5D1-30BF-BEBD-AAAA-763B86931EF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95" creationId="{5CAAD32B-8881-4AC6-7D45-8A47DC22570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96" creationId="{9E304582-0550-C8DC-05E9-C6F059A7B9F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97" creationId="{4F4F1547-6D24-5F37-F1D3-511E42FC046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98" creationId="{D03A5107-1D16-327F-F560-F944B6562CD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699" creationId="{0A877FD5-2609-C49E-8E03-6A6FB31AFD2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00" creationId="{900D93CA-7046-6A40-4C63-D5223A86D8F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01" creationId="{2A0DADF9-648D-9884-4597-CB855E3C839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02" creationId="{F9D7840B-5D1F-B27F-7739-EE01A65B75F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03" creationId="{829F997B-30A9-E003-92D2-56F503A0A2C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04" creationId="{C9C7B9DE-4EB0-337B-CAD4-CC21116695C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05" creationId="{19308A0A-D8F1-9012-33EE-C88045B1EC6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06" creationId="{7B686F41-E4BD-6E2F-A9BD-A37233B5B74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07" creationId="{6DD3F5AA-280E-B32C-7954-93678A5B6A3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08" creationId="{5F025226-F620-0793-5799-EBE18771575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09" creationId="{5BA5D6A3-2808-379B-7BA4-ABF4DB7520F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10" creationId="{24E04C0D-0005-207C-3B94-5DDD42DF6AB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11" creationId="{CD3642D5-EE77-5419-40E9-44B9DB792B2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12" creationId="{03665062-2D71-F890-9041-BA1AE50A695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13" creationId="{8A86E06B-D18A-58F4-16E1-6594A834CB6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14" creationId="{04070E5F-101E-8B7F-DDE7-1A916034F9F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15" creationId="{2AF248D8-85EC-B436-A9BB-BB09486FE06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16" creationId="{BBF66BAD-30AB-309B-8892-05B96689E89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17" creationId="{25E09739-9009-DD8A-E76E-EF4B070A791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18" creationId="{CBD0F8A7-A8F4-9CFE-B013-8F86588B959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19" creationId="{10B89459-8749-67EC-D1A1-322C923F427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20" creationId="{50F92393-85C9-3889-3959-AA0742FD07B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21" creationId="{F13DF4A7-BEE0-67BC-B99B-75DEF72B261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22" creationId="{87D016C8-2855-9A39-D965-5DC09EFB0C8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23" creationId="{B33CC643-603D-A055-0423-42B96496C71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24" creationId="{31CF6AE4-B616-BCD8-3FCD-2F6B03F1C5D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25" creationId="{19283063-568F-560A-68A8-7F4110DEF65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26" creationId="{9C128628-44AE-1A34-1FE3-6FCEC137BCE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27" creationId="{9597BB0E-939D-ADDE-91D9-1BD0C89E7DE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28" creationId="{0E25004A-DF60-B6E1-A9D2-4C827AFF139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29" creationId="{366B10D6-2D3E-D26C-92BE-4B70159A704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30" creationId="{DBC7DAB5-FE42-00CC-2ECB-6D90D0C7B79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31" creationId="{9EEB9524-A529-7675-84E7-C07A3994EEA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32" creationId="{3460EAFC-F6F5-B12C-8649-34EA765D139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33" creationId="{62008667-6F38-B4B0-E7EB-19C1A90F923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34" creationId="{20B3EDE7-48BB-458B-F5EE-86F389B1A6A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35" creationId="{8226648D-9000-7556-A8A4-0EABA1A8F3B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36" creationId="{7363E864-EE05-4E19-D6AA-D9B9C70E543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37" creationId="{970D4DDC-357E-1B26-6C75-4926088774A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38" creationId="{1FF31E4B-3B4A-3503-1088-07FFFA68370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39" creationId="{6A48BF99-88D0-D994-2745-21AC74A8314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40" creationId="{BB8BC56B-1427-2DAD-B128-B28F896ACB9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41" creationId="{FF230862-6353-0C84-9AAE-4925A5BF850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42" creationId="{40070E4D-5908-AA3E-C383-C4441E3AD22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43" creationId="{7A1191A1-EB6D-9D58-651C-9B31BDCFE74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44" creationId="{4146C784-A52C-D618-BC71-AA4D510F73C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45" creationId="{21296D8B-A2D0-DC6A-137D-E971F5F0ADE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46" creationId="{B3F54160-928E-02A3-E022-6ADDE395FE1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47" creationId="{AE7BAA9F-0BB3-45E4-DF02-B707E5E6975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48" creationId="{2F426A9D-3D0C-C6CC-0E5E-3C4D1D5B985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49" creationId="{DDDAEEC6-6BDC-987A-06C8-1761EACF448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50" creationId="{FE69B988-2BF6-3E9A-2274-3897FE8EF62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51" creationId="{791B43C9-7684-7441-77B9-16594E8BD7D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52" creationId="{4C47E7AC-BAEF-C316-F9C1-261E09E5C2F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53" creationId="{3A85A1C5-ED90-902D-3133-373D876FD3C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54" creationId="{BE33E0F8-0F17-761C-4495-26CE78E76B6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55" creationId="{D7C15DB9-D2E2-DA38-4F17-5ED685A60F3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56" creationId="{1D6627FE-42CE-AA7F-3F5E-B46207799B3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57" creationId="{5456720C-8F07-A033-1559-7EAB56ED1B6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58" creationId="{C6B0F001-3EA5-62CF-67A8-93DA9C91C51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59" creationId="{E9EB8358-7E2A-90B9-0840-D607586F8DB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60" creationId="{C6E0F00D-58BB-8975-115B-57793494603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61" creationId="{162E077D-D1A1-9E49-0412-475456702E8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62" creationId="{6C1DBB9D-7658-3C0D-0191-996BE945ABB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63" creationId="{1DAD2658-57B6-6591-D023-43656E86EB8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64" creationId="{7A6C5F8D-1606-0A28-E497-53F32279172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65" creationId="{85186442-D9E1-881B-DF0D-DC864B03FE3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66" creationId="{4761BEC8-C5C1-A6DA-AA4F-7C8CDA22615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67" creationId="{06C6AA44-A1A4-A94E-7C6A-2E93852066D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68" creationId="{FE904973-540A-7A28-7197-E849FF9CB05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69" creationId="{82BA0140-4B89-C0C0-7E30-A928598A7E1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70" creationId="{28E4C911-A188-3402-2210-0A0D80339F8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71" creationId="{8D0492A3-AD7E-C309-89A9-7A99F810C22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72" creationId="{B552041B-DCB4-ED36-3CC8-3D20E742650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73" creationId="{F8F3D318-985E-BF2F-28F1-CF9028C2FCC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74" creationId="{362F8390-2A2C-C903-ABAD-6A248341E8D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75" creationId="{BEA4EBC5-B221-9E09-60F1-1683EA8CEA7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76" creationId="{DD73A1BC-EE98-64A4-34C3-E18DD8C2C7C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77" creationId="{80D44460-CE6C-07E4-F6C2-133BA9547FB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78" creationId="{33B80FA9-BB64-0823-A3D6-3808BF330A1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79" creationId="{2AAE28B5-27BE-CAD5-4C0B-8DA0329BAA0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80" creationId="{F0BCEAE1-0172-8419-3107-B7849232CD5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81" creationId="{A9D8AFAE-0171-FDA0-29F4-4637DF4323F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82" creationId="{52DB0F57-6C13-C0D8-1D7D-43196B043D6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83" creationId="{EC77CDBD-5CFF-6E26-74E0-3028A27C069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84" creationId="{EFFE60AD-BD2A-2ACA-5032-AAA8658E5B3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85" creationId="{B8DA0421-7F65-B09D-3593-D3900647C91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86" creationId="{C58ECF5F-EBED-435C-9968-FDB85ED5A38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87" creationId="{D399DBD6-A0AE-2171-70A1-5A9BBF83184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88" creationId="{1774295F-5659-3B0F-F558-71148DB5DAC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89" creationId="{F2BC10F7-5108-EC6A-11C1-23C9057A195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90" creationId="{4584425F-8ABD-5C11-A358-880F524C987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91" creationId="{7A62AFF7-920D-22D9-755D-CD41453F653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92" creationId="{4090CC72-D3DB-ADAC-E258-BFE2550ACF0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93" creationId="{07842D49-2AE2-7AFE-A72D-57129EC247D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94" creationId="{E9D79118-FFB8-2BE6-6B62-5EDC0903640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95" creationId="{1CC4508B-2FB2-8938-F4A2-70FC1AEC827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96" creationId="{52F45FC1-8203-4CD4-40B8-57C32BC6FA8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97" creationId="{666E6159-F06C-5163-93BC-1AF01CC9A34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98" creationId="{E968D071-3E78-75A4-0A0C-BA45616EC35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799" creationId="{F4657277-CE3C-326C-B681-637107D16E6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00" creationId="{D8E6714B-B2E2-FE3A-4BA9-65B82C29A3A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01" creationId="{3C7544CB-7180-102E-8F78-761EA749065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02" creationId="{58753F19-3DE7-B020-DD04-66E6FA3D30F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03" creationId="{BB7AF9D3-E0A6-68B9-3C64-51A1AD9875C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04" creationId="{7DA3FAB2-5DF8-F925-7E8F-4C6A57477D6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05" creationId="{6D1F3205-A2B1-6C2F-AE2F-BDC18F81014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06" creationId="{4DB6CC88-C925-D9C9-7945-CE317AB3C90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07" creationId="{708FF357-425B-1AEC-CDD7-CC77B11C6B9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08" creationId="{08FFB377-D074-E60F-E074-61C139EF889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09" creationId="{45A4F58A-3BC4-0ECA-DAD4-DC41C3E20AB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10" creationId="{CE024FAB-C80B-F7A7-A2C3-AB79D0A763D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11" creationId="{331439FC-274C-5D16-CCE4-54A8C874310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12" creationId="{828CF4BD-A9AD-F8FD-78EF-6D5E0F84742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13" creationId="{8833FC4F-4DE1-DFF3-CAC6-40161D0CD76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14" creationId="{5C2F9355-FA1B-9F9D-6958-2D54BBBDE71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15" creationId="{14B33E7C-99F2-1B2B-F796-F9CC2578722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16" creationId="{D7D64018-D6F3-A3F8-8BA4-60E87796FB0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17" creationId="{34238211-7217-9257-403A-42CAE1F0350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18" creationId="{A3D27E6E-EE99-7B26-FAA1-9E1E802C51F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19" creationId="{A43E2CB7-D0DA-F850-1C78-7E39CB65B29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20" creationId="{F13921E2-8A5C-C32E-007E-29620A44DAA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21" creationId="{58B5CFD7-1E06-06DD-0C42-D52BDC8D075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22" creationId="{10C5B872-2B7E-CEA4-2B13-12532A6836B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23" creationId="{9A9B14B7-220C-E377-8332-B510038E762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24" creationId="{566887B6-E110-73EB-EEA2-8E1F0F387F6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25" creationId="{FF8F61C7-8710-220C-2B10-9DDE2BC2AC2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26" creationId="{995F88A1-4FEE-BF30-B66F-7B4E1AB1150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27" creationId="{1851719C-5D19-7607-AAEF-AB50462FF09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28" creationId="{ADB8EADA-EE10-4A07-C987-BEA7ED0F433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29" creationId="{20B64362-4055-4397-ADCB-8F1D0CF3B29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30" creationId="{31BD8259-7AA0-3A1A-24B6-8F7217FE22B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31" creationId="{D4D370BE-EDFE-DA95-647D-14D17F16FD5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32" creationId="{A3A0FC78-BE6D-7DDC-966A-B24E143C1BB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33" creationId="{8F0265E0-7DFC-86CC-045F-0B524E374C0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34" creationId="{41F2A098-DCC4-AA6D-2686-E43D77F3ED3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35" creationId="{6EB1C07B-449C-C516-C9EC-2D53270C80C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36" creationId="{43F6EBE9-3C44-77C2-B126-49F2CF6E72D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37" creationId="{20FA4B86-F473-5314-45DB-BF1DCB9CD58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38" creationId="{86868606-B84D-A120-2093-79AB106BBDA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39" creationId="{2049C14C-3AC7-CE90-64D8-3C37A0D7992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40" creationId="{02D6FB6D-6DE6-B532-ECDA-AC69D3D4A7D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41" creationId="{B01DC1D9-3E74-896F-F229-1ED4933F288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42" creationId="{CCAA9EC6-8E11-34CD-94E9-43829CD8A85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43" creationId="{4173F9BC-69BE-A405-25EE-7792AE32AA1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44" creationId="{B84C275F-B1D7-4D4D-2CAD-FE1DC52FCC5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45" creationId="{60AC99BE-4051-D8C2-AB89-0C5581F38E9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46" creationId="{A4A717C8-1766-D7E7-D92C-BF512B2DF99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47" creationId="{04DC45DB-05F4-53FD-1403-9EF31A964E6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48" creationId="{1B1D4F09-899A-8D0D-D868-DFAB2212791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49" creationId="{CED78488-4DFE-B469-EC46-CDA632B0D0B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50" creationId="{F876DD38-A730-D138-69D9-DDAE84AD9FE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51" creationId="{D2B6B573-3BDD-DFF4-2515-7422E307F59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52" creationId="{0425E17A-4D29-2C74-D1A8-82108C71F66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53" creationId="{F106393F-B832-233F-F8AB-F00EF705834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54" creationId="{40040B29-ACE1-40F5-D186-1517130112C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55" creationId="{484205D3-6A86-D23B-5FAE-A986312D14A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56" creationId="{A6E917F9-070B-A229-01E9-F10961418D7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57" creationId="{59CEA6D9-3078-DE9F-3044-7B1AAFE17AD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58" creationId="{73D8B626-955B-6EF4-5483-67AC3DD4496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59" creationId="{7E62C8D0-104D-C7D0-29AC-E27325AB675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60" creationId="{E5DD3BF5-E755-F002-87BE-E9ECA7094E7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61" creationId="{852AA737-16FC-2ABD-4C4A-3AA6A931856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62" creationId="{34D6C0DC-CEB8-EA2F-AD3A-EBFD814B8D8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63" creationId="{E4020870-F324-1C09-AE37-AAE2A117184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64" creationId="{CD8A1F3D-719C-814C-CA43-C2FBD8C2A4B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65" creationId="{92B2F4D5-8DF1-E7AC-4B9F-347016579C0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66" creationId="{7F749B2A-6182-8D10-4D1F-8CEB8A2920F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67" creationId="{9503509B-BBCB-4B14-E192-CFCD96B1BBD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68" creationId="{D7E84529-50FE-6704-4FAA-26F6BCF46A4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69" creationId="{9311E7C5-9DF6-81D1-DF98-52764A629BC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70" creationId="{23EF3C11-6B40-39EC-6E6D-599C79EF4E9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71" creationId="{D34FB164-0D93-253F-A69D-FDF29A562FB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72" creationId="{8DA25C12-0354-3566-AD2F-2A07FD062FB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73" creationId="{32235585-6B8B-CE49-41A2-D8399BCE3A2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74" creationId="{B71015FD-A2C6-4C13-7111-D90E91CB418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75" creationId="{C1A093D1-111B-EF03-163E-2F097CD2125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76" creationId="{6958AD36-7C01-E641-4FBE-062435E94BA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77" creationId="{5AE9C4CB-C0DE-67A9-CD06-F284A03FCA4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78" creationId="{ADAA035A-3596-C690-C6D2-3CC0637CFA3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79" creationId="{37CF830B-FD33-E99A-DBA5-A3761718EF0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80" creationId="{AB0AFF58-01BF-B3C9-028C-F1DFF7DB7EC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81" creationId="{AF01682D-0829-8FA0-2DB1-DB04A2E1DB7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82" creationId="{21C23E41-CCA5-EF98-8F60-6174E41D730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83" creationId="{F5B5FA7E-DE37-8713-C6CC-C5A02D9C504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84" creationId="{0724EE7D-C254-266B-8377-1670034CEAD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85" creationId="{56D50B37-CA26-CB35-CA61-C7F392B5E75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86" creationId="{457DEF7E-BDDD-E581-0FB9-D023C8234C1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87" creationId="{22F1FCDF-381D-DED0-81D9-0326D84E55D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88" creationId="{E64AC0D2-C904-BAE4-1A94-A2B4D1B9D3C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89" creationId="{42931C5C-08BE-7545-62AD-90929577D25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90" creationId="{EA23C6FD-3FEE-B3AD-B86D-FCF4D80CA05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91" creationId="{442F1A12-4595-6631-488F-12616263824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92" creationId="{CB0DCB9A-D4FA-11D6-A362-1A3333DC7FB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93" creationId="{3AD2B957-577A-9F8B-79F9-54D928B77BD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94" creationId="{7BA0095A-F0F4-473C-B437-720033DD6B8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95" creationId="{EBCFDFED-56EB-0F89-7ADE-4EC3CFF09AB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96" creationId="{0BDA721B-0788-CA8C-3EDC-6D4A056C8CB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97" creationId="{0448A7EE-47DC-9B4A-F5AF-D37C0F49CDD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98" creationId="{8A2F3F5B-D47A-0E6C-93C3-A6A3FDD9A57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899" creationId="{1BC3F1DE-565C-D6B3-DE52-5ACF0F745EF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00" creationId="{DC9E3033-5E9E-7389-0B24-047D98319E1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01" creationId="{649595B1-D198-66BE-6C22-C676C5ECD5E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02" creationId="{AEF4CA8C-1DA4-04AD-AB83-334B18D4206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03" creationId="{15684134-5628-546C-03E9-C9E86EFC261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04" creationId="{542E0542-44DC-B487-5F12-E2EC51158E1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05" creationId="{CA59161B-8572-B5EC-19D7-3E8D4EC2342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06" creationId="{A3A0DE96-F87D-80F5-2B6A-DA30CF1D22A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07" creationId="{F44AA408-B1B0-9462-55EC-9B915339053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08" creationId="{0DBE74A4-5487-0825-D4A9-30EDB864AA4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09" creationId="{B77F6AE4-6F88-4C63-9C20-0ECA8BE22C0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10" creationId="{42D32430-6499-DB59-379A-896F300326D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11" creationId="{38BF8635-D81F-850F-C8F7-3E2AA10D308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12" creationId="{D16FE5D1-7055-7531-CC28-87CF92BCDC3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13" creationId="{905158D3-C949-B90D-598E-807130EEAAC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14" creationId="{AB1D9BD8-EF30-02C0-53A2-03D669BD5BD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15" creationId="{EB98436D-FF72-B407-BDB4-4FF071C46EF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16" creationId="{E6C409A5-D11A-0D1E-EBC7-0C60B354A0F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17" creationId="{2020DB30-B932-7660-3F09-6DF81DB1942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18" creationId="{28B09B5E-DDE7-3963-2507-ABCF8CD2DB3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19" creationId="{476FE164-98A6-70E1-CA1F-F5B295F456E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20" creationId="{C936601C-87BB-974C-75B9-AF928DFFFAD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21" creationId="{45B0954C-4CA9-09D5-CBE1-3DD0FA75A98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22" creationId="{F3B228BA-F21C-1008-1EF7-A5CEDDC75DB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23" creationId="{AE7543AE-4F63-7E37-7718-1D283DEC4EB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24" creationId="{0193F5C4-964A-CBE1-18EF-A10417BF0D9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25" creationId="{A32DACD1-B42D-5935-EE12-FD16DAB0E40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26" creationId="{B5FEE605-2D61-8937-845B-D1FA5CC27A6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27" creationId="{1D315635-D798-AB47-9313-BEC10CE5D7C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28" creationId="{E8F9E4B0-66F1-D97B-3D24-FE5E1B2BB29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29" creationId="{F427316C-3075-2FB2-F467-A493CD56378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30" creationId="{D985C29D-44BA-66B0-7D4F-508D0B08B86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31" creationId="{F364646D-9752-9FCB-F869-E7895E9761C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32" creationId="{B355F44F-019D-1E9C-65B0-EFDAB8F79B3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33" creationId="{8B28DE78-5F47-EEEC-DB69-EFDE869C68A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34" creationId="{9F9AD1CB-E98B-A450-EE8B-0A9F97248CC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35" creationId="{32FCB662-4199-3A0A-44CA-3F01E593D2E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36" creationId="{CA454FBA-0069-771E-0F34-BEBD22172E2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37" creationId="{48538A86-BE19-0858-4A95-144BB4DEF40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38" creationId="{F3E8F832-5B23-2A05-D2F5-C3E4B9DF74A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39" creationId="{AE16ACD1-13CC-356C-AE1C-DAD0D89FDDF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40" creationId="{1AC464C9-02AC-A97B-A159-9F520383102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41" creationId="{D3C734A5-DC5C-40A3-1145-71F4CDF98FD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42" creationId="{95CE2312-56D1-496C-FD20-C45C4089714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43" creationId="{13CAC10B-FCF6-5F94-C267-59EECE8DD55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44" creationId="{E34D4C46-C2E6-533C-CF2B-B34D70BD817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45" creationId="{B2B48356-420E-088F-F389-D7201460010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46" creationId="{88F21E1F-520D-8C8E-D5ED-F7584BCAC2F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47" creationId="{6F7714A4-AFD9-4B8F-12A6-D41CC8AF300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48" creationId="{BBECCB63-A3B4-EDAF-3D87-9C542BAC570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49" creationId="{BD10AC3D-9256-620D-AA66-6F76013AAF8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50" creationId="{AA9AE4EB-BE7B-7F0C-38F8-638B4A7246B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51" creationId="{5E99F2CC-4EE8-A7FB-AFDD-F5BA4611311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52" creationId="{EF1D308B-A0C3-0721-3E1E-7A9AD3C9406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53" creationId="{80BC4216-A073-1086-805E-F976A741181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54" creationId="{3E527643-167F-CCFC-E251-D8574D7C458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55" creationId="{AD504798-00E9-1993-9856-0883D81D814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56" creationId="{B9B29214-E2E4-F9F9-01CE-5DC45F331D5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57" creationId="{6A74CA75-78B8-7040-82AE-F0AFEB21711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58" creationId="{D128B380-A60C-D695-15AB-95DA7E23F66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59" creationId="{44DF4A93-9F62-4A14-454E-5DC347E2EE9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60" creationId="{DB2DE461-ECBA-2DAF-E49E-CBDB77CEA08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61" creationId="{8FF605CE-4162-839F-BB64-C3F83D19614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62" creationId="{E99CD9DD-F9AE-C673-4F98-E9C86F942C8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63" creationId="{A3F24FEE-6413-E831-2423-4297E0A2868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64" creationId="{A30C9606-206C-E623-73FC-83B70E9F511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65" creationId="{33B2B2DD-59F3-469D-DCC5-9724E26F4A9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66" creationId="{686241A8-6C85-F050-9A1E-BBFEC0BA591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67" creationId="{5C2914FB-EA72-6CCA-C7A5-9709FAA1564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68" creationId="{D1AA1F73-CC22-603E-943A-53F72B63619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69" creationId="{015602AE-5AAA-04AC-E529-E452490612B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70" creationId="{22D4D2E9-43C8-EC1F-84E1-966CD101D80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71" creationId="{2F830356-0FAF-C79C-5636-0BFFC4008B4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72" creationId="{DA5B4EDD-52A1-C829-1812-5AF21D994C8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73" creationId="{8538D934-B1D6-F186-74C5-AF7E2F1D53E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74" creationId="{28CE9F08-09A7-B568-54A2-2B3329456CB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75" creationId="{D793AB43-90B4-406B-52D4-7160BF2F422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76" creationId="{BD0D6939-3E40-EBC8-08BD-B3F90BD7EC7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77" creationId="{B3D2F06B-55D6-F035-FD98-32154F84203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78" creationId="{4BF2AD2A-A8D1-7E7B-1EEB-6A5F6D1AE5B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79" creationId="{3FCBEFC9-32FF-35CD-FE0F-5108890F44C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80" creationId="{EFF7C92D-EA1D-07D1-8244-046CEE4BF87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81" creationId="{5C45F02C-A684-5142-809C-E4334FA5155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82" creationId="{710F3DBF-7382-5A21-A515-DE2DFE6F09E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83" creationId="{3C9EB6B6-13A3-673F-40F2-95EC30CA98C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84" creationId="{9CA4C110-E7B6-8C16-FAD6-C494EA09582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85" creationId="{4E8E8D17-C2B6-6965-4822-1CC2A5F5B5C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86" creationId="{1152DDDE-6DB8-3A69-12CC-02732DC9032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87" creationId="{861E6698-32E9-031D-C785-7DFC1223D9C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88" creationId="{A6FEF6DA-B5CA-4ED6-A63F-64D9B8772F6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89" creationId="{205847BC-217E-F6BE-A143-7355A0C8DE2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90" creationId="{F375FCD0-654F-F1AF-CE65-9DCE93BC9CC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91" creationId="{58EB71CB-FD3C-53D9-BD5B-5F01656D525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92" creationId="{C51077F2-BAF0-B659-3A22-07F5D6B6C3E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93" creationId="{4D43A42C-D05F-2634-77C3-75676154EF3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94" creationId="{E44E6C54-27F5-027F-B4EA-2AA6A824B42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95" creationId="{579CB90B-3EAE-00CA-4589-55C2A99D07E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96" creationId="{91F86182-FE11-093F-CCEB-8465622261B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97" creationId="{9A3EA3E0-C5B3-EB28-F23E-FFD726AB091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98" creationId="{01DD4423-FE32-EB05-360C-1EDBD3B079D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999" creationId="{B3993ECC-70DE-7B3F-3D85-9A3519EF237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00" creationId="{8F1E8B0B-7009-0B1E-8BEA-678931CECF6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01" creationId="{6345BFEB-7D87-C581-A751-68C8578E9DE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02" creationId="{481D7081-0356-A305-F402-9758AEBE6F6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03" creationId="{D978DE12-2760-91C5-B1A4-CD872EA98FB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04" creationId="{B6D2FA59-F8E0-3442-D38C-24EDE97FD96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05" creationId="{AFC3C97B-6BEE-CD3D-A70A-3C8C80C11D1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06" creationId="{9C4E40EB-9370-CC05-A798-A4CB1992A5F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07" creationId="{12F308A3-3179-0B7C-2C3D-882B088280F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08" creationId="{29092C22-619B-6B06-45BD-3EE294AF134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09" creationId="{73C2BA27-CB3C-AC1D-3971-4BE032279A7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10" creationId="{B76904E5-0949-8E03-D6F7-061D8332A3C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11" creationId="{5058D829-E0A0-DDD8-C73C-2435F049523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12" creationId="{9C7C5E0C-50E2-41A5-D815-97224C10D2D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13" creationId="{D738EF52-0F27-1D70-36F0-DB7232758A6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14" creationId="{764BE391-BBBC-60B3-BAFA-EC2D72F483C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15" creationId="{1FFFA426-F8EF-62D0-4612-4BC761C774D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16" creationId="{8997226B-FCFC-ECC8-A521-22B071428A4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17" creationId="{35849366-20F6-A80D-E1D5-7A0D86EBBA9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18" creationId="{7331358A-0321-7ED7-0CA2-AFDC9C9E59D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19" creationId="{664905B9-9169-B12D-F7F1-4E4DAFD9814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20" creationId="{90046D92-A8A8-A233-A2C6-05174ACAA28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21" creationId="{ED97F5E7-972D-7F0E-A387-7CBEE3B029E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22" creationId="{8C4E901E-0FFB-A44E-9A72-FA00D6F3FDF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23" creationId="{527AA9F1-B604-6392-6833-45E4E9CD763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24" creationId="{67D1A02A-0F6F-7753-9BA8-54005CADD93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25" creationId="{4BD991B8-0D5E-C23D-F419-28FD3116592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26" creationId="{0D413AEB-1CCC-3298-5C83-82994A110EA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27" creationId="{05563928-A1C7-C29F-FDC3-3DDAF2605ED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28" creationId="{F83801FB-C9E4-C67F-F79C-4E65EFC059E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29" creationId="{E22C490B-E738-BA7D-5784-232C553A9E6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30" creationId="{DA999AE4-1487-9D0B-D8B3-D7552E131BE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31" creationId="{947AA68E-1141-E529-D3C8-4B3EB6103D7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32" creationId="{56CBE729-9E54-FE22-3B9F-556B46C5096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33" creationId="{7BF9E5C3-72DA-9D92-76A2-20EBAE04F99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34" creationId="{EB2CF658-4C39-F860-5F86-2025D6EA989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35" creationId="{4197C9F6-11C7-AE83-A1AE-255624C6958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36" creationId="{1908B6D9-BD31-5F80-1531-576DEB07522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37" creationId="{E501BECB-679E-8D52-D541-FE29E96E461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38" creationId="{181BBF87-1D09-E82E-B5FF-405066C08C2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39" creationId="{8561A3F2-54B3-852B-239F-D7320E183E9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40" creationId="{ECBF0F40-7539-DCE7-143A-BD25AF063D5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41" creationId="{8588AC2E-0682-BE73-7EAE-9E4721D61F0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42" creationId="{65E216EA-8ADB-4DA0-85AE-13CD911623C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43" creationId="{DB376058-E13D-3214-C444-5BBA6766E28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44" creationId="{EF0EE562-BE7D-B3A5-782A-2C550965643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45" creationId="{3F6C7C0E-87AF-19C4-1B4F-A3508AD7A55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46" creationId="{ADC5A22A-359A-A75D-0A7E-8B15F1A4EAA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47" creationId="{A2977DAE-E533-E802-3421-2B6D8AF87B4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48" creationId="{77996E82-0E1E-8CB9-0337-B922C3F87F6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49" creationId="{9DF9C3AA-E219-5FEA-72F6-6E87AFAD875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50" creationId="{62906AE9-27F2-15E1-5A80-C80618A78EB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51" creationId="{486EAE92-E698-E733-5EAD-3AAF6EC7617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52" creationId="{5B79233D-FE68-17DF-46D3-96A2E8C061E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53" creationId="{14262E5A-AD68-176B-1D52-CB8FC2E35A2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54" creationId="{0D7ED6CA-9535-9235-6544-A3BC4FB9F64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55" creationId="{0E46D598-CD26-431E-F019-6551BCE2CD5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56" creationId="{5F67FD1B-0474-E2B4-B8D4-FBE05108FEB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57" creationId="{55C61091-1B3E-409A-9272-577BCF1AA84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58" creationId="{07C058E4-B050-576B-5277-9D6E1E770BD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59" creationId="{AEF10118-75E2-B33E-D14A-106A4C3035F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60" creationId="{4100ED75-75F9-2A94-06EA-059667924FA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61" creationId="{5FA27F42-3A55-0082-08B2-6B8F0A5BB1D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62" creationId="{2D4F3D71-AC50-7B9D-7F98-C376E353320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63" creationId="{BEE39804-FC5C-7CE4-110D-C2ABC32E124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64" creationId="{CFD5F6F3-D27B-FFBD-CDB3-06F9C07FD23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65" creationId="{9A098DE8-6C33-D481-9D8A-D5DB03BCAB0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66" creationId="{0A1DD316-D471-D17D-0DDF-5502F8721FC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67" creationId="{99442EE4-04E8-74EF-279D-AB1BE96E69E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68" creationId="{7C0EB439-B580-2A6A-CDD2-7CC4B4BA4F1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69" creationId="{8C4497E9-882C-9257-4089-C9C44DDDBDD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70" creationId="{193C9BC4-564F-9B1E-11EE-E8C6973537D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71" creationId="{99166717-9809-C125-07D4-9FCF5BF5189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72" creationId="{FE600FFA-3134-66FD-D2EA-7F6F0DF7829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73" creationId="{F6DAA2A0-20F6-9E38-1C0F-CCCB9DAB57F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74" creationId="{E90A212A-7ED8-328F-0782-4AB02D8E73D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75" creationId="{42A16BB2-EE0F-7E38-1A1B-0C8643F10D2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76" creationId="{6048507A-D712-9756-09B2-6A9DF3E106F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77" creationId="{69EFA923-1D14-523E-419D-8B7820E8FFF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78" creationId="{773C15AB-BAA6-4E2A-F063-ECC98782537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79" creationId="{6D5DBCA7-187E-8E97-1711-1954C92D13A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80" creationId="{EDA6B215-E2C8-1917-960B-2C3CF96D31D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81" creationId="{D0C0905D-2E0A-D980-A493-6E995A69691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82" creationId="{46DFC151-18AB-44C9-285D-A398CF10642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83" creationId="{9BDB52AF-B62E-2AB4-2629-C9C0AB0DFA5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84" creationId="{E273DE2E-AE4A-8501-A94A-4CD909E6B29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85" creationId="{7641944C-0164-5CFC-62FA-9F094811831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86" creationId="{1E874522-CFF6-D75D-0665-4BFBBE18FC2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87" creationId="{A053F4C5-D199-B6C8-139E-DFD00EDB589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88" creationId="{A7187ACD-0EF8-0104-22B1-B00B11B1D7C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89" creationId="{4EFFF7EB-E9B5-810C-544B-AC1C51A75AB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90" creationId="{50021E97-419F-A512-8AEA-18B1B9B79E3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91" creationId="{B1388BC6-3033-7B1E-EC1B-575EE6448CE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92" creationId="{2869C660-3F98-BF1D-4381-3A708A33361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93" creationId="{EE7F8028-93F2-299B-1489-FCF55EEAD9B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94" creationId="{1B043A9B-29B5-280F-FB00-28C04DD77BF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95" creationId="{F6739ABA-0921-2229-39C2-6917C232C48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96" creationId="{54BFB7F6-AA69-6AC7-5826-1846ED33751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97" creationId="{BA5513BC-907B-AF13-6B7A-8A8C80EED2E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98" creationId="{1901F0CE-C7BE-404F-BB1E-1B1438E4BBE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099" creationId="{BC04B4D7-E34B-AA12-FE84-03447DB2B38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00" creationId="{4186656D-9E11-E0D0-3D45-FC79C78B69F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01" creationId="{7ECB49C2-2830-E915-4233-F9ABE62611B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02" creationId="{0B4D7427-7478-3576-A146-D6C2C54FFAA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03" creationId="{93D951A4-C045-2717-A002-40FD23CB25C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04" creationId="{77A69DEE-C439-25F1-8553-040595BD4C6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05" creationId="{75543B48-938F-0D57-DEAD-FB7C3BF943A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06" creationId="{F4BD8B34-A412-1CE3-2CB0-6879BB69196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07" creationId="{201BBC15-8955-D2C9-EF3A-E9A2C2FCAC1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08" creationId="{7BB6810E-8988-DB8A-4CD6-FAAEDC867BB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09" creationId="{84A8A033-619B-00A0-2D66-0C9F9991E44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10" creationId="{E8DD1453-9E21-87CD-46A5-0BFF4C5D286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11" creationId="{C01763A6-DC09-13A5-AFEF-C95C7BF6589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12" creationId="{235F2D8F-A6BB-4F62-97EF-E96E894AF26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13" creationId="{07567635-AD4A-307A-6B3D-713A1B5ED5B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14" creationId="{FCBB4011-4628-2D53-2DCA-91955078106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15" creationId="{88EA16F4-05CF-5B7F-658C-8A07D3C10BD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16" creationId="{05E91D4B-DE47-4405-0045-D2F74C4E75B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17" creationId="{6CA1BBC2-8194-6B6B-5C79-76686164F2A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18" creationId="{F0563882-C836-843F-24B0-EB92E7DD5A4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19" creationId="{C5E4FE55-F9D5-22F5-5B55-6A556E6FB0A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20" creationId="{B0F0CCAD-15E6-E36F-EB3B-7EDF01B2DCF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21" creationId="{2256D25B-51AF-D83D-FA09-7DA84BFF027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22" creationId="{9B6128B2-E52F-D002-A5AD-C71196ADD3E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23" creationId="{688D3CB7-39B1-64C0-2596-81C7896B469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24" creationId="{1D7D59BC-39D2-1B18-1B52-B63064E4258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25" creationId="{4A10A3BD-0839-C0A0-0747-092ECE8EE50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26" creationId="{FE6B1F8E-3F65-B64E-559A-F1AF48CBBBB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27" creationId="{6F3257A7-03E3-9F9C-C201-4F07F9B0A1B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28" creationId="{5580AB12-1119-FE95-3CD4-F916AEF4019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29" creationId="{62E77DBE-653D-B318-B22C-85A9D55A362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30" creationId="{7F1F8214-DAED-6082-E547-56A5D7889BE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31" creationId="{F2A21610-269A-63AF-2EF7-6279B3AE4B7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32" creationId="{869602A3-AA4D-5530-6D58-898AB2213EE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33" creationId="{D1F8C687-9E2E-051F-332F-294C8ED019A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34" creationId="{18CD176B-192E-DF45-BAFE-C69BB9A2921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35" creationId="{55C9FEB3-C284-4E47-E9BD-193B37D558F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36" creationId="{0F7C3EA4-A6CF-E908-6476-BB0EC4FD3B8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37" creationId="{0397867A-2DE9-B69C-5D47-922876E00F9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38" creationId="{4FC963AF-C37D-5544-CB15-12CC9262C63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39" creationId="{77331738-1145-2694-0E33-2E83AC5B673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40" creationId="{5D9AE9EC-34E6-DCD7-B7EA-F08CA800BAB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41" creationId="{F526D582-8378-B4D0-25CE-0D77B6482F0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42" creationId="{B77CBCFF-A917-4BB4-F984-3E4954EA7B2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43" creationId="{C888B185-415F-0FBC-BF6D-37D0807D214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44" creationId="{CBA9A477-CA0C-C87D-0EB4-000F52FF29E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45" creationId="{E7419EF5-38EB-D315-A7D4-6DA248E447A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46" creationId="{46750E9C-3CBA-0181-943A-2CAF3849A7C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47" creationId="{7E8664D3-3AFB-BF71-3E4D-2F757AE62C5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48" creationId="{C8A68D35-5C1F-F16A-B270-4A113307BF7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49" creationId="{77BD497C-0DC2-E7F2-8474-C06A75C4A8B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50" creationId="{96341C2A-9CA9-D9DC-0C49-F2421DB39CC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51" creationId="{1C9956EF-07FA-A7D3-F738-58E2B9442D6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52" creationId="{92EFAA46-4FE8-9192-634B-555111084D9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53" creationId="{A95C4D99-7E1C-7156-0C6F-815A701BDCC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54" creationId="{D6964B56-B926-8F4D-05C5-1D54C56D09F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55" creationId="{8AECEC6B-4352-5FC1-2B42-4A636F5F8DC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56" creationId="{06EC307C-745A-91C0-1A8C-07A27D1EDCC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57" creationId="{BB54AFF8-687C-2F1F-4DE4-4EC79CA7FDC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58" creationId="{5426C4E8-F192-28B8-B939-0A02068D7DC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59" creationId="{C03FE52D-7222-6CEC-D37C-69D8BAF6DA1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60" creationId="{4957CA9A-7C5F-A9A4-ECB2-5031E75F120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61" creationId="{AE63D07C-8D27-7F5F-3A43-37ABA8D8F8E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62" creationId="{5CA65B11-0EA7-B406-DB44-DAA6C179DAA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63" creationId="{243AAD6C-3217-6F4E-195D-48080177608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64" creationId="{E78BEC57-132D-03AB-26B4-4F5F0257875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65" creationId="{30E556EF-0DFB-9181-3783-2A15D691869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66" creationId="{894813E2-BA3C-C086-906E-C2DC2560D5C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67" creationId="{769BC14F-EE01-D86F-6983-1CEED2DD181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68" creationId="{ECC58FDC-DC1A-0DD3-0171-8366BBD67C7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69" creationId="{4E4018A4-5609-7EA4-B723-D92A001CD6C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70" creationId="{E64FECA5-CD2F-C257-DCA2-2B0E09C708F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71" creationId="{F9A11898-2848-7FD0-4F30-06C96EAEE76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72" creationId="{0E6B1496-9035-CABD-93FD-E4CECDA58AC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73" creationId="{3B77E3DC-4CB2-F9AE-6C35-F9A2BF4AE94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74" creationId="{2F28B81A-BB7B-0933-4A92-01D02318083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75" creationId="{4C3AE544-24A7-52F8-4E94-E00A661E6B0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76" creationId="{5B522491-FE4B-077E-9E8F-3D94CE14394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77" creationId="{E5D604D1-96E0-A18F-72AA-76B0737A05B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78" creationId="{36B41FD4-CA64-D402-6F33-2A1EBFDCF8A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79" creationId="{89CABFFE-9232-7091-CB02-7C90D889DDF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80" creationId="{86412F6E-36E3-5A7E-6E78-9D9FEF14170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81" creationId="{C980335B-55A1-1D71-0985-4CE2461DD2E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82" creationId="{A49812E4-FA37-6257-4D2E-C830FE0C2CD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83" creationId="{5BD8DE89-8B65-53AF-5BFD-11718EC1D6A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84" creationId="{3B765154-6B0D-70A8-707A-65C1D0C12FF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85" creationId="{53183732-ADAC-F5CA-052E-1D16A8822F1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86" creationId="{D84ADB79-5FE5-CF93-0E94-8DB278097E7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87" creationId="{908BFEEA-450F-BB0A-02A3-E99BE661B27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88" creationId="{89B3D780-C50B-B834-0EBD-187C85A60DF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89" creationId="{3C06CA98-027C-0797-0F4A-8E482CF13AB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90" creationId="{D2F4E532-F741-799C-8A54-C9B6B473651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91" creationId="{04A0EDEE-B7FA-4FDA-0DFA-0DB1EDA4A09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92" creationId="{6122B6D5-9AFE-9C84-FB76-4C734F6B0C5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93" creationId="{09347D42-9C98-11E0-D4BE-0FBE5559890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94" creationId="{A81ED99D-4D9D-DBF6-12F4-351E2E663D6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95" creationId="{7520CFB2-8B0D-E30B-D4AA-E2856AC15BF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96" creationId="{E09DE332-D764-5EDD-7265-4A85B630185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97" creationId="{8FAB920C-B3B9-44E4-8AF5-40DD44B7AD3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98" creationId="{F76C5921-532E-733D-D6D5-F4A1AE821B3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199" creationId="{829BDF53-4BA4-19FB-4670-C6CF0A52549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00" creationId="{2754E6FB-CFD4-7095-0FCC-1F34EE41C01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01" creationId="{052B6199-06D0-292B-80B6-3F182CF728B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02" creationId="{08143778-81A3-DC77-CFEB-D28D5BA0D87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03" creationId="{228E4DE7-D4BD-FCAF-1C29-798A7A3352F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04" creationId="{DBE4520A-03AF-96B6-742C-AF218DC010B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05" creationId="{AF603A39-CE07-4D41-217B-B0181EFB64D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06" creationId="{1F123E35-CFF5-B720-4BBF-19ECB670A75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07" creationId="{BCBB021A-EE8C-C215-4FA5-A603498BC2C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08" creationId="{1EC15C90-D5EC-A061-ABE4-AE32F07119B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09" creationId="{F8DAC4D4-6286-93F4-1B7A-A9E27207BF3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10" creationId="{7AE8A19F-7457-3B5E-8E18-97FD34FDA03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11" creationId="{9EA50AD2-5076-9DAB-92CD-2F77F2CFF1E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12" creationId="{F760FF33-6234-DF7E-0ABE-ACE57BAF779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13" creationId="{EE5A8701-ABF7-C3D4-0306-6473EA85C7C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14" creationId="{7AE93C7D-A7E5-CD51-3B95-36AC2FB2C29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15" creationId="{306C66BC-4C6E-2BB9-AB62-7A79057B0FE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16" creationId="{6875C3C4-695D-E510-765C-C0F478594CB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17" creationId="{1B14D10B-11B2-A6A9-8E03-12E149ADDFD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18" creationId="{57407848-7320-DA19-5EC1-7C48F072030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19" creationId="{1F2D472C-C7F8-4B3D-96C0-64A932BE4A8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20" creationId="{6651B0A8-5BB6-1FED-4684-419C716F997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21" creationId="{97166B14-2101-36B8-C8FC-7E81D303A3D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22" creationId="{45329529-06A2-A7CD-4FD2-D321C5403CE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23" creationId="{603DC805-8199-5614-DD85-BDD1FA3EB39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24" creationId="{53445433-80CA-22A9-F839-1449A0699BF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25" creationId="{724F7F86-3A16-A5FE-B83A-F3DD028ED79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26" creationId="{7C30E11D-DA5F-3BD7-F1F7-19E1E556FA0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27" creationId="{CE5A41A5-1A1D-85F9-1731-04A69494EE1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28" creationId="{CA52BB60-473D-29A9-73D4-E5A6954D880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29" creationId="{B14C6CFB-38A0-6645-3074-DF257D8FB61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30" creationId="{0B40D34C-47B2-CF85-1935-3CD7637E267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31" creationId="{B50AA964-C3C5-373F-6F7F-FA641C41C47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32" creationId="{33FB43C5-D4B0-A920-346B-E6D2F8D06C1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33" creationId="{42EA51BE-367F-D7EB-66EB-3A531BB7F38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34" creationId="{9049DA05-46AD-99B0-2FE0-27BFFA32DF2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35" creationId="{A0EDC7FE-88A3-03D1-1CD8-236F95F188C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36" creationId="{581A8E6C-68E6-8A82-FA98-DEA96FC3201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37" creationId="{EA7EA68B-BD3C-F2AA-A1EB-BAE6B6872C1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38" creationId="{ADB757FE-B357-2518-E4B3-479AE0D4D7A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39" creationId="{42E90235-364D-DCB2-4BBE-856D6E321E9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40" creationId="{24C4134C-C98C-38E2-8C13-319C2E76429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41" creationId="{A993760B-EA74-F028-F287-012784ECCAC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42" creationId="{42E34099-DCD4-3239-F2EE-7928207B792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43" creationId="{D2AC3D6E-F419-D277-186C-2D74878F065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44" creationId="{F8657739-8D00-0A96-0D67-50B12457EB2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45" creationId="{131A65D4-AAE3-3FE8-F5EC-E2BFA3F0983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46" creationId="{F9B6A981-9C48-D8D4-99DD-13752132C8F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47" creationId="{B2474360-65E5-A817-FB1C-FA0F06B2D68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48" creationId="{C7B07B6F-6613-603A-2541-641706AA8CF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49" creationId="{7949B289-132B-CE1C-7338-1210114FF73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50" creationId="{2DABC522-1B7E-64E3-7B6D-6535C871D4C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51" creationId="{C149C367-8160-CE9F-6B1D-9FB59B9926B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52" creationId="{6AF10D94-EA96-47DA-552C-AF97E97BB98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53" creationId="{84D6AB31-D901-A9FD-0C90-5635CCB77BB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54" creationId="{DB9D1D23-FF7A-1AFD-33AE-A02FC91B9FC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55" creationId="{FA356C2F-884F-781D-E4F8-71E760C822B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56" creationId="{8BEEE13E-F267-0965-0DB8-974EC8A7FC2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57" creationId="{C1504955-0DD6-3575-71BB-3D5E0C1D9E0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58" creationId="{A0DD5093-6282-F23F-A6EE-DFF39126A9B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59" creationId="{7ED64B8C-19F6-979E-246E-E6D985900E8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60" creationId="{9CC81DD0-EE1B-AC67-EEF8-AB138A6765C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61" creationId="{619001A5-56BC-2F8C-D070-25FA55749AD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62" creationId="{769531E3-979B-F590-64B6-EF65F2B6082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63" creationId="{5ED17A4F-F1B6-8B5C-83E5-F75540ECDB6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64" creationId="{5DE110F9-4069-41D2-725B-A8BA7B1ECE1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65" creationId="{E33CCA61-DF81-1580-705D-9489515AF47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66" creationId="{3B346A4C-9E95-318A-0784-F17FC647F46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67" creationId="{E0A69780-CA1D-8E97-2543-3ADD9D579F2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68" creationId="{E66F5711-AD59-0ED6-B397-CD7B33433B4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69" creationId="{8A0B6671-DF24-2836-BC0E-46F9A68DEB1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70" creationId="{E81FBCDB-C528-CA6D-4456-351C6B2915E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71" creationId="{8BDB7FE4-E088-234D-1B26-08E5FA2AF50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72" creationId="{D2663DFB-C502-6A44-89CB-552F63EEBAF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73" creationId="{44A67F2B-56CD-5EB3-7C4E-77CEF16AB53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74" creationId="{0217F926-E89D-5AEF-BB46-E5664F1C6AE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75" creationId="{10FDA43D-F5F3-7C36-E749-6845DDDEF3B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76" creationId="{9DC60130-D713-5748-BC87-CE33608A12E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77" creationId="{F5189073-0E25-F2B3-ABF6-98AD6A38F08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78" creationId="{F2DDD931-F3DF-46ED-5B88-C82995C9D93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79" creationId="{F127671B-5698-9908-1179-99072EFD71A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80" creationId="{4BF89BDC-2F71-5D91-B90B-6CD68F45EFD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81" creationId="{891E8B18-D4CB-533D-0911-8D3C13A16EC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82" creationId="{B40FF557-14F1-BB46-36A7-822A6F8AED8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83" creationId="{7AB0808B-A9C1-2F15-7267-B1ABA8A4264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84" creationId="{6D655C03-9E03-4F6C-7E74-67250120691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85" creationId="{EF610807-5BBF-2377-3442-3682AFF957D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86" creationId="{7098379D-3165-7FDE-D0EB-CD5805D6337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87" creationId="{E996DA3B-E4CB-7286-9F5C-82AE1ABF2AF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88" creationId="{5D279A7F-FC1C-DBE3-471E-611C165BFA1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89" creationId="{318E5B74-3465-EE86-4F0F-A8ABF9D253A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90" creationId="{A9FAACAB-7688-D23E-53C4-0F31152A16A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91" creationId="{3292C1B8-1176-7B26-D93E-34FE965A3A0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92" creationId="{8E34C3C7-4E17-EFBB-8790-6ADEA4F4171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93" creationId="{FA2B8E0B-ABBE-6350-FD28-E9C4C6FE896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94" creationId="{39EFDCFB-CB78-CA77-4B2B-552C7EE2FA8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95" creationId="{32E07C56-E2FF-BB71-39E5-86587E4E2F7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96" creationId="{54FFF3AB-DE62-2827-10FE-F01E500DC68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97" creationId="{872D5218-7979-5A78-82A8-55CCF20F2C6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98" creationId="{D5390E5E-9CEE-6A6B-EF36-F803FD79696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299" creationId="{B6600EFC-2D12-78B8-9FB1-5BB60D4EC17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00" creationId="{C12C9B8A-96D4-798E-ED36-72D4A545B33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01" creationId="{ED478A8A-663A-192E-9665-8460DDDD7CC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02" creationId="{0E4420CB-4A6C-46DD-ADD2-C834FE43213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03" creationId="{E954FDD7-8CB5-7BF7-0A91-9E674EAA143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04" creationId="{7726A5A5-F0C5-9C79-83B7-C3C98AC37EE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05" creationId="{5F8E7123-075F-AA09-984E-C5C04DF483E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06" creationId="{0DDD1C56-8F86-F808-9259-13D1D8958CB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07" creationId="{0EB23716-2FCA-D4E7-38D9-045A8859214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08" creationId="{02F5E1E5-0D8D-29EE-1C66-60F87204753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09" creationId="{9DB14C08-AC2C-5B31-8C1E-AA9D7F479C4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10" creationId="{B77019A9-D3EF-3FB2-A0A5-E6A16BF22BB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11" creationId="{47C5CF1B-19CC-CF97-7BC9-D65EB8E9F93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12" creationId="{02B10268-7AE3-85B5-917F-5802D574BAA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13" creationId="{D674BFD9-339C-DCCE-736E-AAB1F64D93B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14" creationId="{9532D147-05B3-B33E-DCAA-53C2B6F3332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15" creationId="{08724973-09AC-4C42-73E9-8B4B8A1288F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16" creationId="{37C99545-40C2-F4C2-715A-98D3DC4E46A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17" creationId="{DCD9DA62-D1DE-7CBD-C94B-F00E7BC2A6B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18" creationId="{8C414D41-A0A9-FDA5-3107-3A6CB5E1FD9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19" creationId="{87825E12-6304-D8DE-22F6-F58AAE8EEE2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20" creationId="{DFF29D88-502E-8388-5229-8118E81C514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21" creationId="{70083C2E-9247-96C1-422C-905FA3FA34D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22" creationId="{3E179EFD-6411-9500-F04E-476C8790D66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23" creationId="{6543BBA9-E9E3-4AA2-7B2F-5B2C3BDAD9E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24" creationId="{BC1BD5A8-4B30-2569-B6CE-DDB0C263AD8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25" creationId="{F7215F2B-3556-9C2F-AA1C-10003018042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26" creationId="{C9FE019E-DB30-DA84-C9A3-43F99A191CE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27" creationId="{E57823A2-957C-F9D4-EF87-D72BA8A105C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28" creationId="{2636740B-0EE6-C917-1F74-6CCE9C78200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29" creationId="{40019CDC-75BE-9645-F75C-55B68FE6A47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30" creationId="{74619965-7FE7-7F13-BD4B-09F951FEAA8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31" creationId="{234A3927-3D75-3C70-9FE6-D0FC2F54C1C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32" creationId="{6D122634-DDD8-3942-40BF-C4DDA128ED7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33" creationId="{CB108B44-D971-3991-41E9-FA617F1E61D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34" creationId="{357361DD-0044-69EF-8306-A3EC8A581DC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35" creationId="{307EEAA8-2C05-7E10-EA5D-14137B8A0CF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36" creationId="{0BF9FC9D-BA75-45AC-9671-5A0EB3AF1F5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37" creationId="{9FA7BFA7-CB0A-5891-4DAD-BCD4E04E781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38" creationId="{9DA55B90-4287-2BA4-9482-C0F9D2DA9E3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39" creationId="{C6BC08D0-78E1-EB84-5678-2BCA226D251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40" creationId="{F6D735B6-F04F-6727-74CC-86D3AC79CAC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41" creationId="{4C74DB89-2CD7-4AC9-F0C1-7AF640DD0BD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42" creationId="{8FCB7523-0F46-91BD-7569-169E1BF0A69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43" creationId="{79367294-531B-04C2-BEF7-F73F9091560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44" creationId="{566BF10A-75F3-7667-2A08-EA5075D491B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45" creationId="{E4997699-AEB0-9730-5B03-90FBB3088EA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46" creationId="{7E50DD8F-AF21-8465-C608-0A04977F77A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47" creationId="{5CF6F01C-2496-D531-1B6A-5497A8C96AD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48" creationId="{91002D55-6CB3-B7B8-8257-7A8DDEA8BE1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49" creationId="{EAAF34DF-2E84-978E-C0FC-0D482004AC1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50" creationId="{D6672382-D490-D62E-AA3C-108E7DAA471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51" creationId="{069B877E-4A60-DACC-C137-C36A24D2F6D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52" creationId="{88C211F9-6C29-6089-F46A-439A6FDE70A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53" creationId="{1BB86A7A-71E3-E9CA-70CD-3706049AECC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54" creationId="{B4E3CC93-4978-A565-CF6F-BF964A5F05A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55" creationId="{E3BE9F7A-EBF3-10EC-AEA0-E5092F0CA44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56" creationId="{A1574B3A-AC7E-BD72-37A5-92D7A33452E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57" creationId="{D5C42050-4D4A-B2BA-20DB-F21E5B4D913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58" creationId="{B96EAAFC-316B-A561-7226-B105EF9D939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59" creationId="{8B7C9E1F-A3B2-45A9-CE73-DAD18F14B1C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60" creationId="{76D383EF-F616-22E5-7D88-7AEDD6D1DE8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61" creationId="{7B3DD2B5-EDC8-3663-08EB-B14DC21F405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62" creationId="{795C199F-A5FF-2EE6-09D7-01F27F4F819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63" creationId="{FA894E83-4FAA-1FCB-C52E-F60661E1520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64" creationId="{CD84F636-1A2A-629A-598E-A41212BBFB6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65" creationId="{072E650D-CE34-5938-7DBA-A4B1D11B0D6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66" creationId="{EC73DEEA-072F-A9B8-18CF-5ED4639B1D2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67" creationId="{15898A18-18D9-FF6A-CEDF-C0D07F008CE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68" creationId="{1242FA1C-5F9F-E31F-1255-BEB2D15F64B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69" creationId="{27EAE370-FDD2-7301-0E17-50450B53ED2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70" creationId="{77B9C547-9EFF-8BF9-EBC2-B74D38F1332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71" creationId="{4393A223-68B1-D24A-DE59-47D4C611C00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72" creationId="{E0084248-7BAE-D154-17FE-A62C700DA64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73" creationId="{B32590F3-7325-8B7A-1E19-565378B7D07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74" creationId="{5BFA72F4-D417-96E5-4867-AB976861EC9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75" creationId="{5746C99B-8EB3-9D51-9741-DB82E56B082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76" creationId="{10425B10-3878-84F3-96EB-FDD466D52BC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77" creationId="{A454DAD5-1AED-6258-067E-A749FB6DC0F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78" creationId="{2F984BB2-7690-D8FC-84E4-031FEFE53B1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79" creationId="{BAF86920-9419-EB1F-3A6A-7C92005B839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80" creationId="{10C28AB8-EDD6-21FD-5AC6-634C5F60440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81" creationId="{B0E07B87-E542-2E9A-409B-8B204E1E5F4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82" creationId="{DF11E060-1FFF-E4B6-34B4-C92AED595A2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83" creationId="{1FE8A606-34CF-86B8-B084-BD1ECF753DA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84" creationId="{EF74731B-7467-7A33-24B3-E43CDC5F266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85" creationId="{876CFDA5-FD80-B075-1400-134DA722E32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86" creationId="{836391D8-852F-6298-368E-CF03944E45E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87" creationId="{5B42552A-E2EB-E966-942B-E73AE30F43B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88" creationId="{B1A46FFF-75BD-6235-AA18-369FB49B0D6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89" creationId="{FC410444-C904-7E76-CB35-C8C16F1EA03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90" creationId="{421B1823-AFD0-D689-9ADD-CE75956B242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91" creationId="{A846894C-6CAE-3017-AB51-7D46DDB62F1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92" creationId="{B5F6C9AA-8AB5-0F34-A1F1-1FAD733949B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93" creationId="{E1F1935A-9F9D-6613-B3F7-FAB6970E3E8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94" creationId="{258B035C-02D4-BF34-4A82-2BDD8AFA7E3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95" creationId="{58648FB9-AF85-3F47-1868-A10F1836A5D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96" creationId="{9921FEC9-B308-314F-6E92-329679D2DE1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97" creationId="{62A2E303-E165-6C77-4884-FD42F4D620D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98" creationId="{C03D6EED-0FCB-587B-0DB8-39BB9C2756E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399" creationId="{91E804BC-F6A8-66B1-F31A-64AA61CB410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00" creationId="{0DB55F3D-CA98-A192-D1A7-0CFB06D1B41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01" creationId="{84836126-70AD-B434-6961-7D0C49977AB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02" creationId="{4AA671C6-8861-2DAF-68A6-E4AECC81723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03" creationId="{EF86E166-D5D4-1A77-DB0E-C7C3C31A5F2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04" creationId="{7D0DD93A-47B9-4BA5-238E-3283EAF34E7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05" creationId="{0E82BE4F-5EAD-AE90-4AD1-9150CF5B7FC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06" creationId="{C64C7053-A572-A021-5A6A-281EF53E507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07" creationId="{CDE61B97-3F28-EB3F-C6E7-B86CF660B8B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08" creationId="{03DD6D5B-AC61-B72B-F7F0-0C87282D4F4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09" creationId="{D11AA529-22A8-B860-D3B7-430995AFC3D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10" creationId="{45627071-8CF6-62AB-C759-72149698C07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11" creationId="{953E8EDD-71D4-9C5F-C5CD-BF8FF4A5641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12" creationId="{6F82E4A5-3331-3614-4044-0B8464BD540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13" creationId="{FD45B6AB-9E3D-8825-638B-B7D3745D2C4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14" creationId="{979A25AB-B0EC-17FA-6F11-A7AC5EE346E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15" creationId="{96280202-2CB4-F28B-35E7-99AC6F34C0F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16" creationId="{7467B2DC-6B48-2D8F-FA05-AF8ED92AC26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17" creationId="{791AA2CD-1B05-E430-F027-C7F11B43D99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18" creationId="{653D3353-9484-C35B-1BED-EA13C2A03FA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19" creationId="{1C2588DA-DF8D-CE54-77DE-A5FC798F371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20" creationId="{65151AF2-B062-80A1-88FA-52B650FC074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21" creationId="{E5550C36-BBCC-ED2B-0D1C-452BB3A966E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22" creationId="{AC03CADE-13A2-2296-E95F-E42624A78AA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23" creationId="{1E754912-3AA6-388B-919A-73E3265BD17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24" creationId="{8FD73E71-6DD6-3035-D5B1-4EBED504EB7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25" creationId="{C03AA2B1-9956-4ED1-B9E4-5B1F574A5B9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26" creationId="{A7D2F9DC-B784-4AD2-BA58-7E5C463C830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27" creationId="{E0CB79B7-03DC-9787-34D8-80CC2559AC0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28" creationId="{84D4A84A-D758-DB1B-D9C8-34761C9D270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29" creationId="{C92B9A22-DB53-A331-4C50-83CF9317FF5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30" creationId="{A42600D2-3F4F-422F-1BBB-37FA493D28C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31" creationId="{AF84275F-6BCB-A0FA-B95B-97211DD0D48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32" creationId="{5AD0FDE3-9C2E-84BB-62E5-9346F088D82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33" creationId="{D727D0FB-633E-AEFD-4045-2D567EFDAE1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34" creationId="{48467E47-8C51-2AB8-7901-2A804CA40EE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35" creationId="{BA4E025B-0257-CE06-E402-7F8FAFC287B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36" creationId="{56AC1E6B-3D73-DD8F-071D-ABF60E7EAB6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37" creationId="{CE46F2DF-4F94-802B-B7C8-917222D76B9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38" creationId="{CCBD7CCD-5B4D-AA13-4057-E3CD382DB49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39" creationId="{1702123F-F092-A01B-8673-38C0CC72E0A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40" creationId="{DA594511-8BE1-0CE8-CDBE-5EEF7CE5DF0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41" creationId="{3B004EFD-0522-294C-0BB3-83654A6B32F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42" creationId="{D53226CF-D5A8-969B-C2A6-4A3DF927D35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43" creationId="{456A7836-A79E-1FA3-BE50-0CCF62E3874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44" creationId="{B4CD2B76-B09F-E10D-1F9A-39249DE366B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45" creationId="{D8AC79E2-D852-E93A-B70F-B5F24CEE1D3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46" creationId="{2DA6F51F-5ECE-F2A3-3C48-5101E14C2BC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47" creationId="{1045FB74-0697-4E37-D62D-0B88A85FFE9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48" creationId="{8B65E2C6-43C4-AC3D-6BD6-4223EE2F763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49" creationId="{2372CA26-6A74-CB89-82AC-B81132C21C4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50" creationId="{919B7FAD-EA16-F43D-77E6-40CE2F7569D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51" creationId="{D91F3C0F-5362-2E6E-4D8E-5E34DF38B27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52" creationId="{7A927BFC-DE88-2A2B-449F-A93D825971E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53" creationId="{B646E356-BD15-EA4F-15F1-08D85E2C182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54" creationId="{C95468F7-7AD4-938E-4014-089EA2EFDE8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55" creationId="{8DA4EB06-1380-D0A8-B129-087AEE5456A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56" creationId="{D13D727D-D51C-92ED-20F6-C0823CDF7FD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57" creationId="{88310367-AE1C-09F5-1FE2-BAA8A68EEC0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58" creationId="{7E8A9200-2EE8-2703-E1E7-59AFD0B3029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59" creationId="{A8D612A2-6001-17FB-E3B0-062318393BC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60" creationId="{EC992354-7985-98D8-C257-4458C76D4CA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61" creationId="{68EC7E17-FE16-9527-2104-9BC2982CED2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62" creationId="{EAFD0230-6484-17D8-82BA-6C149DCAC47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63" creationId="{156F7A92-0D96-E453-70DD-499BE871AB0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64" creationId="{41188790-2940-EA46-A1F0-F6DC05E938D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65" creationId="{DE9E3128-1DC2-2EDD-07D6-0B620ECF569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66" creationId="{01EEFA40-5C6F-9DBF-97BD-E4ED5124F67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67" creationId="{4DC19772-DE57-DC93-DAEC-FD4B77FB384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68" creationId="{3B3E5382-D50C-19FC-F7F8-F5CFC498D34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69" creationId="{7F8C3339-7A01-B433-03B8-06E3C13125B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70" creationId="{EF557E9F-9922-C707-31B2-1B7BEA5F1AF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71" creationId="{EE2136BE-1615-3E1A-8B93-7B915C74F5C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72" creationId="{8A798516-A5E5-FF85-06D1-AE724224242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73" creationId="{9500368B-DF66-D329-BF68-58644A4A991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74" creationId="{DBB6DE9F-288C-21F2-F0D2-5A0D5E36C37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75" creationId="{77E064A4-B1BB-B812-0456-B0887D43E11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76" creationId="{CA284BCF-9E18-7A2C-FE76-377BA66DFCB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77" creationId="{80959616-6FC2-AB13-FF3D-E773BDB0363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78" creationId="{62517B76-132E-4602-F38D-E76BFF2C165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79" creationId="{271A1D63-C8BD-A302-2D1B-017E6135EC3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80" creationId="{46F89FF8-6F87-01DC-B417-B880D3AA990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81" creationId="{02260599-B79E-5A16-99EB-32C17FE9F4F5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82" creationId="{5A59099B-450B-03BC-7A9C-A36B5875359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83" creationId="{2F926D2B-72F4-0D96-9F6E-AE83D38DEEE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84" creationId="{C932771D-B920-9317-3030-AD3E6B0ADB3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85" creationId="{7C49A7FC-4455-7FBA-F6CB-8C86773FD4F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86" creationId="{45570517-4764-924E-8E1B-71875E363B2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87" creationId="{694898E7-FB34-0C11-E789-4EB9F3C3000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88" creationId="{6CB1C716-DA24-BFA9-18B6-14EE220CB18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89" creationId="{8A0D0BF7-4AAA-C08C-41B0-6A9E28AA425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90" creationId="{B0491AB2-6F75-3695-B331-DA1898E137A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91" creationId="{C29106E1-E75F-2F71-E0D4-365D5EA751D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92" creationId="{E5AD6A90-B264-DEE9-5362-CF559A9E130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93" creationId="{9FF6BCEA-5BCC-F5A5-1AC8-A2724E79E7C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94" creationId="{C254D09D-4F72-4CD5-38DA-498D6C0D5B7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95" creationId="{F93A8ABE-E270-9191-1E65-C885374148D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96" creationId="{3C56F33B-0634-2504-1345-395D7099BD3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97" creationId="{1BD041E0-A60C-720A-CFEB-609B01DF1F0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98" creationId="{4D51FD50-4D6B-5AEB-7674-06EA377E978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499" creationId="{68BED5DD-1B4A-4AEF-69B1-4F73B45AEEF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00" creationId="{B9F93844-E960-9C6E-A828-48C03FA82A8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01" creationId="{786CA4E8-67E3-D0BA-5D25-E747BDEFCF27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02" creationId="{83F98D63-5AFD-55D6-E06E-937097D6634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03" creationId="{F9384267-B1EA-8830-9BB3-E9A0B38B812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04" creationId="{A1B6C5CB-67B8-FF21-9F34-BA3F3CD55D9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05" creationId="{3EFD6BE5-83B2-4720-3076-84D3EA4A40C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06" creationId="{0BDE374B-146E-9E42-1F1B-3839289107F9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07" creationId="{6DB3689D-71F8-EFFD-8E3B-BE4D65C20C7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08" creationId="{45D9F9BB-41B7-FA77-E1BB-671EE8266C7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09" creationId="{0E422606-B935-50C2-DC14-64F80115864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10" creationId="{6B3F150B-DCBD-CE70-FEB9-B767EA335C7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11" creationId="{E8F6CC5A-3FF8-82FA-7ED0-359E220C167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12" creationId="{DBB062F3-7C9B-01EE-AA93-F47961666DE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13" creationId="{C57D409B-F31D-17ED-AF65-558315A581A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14" creationId="{4D55E265-6A2C-CA95-F6EB-24FD4A2A1D8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15" creationId="{5F4CDC26-1A4C-A0B4-8FCD-162C13BFCD6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16" creationId="{41DC051A-0341-10F2-31CB-A14CD46FF11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17" creationId="{8F34401B-38BC-E110-16B5-B7FED556D91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18" creationId="{20E43165-67DB-26DC-1291-3E1C25B8889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19" creationId="{A70C12AC-E0E6-7D58-CABA-3015B67E685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20" creationId="{78884510-19F4-7908-9F6B-6CF3D4A2159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21" creationId="{527FC365-CDF2-B3EE-CC82-75FB43707DD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22" creationId="{DE509B77-EDCF-3519-B4E8-94A5E9B6F1F8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23" creationId="{B1B5F4BC-BE80-E247-CF96-B80D6552803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24" creationId="{224B06B0-CBAB-5249-F1F3-E130501252D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25" creationId="{D74A38DD-4C38-7F8A-3A64-1B451EC71AF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26" creationId="{B683E9B3-5759-6BAC-CC61-C8282F3F7FE3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27" creationId="{40C5E723-0FFF-EACA-932F-14334B1BABF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28" creationId="{19D05BA7-4CA7-F986-6C71-D835C2E6CE12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29" creationId="{0E9D4A62-632E-F00C-1FF7-E6825E5F364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30" creationId="{CE06BC7B-DFD6-059B-8145-6BEBDCEDDB6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31" creationId="{EB28D01D-E602-94E0-61D7-ABCA353945DF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32" creationId="{DB84E480-7676-B6EE-DEC6-037F2D938E3B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33" creationId="{48348869-887F-62A9-3B40-14391E44E8C4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34" creationId="{F958499D-4073-38A2-2043-A73610E65230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35" creationId="{6C0F0EFB-3374-1C93-7A96-E25FC0FFFD7A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36" creationId="{C9826939-B81F-B11A-D52A-707B8008A081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37" creationId="{373C3B3E-BAD4-F4B8-1F0F-7EAD4A503FC6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38" creationId="{BC0C9208-3C57-7444-3011-DCDC005582E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39" creationId="{4EC2517C-9E74-3A3F-1DD2-A414C3E112CE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40" creationId="{1F1D83E5-B7B8-0460-82AD-4564A08F526C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41" creationId="{4B47A8E9-FA29-C425-65A1-4F594F5F6D2D}"/>
            </ac:spMkLst>
          </pc:spChg>
          <pc:spChg chg="mod">
            <ac:chgData name="Lim, Huiling" userId="69673381-9faf-4fba-a918-317ff0d2250a" providerId="ADAL" clId="{46301762-6E40-465D-AAD3-2CB12DA37CAF}" dt="2023-06-13T09:20:31.376" v="175" actId="165"/>
            <ac:spMkLst>
              <pc:docMk/>
              <pc:sldMasterMk cId="1558513405" sldId="2147483788"/>
              <pc:sldLayoutMk cId="1750670226" sldId="2147483800"/>
              <ac:spMk id="1542" creationId="{5EA99C4B-A2B5-F3A5-C08A-BBE363946898}"/>
            </ac:spMkLst>
          </pc:spChg>
          <pc:grpChg chg="add del mod">
            <ac:chgData name="Lim, Huiling" userId="69673381-9faf-4fba-a918-317ff0d2250a" providerId="ADAL" clId="{46301762-6E40-465D-AAD3-2CB12DA37CAF}" dt="2023-06-13T09:20:31.376" v="175" actId="165"/>
            <ac:grpSpMkLst>
              <pc:docMk/>
              <pc:sldMasterMk cId="1558513405" sldId="2147483788"/>
              <pc:sldLayoutMk cId="1750670226" sldId="2147483800"/>
              <ac:grpSpMk id="2" creationId="{B1C420B3-74BA-8538-6B01-8B066B123B62}"/>
            </ac:grpSpMkLst>
          </pc:grpChg>
          <pc:grpChg chg="mod topLvl">
            <ac:chgData name="Lim, Huiling" userId="69673381-9faf-4fba-a918-317ff0d2250a" providerId="ADAL" clId="{46301762-6E40-465D-AAD3-2CB12DA37CAF}" dt="2023-06-13T09:20:31.376" v="175" actId="165"/>
            <ac:grpSpMkLst>
              <pc:docMk/>
              <pc:sldMasterMk cId="1558513405" sldId="2147483788"/>
              <pc:sldLayoutMk cId="1750670226" sldId="2147483800"/>
              <ac:grpSpMk id="5" creationId="{A9871FF6-4FA6-850E-9943-5B11DA582376}"/>
            </ac:grpSpMkLst>
          </pc:grpChg>
          <pc:grpChg chg="mod topLvl">
            <ac:chgData name="Lim, Huiling" userId="69673381-9faf-4fba-a918-317ff0d2250a" providerId="ADAL" clId="{46301762-6E40-465D-AAD3-2CB12DA37CAF}" dt="2023-06-13T09:20:31.376" v="175" actId="165"/>
            <ac:grpSpMkLst>
              <pc:docMk/>
              <pc:sldMasterMk cId="1558513405" sldId="2147483788"/>
              <pc:sldLayoutMk cId="1750670226" sldId="2147483800"/>
              <ac:grpSpMk id="6" creationId="{9932FAE2-1712-D999-AD18-359A1FC60F94}"/>
            </ac:grpSpMkLst>
          </pc:grpChg>
          <pc:picChg chg="mod topLvl">
            <ac:chgData name="Lim, Huiling" userId="69673381-9faf-4fba-a918-317ff0d2250a" providerId="ADAL" clId="{46301762-6E40-465D-AAD3-2CB12DA37CAF}" dt="2023-06-13T09:20:31.376" v="175" actId="165"/>
            <ac:picMkLst>
              <pc:docMk/>
              <pc:sldMasterMk cId="1558513405" sldId="2147483788"/>
              <pc:sldLayoutMk cId="1750670226" sldId="2147483800"/>
              <ac:picMk id="4" creationId="{FF3F4DD6-6C01-CC0E-DAEF-77B0382235FD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:a16="http://schemas.microsoft.com/office/drawing/2014/main" id="{DB2DB216-6B53-D698-B34A-89FA7BEDF89C}"/>
              </a:ext>
            </a:extLst>
          </p:cNvPr>
          <p:cNvSpPr/>
          <p:nvPr userDrawn="1"/>
        </p:nvSpPr>
        <p:spPr>
          <a:xfrm>
            <a:off x="0" y="783772"/>
            <a:ext cx="6861227" cy="10456893"/>
          </a:xfrm>
          <a:custGeom>
            <a:avLst/>
            <a:gdLst>
              <a:gd name="connsiteX0" fmla="*/ 0 w 6861227"/>
              <a:gd name="connsiteY0" fmla="*/ 0 h 11240665"/>
              <a:gd name="connsiteX1" fmla="*/ 6861228 w 6861227"/>
              <a:gd name="connsiteY1" fmla="*/ 0 h 11240665"/>
              <a:gd name="connsiteX2" fmla="*/ 6861228 w 6861227"/>
              <a:gd name="connsiteY2" fmla="*/ 11240665 h 11240665"/>
              <a:gd name="connsiteX3" fmla="*/ 0 w 6861227"/>
              <a:gd name="connsiteY3" fmla="*/ 11240665 h 11240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61227" h="11240665">
                <a:moveTo>
                  <a:pt x="0" y="0"/>
                </a:moveTo>
                <a:lnTo>
                  <a:pt x="6861228" y="0"/>
                </a:lnTo>
                <a:lnTo>
                  <a:pt x="6861228" y="11240665"/>
                </a:lnTo>
                <a:lnTo>
                  <a:pt x="0" y="11240665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w="11526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FF3F4DD6-6C01-CC0E-DAEF-77B0382235F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0" y="1"/>
            <a:ext cx="6858000" cy="783771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A9871FF6-4FA6-850E-9943-5B11DA582376}"/>
              </a:ext>
            </a:extLst>
          </p:cNvPr>
          <p:cNvGrpSpPr/>
          <p:nvPr userDrawn="1"/>
        </p:nvGrpSpPr>
        <p:grpSpPr>
          <a:xfrm>
            <a:off x="633817" y="1263370"/>
            <a:ext cx="5400761" cy="1044375"/>
            <a:chOff x="633817" y="1263370"/>
            <a:chExt cx="5400761" cy="1044375"/>
          </a:xfrm>
        </p:grpSpPr>
        <p:sp>
          <p:nvSpPr>
            <p:cNvPr id="1365" name="Freeform: Shape 1364">
              <a:extLst>
                <a:ext uri="{FF2B5EF4-FFF2-40B4-BE49-F238E27FC236}">
                  <a16:creationId xmlns:a16="http://schemas.microsoft.com/office/drawing/2014/main" id="{072E650D-CE34-5938-7DBA-A4B1D11B0D62}"/>
                </a:ext>
              </a:extLst>
            </p:cNvPr>
            <p:cNvSpPr/>
            <p:nvPr/>
          </p:nvSpPr>
          <p:spPr>
            <a:xfrm>
              <a:off x="904540" y="1369410"/>
              <a:ext cx="163578" cy="113877"/>
            </a:xfrm>
            <a:custGeom>
              <a:avLst/>
              <a:gdLst>
                <a:gd name="connsiteX0" fmla="*/ 24 w 163578"/>
                <a:gd name="connsiteY0" fmla="*/ 56823 h 113877"/>
                <a:gd name="connsiteX1" fmla="*/ 56501 w 163578"/>
                <a:gd name="connsiteY1" fmla="*/ 0 h 113877"/>
                <a:gd name="connsiteX2" fmla="*/ 94883 w 163578"/>
                <a:gd name="connsiteY2" fmla="*/ 12563 h 113877"/>
                <a:gd name="connsiteX3" fmla="*/ 163578 w 163578"/>
                <a:gd name="connsiteY3" fmla="*/ 56823 h 113877"/>
                <a:gd name="connsiteX4" fmla="*/ 94883 w 163578"/>
                <a:gd name="connsiteY4" fmla="*/ 101314 h 113877"/>
                <a:gd name="connsiteX5" fmla="*/ 56501 w 163578"/>
                <a:gd name="connsiteY5" fmla="*/ 113877 h 113877"/>
                <a:gd name="connsiteX6" fmla="*/ 24 w 163578"/>
                <a:gd name="connsiteY6" fmla="*/ 56708 h 1138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3578" h="113877">
                  <a:moveTo>
                    <a:pt x="24" y="56823"/>
                  </a:moveTo>
                  <a:cubicBezTo>
                    <a:pt x="-898" y="25242"/>
                    <a:pt x="25151" y="0"/>
                    <a:pt x="56501" y="0"/>
                  </a:cubicBezTo>
                  <a:cubicBezTo>
                    <a:pt x="70678" y="0"/>
                    <a:pt x="83011" y="5187"/>
                    <a:pt x="94883" y="12563"/>
                  </a:cubicBezTo>
                  <a:lnTo>
                    <a:pt x="163578" y="56823"/>
                  </a:lnTo>
                  <a:lnTo>
                    <a:pt x="94883" y="101314"/>
                  </a:lnTo>
                  <a:cubicBezTo>
                    <a:pt x="82896" y="108691"/>
                    <a:pt x="70333" y="113877"/>
                    <a:pt x="56501" y="113877"/>
                  </a:cubicBezTo>
                  <a:cubicBezTo>
                    <a:pt x="24920" y="113877"/>
                    <a:pt x="946" y="88751"/>
                    <a:pt x="24" y="56708"/>
                  </a:cubicBezTo>
                  <a:close/>
                </a:path>
              </a:pathLst>
            </a:custGeom>
            <a:solidFill>
              <a:srgbClr val="0F7AED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66" name="Freeform: Shape 1365">
              <a:extLst>
                <a:ext uri="{FF2B5EF4-FFF2-40B4-BE49-F238E27FC236}">
                  <a16:creationId xmlns:a16="http://schemas.microsoft.com/office/drawing/2014/main" id="{EC73DEEA-072F-A9B8-18CF-5ED4639B1D21}"/>
                </a:ext>
              </a:extLst>
            </p:cNvPr>
            <p:cNvSpPr/>
            <p:nvPr/>
          </p:nvSpPr>
          <p:spPr>
            <a:xfrm>
              <a:off x="1146380" y="1266597"/>
              <a:ext cx="204933" cy="242047"/>
            </a:xfrm>
            <a:custGeom>
              <a:avLst/>
              <a:gdLst>
                <a:gd name="connsiteX0" fmla="*/ 158137 w 204933"/>
                <a:gd name="connsiteY0" fmla="*/ 136814 h 242047"/>
                <a:gd name="connsiteX1" fmla="*/ 46796 w 204933"/>
                <a:gd name="connsiteY1" fmla="*/ 136814 h 242047"/>
                <a:gd name="connsiteX2" fmla="*/ 46796 w 204933"/>
                <a:gd name="connsiteY2" fmla="*/ 242047 h 242047"/>
                <a:gd name="connsiteX3" fmla="*/ 0 w 204933"/>
                <a:gd name="connsiteY3" fmla="*/ 242047 h 242047"/>
                <a:gd name="connsiteX4" fmla="*/ 0 w 204933"/>
                <a:gd name="connsiteY4" fmla="*/ 0 h 242047"/>
                <a:gd name="connsiteX5" fmla="*/ 46796 w 204933"/>
                <a:gd name="connsiteY5" fmla="*/ 0 h 242047"/>
                <a:gd name="connsiteX6" fmla="*/ 46796 w 204933"/>
                <a:gd name="connsiteY6" fmla="*/ 95551 h 242047"/>
                <a:gd name="connsiteX7" fmla="*/ 158137 w 204933"/>
                <a:gd name="connsiteY7" fmla="*/ 95551 h 242047"/>
                <a:gd name="connsiteX8" fmla="*/ 158137 w 204933"/>
                <a:gd name="connsiteY8" fmla="*/ 0 h 242047"/>
                <a:gd name="connsiteX9" fmla="*/ 204933 w 204933"/>
                <a:gd name="connsiteY9" fmla="*/ 0 h 242047"/>
                <a:gd name="connsiteX10" fmla="*/ 204933 w 204933"/>
                <a:gd name="connsiteY10" fmla="*/ 242047 h 242047"/>
                <a:gd name="connsiteX11" fmla="*/ 158137 w 204933"/>
                <a:gd name="connsiteY11" fmla="*/ 242047 h 242047"/>
                <a:gd name="connsiteX12" fmla="*/ 158137 w 204933"/>
                <a:gd name="connsiteY12" fmla="*/ 136814 h 2420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4933" h="242047">
                  <a:moveTo>
                    <a:pt x="158137" y="136814"/>
                  </a:moveTo>
                  <a:lnTo>
                    <a:pt x="46796" y="136814"/>
                  </a:lnTo>
                  <a:lnTo>
                    <a:pt x="46796" y="242047"/>
                  </a:lnTo>
                  <a:lnTo>
                    <a:pt x="0" y="242047"/>
                  </a:lnTo>
                  <a:lnTo>
                    <a:pt x="0" y="0"/>
                  </a:lnTo>
                  <a:lnTo>
                    <a:pt x="46796" y="0"/>
                  </a:lnTo>
                  <a:lnTo>
                    <a:pt x="46796" y="95551"/>
                  </a:lnTo>
                  <a:lnTo>
                    <a:pt x="158137" y="95551"/>
                  </a:lnTo>
                  <a:lnTo>
                    <a:pt x="158137" y="0"/>
                  </a:lnTo>
                  <a:lnTo>
                    <a:pt x="204933" y="0"/>
                  </a:lnTo>
                  <a:lnTo>
                    <a:pt x="204933" y="242047"/>
                  </a:lnTo>
                  <a:lnTo>
                    <a:pt x="158137" y="242047"/>
                  </a:lnTo>
                  <a:lnTo>
                    <a:pt x="158137" y="136814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67" name="Freeform: Shape 1366">
              <a:extLst>
                <a:ext uri="{FF2B5EF4-FFF2-40B4-BE49-F238E27FC236}">
                  <a16:creationId xmlns:a16="http://schemas.microsoft.com/office/drawing/2014/main" id="{15898A18-18D9-FF6A-CEDF-C0D07F008CE7}"/>
                </a:ext>
              </a:extLst>
            </p:cNvPr>
            <p:cNvSpPr/>
            <p:nvPr/>
          </p:nvSpPr>
          <p:spPr>
            <a:xfrm>
              <a:off x="1385200" y="1342669"/>
              <a:ext cx="175196" cy="169087"/>
            </a:xfrm>
            <a:custGeom>
              <a:avLst/>
              <a:gdLst>
                <a:gd name="connsiteX0" fmla="*/ 0 w 175196"/>
                <a:gd name="connsiteY0" fmla="*/ 83564 h 169087"/>
                <a:gd name="connsiteX1" fmla="*/ 88751 w 175196"/>
                <a:gd name="connsiteY1" fmla="*/ 0 h 169087"/>
                <a:gd name="connsiteX2" fmla="*/ 175196 w 175196"/>
                <a:gd name="connsiteY2" fmla="*/ 83564 h 169087"/>
                <a:gd name="connsiteX3" fmla="*/ 88751 w 175196"/>
                <a:gd name="connsiteY3" fmla="*/ 169087 h 169087"/>
                <a:gd name="connsiteX4" fmla="*/ 0 w 175196"/>
                <a:gd name="connsiteY4" fmla="*/ 83564 h 169087"/>
                <a:gd name="connsiteX5" fmla="*/ 88059 w 175196"/>
                <a:gd name="connsiteY5" fmla="*/ 41609 h 169087"/>
                <a:gd name="connsiteX6" fmla="*/ 46104 w 175196"/>
                <a:gd name="connsiteY6" fmla="*/ 84255 h 169087"/>
                <a:gd name="connsiteX7" fmla="*/ 88059 w 175196"/>
                <a:gd name="connsiteY7" fmla="*/ 127478 h 169087"/>
                <a:gd name="connsiteX8" fmla="*/ 129322 w 175196"/>
                <a:gd name="connsiteY8" fmla="*/ 84255 h 169087"/>
                <a:gd name="connsiteX9" fmla="*/ 88059 w 175196"/>
                <a:gd name="connsiteY9" fmla="*/ 41609 h 1690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75196" h="169087">
                  <a:moveTo>
                    <a:pt x="0" y="83564"/>
                  </a:moveTo>
                  <a:cubicBezTo>
                    <a:pt x="0" y="34232"/>
                    <a:pt x="38036" y="0"/>
                    <a:pt x="88751" y="0"/>
                  </a:cubicBezTo>
                  <a:cubicBezTo>
                    <a:pt x="139465" y="0"/>
                    <a:pt x="175196" y="34578"/>
                    <a:pt x="175196" y="83564"/>
                  </a:cubicBezTo>
                  <a:cubicBezTo>
                    <a:pt x="175196" y="132550"/>
                    <a:pt x="138428" y="169087"/>
                    <a:pt x="88751" y="169087"/>
                  </a:cubicBezTo>
                  <a:cubicBezTo>
                    <a:pt x="39073" y="169087"/>
                    <a:pt x="0" y="133933"/>
                    <a:pt x="0" y="83564"/>
                  </a:cubicBezTo>
                  <a:close/>
                  <a:moveTo>
                    <a:pt x="88059" y="41609"/>
                  </a:moveTo>
                  <a:cubicBezTo>
                    <a:pt x="63509" y="41609"/>
                    <a:pt x="46104" y="59359"/>
                    <a:pt x="46104" y="84255"/>
                  </a:cubicBezTo>
                  <a:cubicBezTo>
                    <a:pt x="46104" y="109152"/>
                    <a:pt x="63509" y="127478"/>
                    <a:pt x="88059" y="127478"/>
                  </a:cubicBezTo>
                  <a:cubicBezTo>
                    <a:pt x="112609" y="127478"/>
                    <a:pt x="129322" y="109382"/>
                    <a:pt x="129322" y="84255"/>
                  </a:cubicBezTo>
                  <a:cubicBezTo>
                    <a:pt x="129322" y="59129"/>
                    <a:pt x="111918" y="41609"/>
                    <a:pt x="88059" y="41609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68" name="Freeform: Shape 1367">
              <a:extLst>
                <a:ext uri="{FF2B5EF4-FFF2-40B4-BE49-F238E27FC236}">
                  <a16:creationId xmlns:a16="http://schemas.microsoft.com/office/drawing/2014/main" id="{1242FA1C-5F9F-E31F-1255-BEB2D15F64B6}"/>
                </a:ext>
              </a:extLst>
            </p:cNvPr>
            <p:cNvSpPr/>
            <p:nvPr/>
          </p:nvSpPr>
          <p:spPr>
            <a:xfrm>
              <a:off x="1563047" y="1340133"/>
              <a:ext cx="261410" cy="174619"/>
            </a:xfrm>
            <a:custGeom>
              <a:avLst/>
              <a:gdLst>
                <a:gd name="connsiteX0" fmla="*/ 183840 w 261410"/>
                <a:gd name="connsiteY0" fmla="*/ 174620 h 174619"/>
                <a:gd name="connsiteX1" fmla="*/ 132895 w 261410"/>
                <a:gd name="connsiteY1" fmla="*/ 80106 h 174619"/>
                <a:gd name="connsiteX2" fmla="*/ 80337 w 261410"/>
                <a:gd name="connsiteY2" fmla="*/ 174620 h 174619"/>
                <a:gd name="connsiteX3" fmla="*/ 0 w 261410"/>
                <a:gd name="connsiteY3" fmla="*/ 5878 h 174619"/>
                <a:gd name="connsiteX4" fmla="*/ 51637 w 261410"/>
                <a:gd name="connsiteY4" fmla="*/ 5878 h 174619"/>
                <a:gd name="connsiteX5" fmla="*/ 86791 w 261410"/>
                <a:gd name="connsiteY5" fmla="*/ 84601 h 174619"/>
                <a:gd name="connsiteX6" fmla="*/ 132895 w 261410"/>
                <a:gd name="connsiteY6" fmla="*/ 0 h 174619"/>
                <a:gd name="connsiteX7" fmla="*/ 178769 w 261410"/>
                <a:gd name="connsiteY7" fmla="*/ 84255 h 174619"/>
                <a:gd name="connsiteX8" fmla="*/ 213347 w 261410"/>
                <a:gd name="connsiteY8" fmla="*/ 5878 h 174619"/>
                <a:gd name="connsiteX9" fmla="*/ 261411 w 261410"/>
                <a:gd name="connsiteY9" fmla="*/ 5878 h 174619"/>
                <a:gd name="connsiteX10" fmla="*/ 183956 w 261410"/>
                <a:gd name="connsiteY10" fmla="*/ 174620 h 174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61410" h="174619">
                  <a:moveTo>
                    <a:pt x="183840" y="174620"/>
                  </a:moveTo>
                  <a:lnTo>
                    <a:pt x="132895" y="80106"/>
                  </a:lnTo>
                  <a:lnTo>
                    <a:pt x="80337" y="174620"/>
                  </a:lnTo>
                  <a:lnTo>
                    <a:pt x="0" y="5878"/>
                  </a:lnTo>
                  <a:lnTo>
                    <a:pt x="51637" y="5878"/>
                  </a:lnTo>
                  <a:lnTo>
                    <a:pt x="86791" y="84601"/>
                  </a:lnTo>
                  <a:lnTo>
                    <a:pt x="132895" y="0"/>
                  </a:lnTo>
                  <a:lnTo>
                    <a:pt x="178769" y="84255"/>
                  </a:lnTo>
                  <a:lnTo>
                    <a:pt x="213347" y="5878"/>
                  </a:lnTo>
                  <a:lnTo>
                    <a:pt x="261411" y="5878"/>
                  </a:lnTo>
                  <a:lnTo>
                    <a:pt x="183956" y="174620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69" name="Freeform: Shape 1368">
              <a:extLst>
                <a:ext uri="{FF2B5EF4-FFF2-40B4-BE49-F238E27FC236}">
                  <a16:creationId xmlns:a16="http://schemas.microsoft.com/office/drawing/2014/main" id="{27EAE370-FDD2-7301-0E17-50450B53ED2F}"/>
                </a:ext>
              </a:extLst>
            </p:cNvPr>
            <p:cNvSpPr/>
            <p:nvPr/>
          </p:nvSpPr>
          <p:spPr>
            <a:xfrm>
              <a:off x="1918626" y="1342669"/>
              <a:ext cx="251613" cy="165859"/>
            </a:xfrm>
            <a:custGeom>
              <a:avLst/>
              <a:gdLst>
                <a:gd name="connsiteX0" fmla="*/ 44491 w 251613"/>
                <a:gd name="connsiteY0" fmla="*/ 165860 h 165859"/>
                <a:gd name="connsiteX1" fmla="*/ 0 w 251613"/>
                <a:gd name="connsiteY1" fmla="*/ 165860 h 165859"/>
                <a:gd name="connsiteX2" fmla="*/ 0 w 251613"/>
                <a:gd name="connsiteY2" fmla="*/ 3227 h 165859"/>
                <a:gd name="connsiteX3" fmla="*/ 44491 w 251613"/>
                <a:gd name="connsiteY3" fmla="*/ 3227 h 165859"/>
                <a:gd name="connsiteX4" fmla="*/ 44491 w 251613"/>
                <a:gd name="connsiteY4" fmla="*/ 21669 h 165859"/>
                <a:gd name="connsiteX5" fmla="*/ 90595 w 251613"/>
                <a:gd name="connsiteY5" fmla="*/ 0 h 165859"/>
                <a:gd name="connsiteX6" fmla="*/ 137391 w 251613"/>
                <a:gd name="connsiteY6" fmla="*/ 25473 h 165859"/>
                <a:gd name="connsiteX7" fmla="*/ 190641 w 251613"/>
                <a:gd name="connsiteY7" fmla="*/ 0 h 165859"/>
                <a:gd name="connsiteX8" fmla="*/ 251614 w 251613"/>
                <a:gd name="connsiteY8" fmla="*/ 66505 h 165859"/>
                <a:gd name="connsiteX9" fmla="*/ 251614 w 251613"/>
                <a:gd name="connsiteY9" fmla="*/ 165860 h 165859"/>
                <a:gd name="connsiteX10" fmla="*/ 206777 w 251613"/>
                <a:gd name="connsiteY10" fmla="*/ 165860 h 165859"/>
                <a:gd name="connsiteX11" fmla="*/ 206777 w 251613"/>
                <a:gd name="connsiteY11" fmla="*/ 77109 h 165859"/>
                <a:gd name="connsiteX12" fmla="*/ 180037 w 251613"/>
                <a:gd name="connsiteY12" fmla="*/ 42877 h 165859"/>
                <a:gd name="connsiteX13" fmla="*/ 148110 w 251613"/>
                <a:gd name="connsiteY13" fmla="*/ 83564 h 165859"/>
                <a:gd name="connsiteX14" fmla="*/ 148110 w 251613"/>
                <a:gd name="connsiteY14" fmla="*/ 165860 h 165859"/>
                <a:gd name="connsiteX15" fmla="*/ 103273 w 251613"/>
                <a:gd name="connsiteY15" fmla="*/ 165860 h 165859"/>
                <a:gd name="connsiteX16" fmla="*/ 103273 w 251613"/>
                <a:gd name="connsiteY16" fmla="*/ 77109 h 165859"/>
                <a:gd name="connsiteX17" fmla="*/ 76533 w 251613"/>
                <a:gd name="connsiteY17" fmla="*/ 42877 h 165859"/>
                <a:gd name="connsiteX18" fmla="*/ 44606 w 251613"/>
                <a:gd name="connsiteY18" fmla="*/ 83910 h 165859"/>
                <a:gd name="connsiteX19" fmla="*/ 44606 w 251613"/>
                <a:gd name="connsiteY19" fmla="*/ 165860 h 165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1613" h="165859">
                  <a:moveTo>
                    <a:pt x="44491" y="165860"/>
                  </a:moveTo>
                  <a:lnTo>
                    <a:pt x="0" y="165860"/>
                  </a:lnTo>
                  <a:lnTo>
                    <a:pt x="0" y="3227"/>
                  </a:lnTo>
                  <a:lnTo>
                    <a:pt x="44491" y="3227"/>
                  </a:lnTo>
                  <a:lnTo>
                    <a:pt x="44491" y="21669"/>
                  </a:lnTo>
                  <a:cubicBezTo>
                    <a:pt x="55786" y="8068"/>
                    <a:pt x="71231" y="0"/>
                    <a:pt x="90595" y="0"/>
                  </a:cubicBezTo>
                  <a:cubicBezTo>
                    <a:pt x="111572" y="0"/>
                    <a:pt x="127363" y="9682"/>
                    <a:pt x="137391" y="25473"/>
                  </a:cubicBezTo>
                  <a:cubicBezTo>
                    <a:pt x="149378" y="10028"/>
                    <a:pt x="167358" y="0"/>
                    <a:pt x="190641" y="0"/>
                  </a:cubicBezTo>
                  <a:cubicBezTo>
                    <a:pt x="228677" y="0"/>
                    <a:pt x="251614" y="28700"/>
                    <a:pt x="251614" y="66505"/>
                  </a:cubicBezTo>
                  <a:lnTo>
                    <a:pt x="251614" y="165860"/>
                  </a:lnTo>
                  <a:lnTo>
                    <a:pt x="206777" y="165860"/>
                  </a:lnTo>
                  <a:lnTo>
                    <a:pt x="206777" y="77109"/>
                  </a:lnTo>
                  <a:cubicBezTo>
                    <a:pt x="206777" y="55440"/>
                    <a:pt x="198363" y="42877"/>
                    <a:pt x="180037" y="42877"/>
                  </a:cubicBezTo>
                  <a:cubicBezTo>
                    <a:pt x="160327" y="42877"/>
                    <a:pt x="148110" y="60973"/>
                    <a:pt x="148110" y="83564"/>
                  </a:cubicBezTo>
                  <a:lnTo>
                    <a:pt x="148110" y="165860"/>
                  </a:lnTo>
                  <a:lnTo>
                    <a:pt x="103273" y="165860"/>
                  </a:lnTo>
                  <a:lnTo>
                    <a:pt x="103273" y="77109"/>
                  </a:lnTo>
                  <a:cubicBezTo>
                    <a:pt x="103273" y="55440"/>
                    <a:pt x="95205" y="42877"/>
                    <a:pt x="76533" y="42877"/>
                  </a:cubicBezTo>
                  <a:cubicBezTo>
                    <a:pt x="56823" y="42877"/>
                    <a:pt x="44606" y="61319"/>
                    <a:pt x="44606" y="83910"/>
                  </a:cubicBezTo>
                  <a:lnTo>
                    <a:pt x="44606" y="165860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70" name="Freeform: Shape 1369">
              <a:extLst>
                <a:ext uri="{FF2B5EF4-FFF2-40B4-BE49-F238E27FC236}">
                  <a16:creationId xmlns:a16="http://schemas.microsoft.com/office/drawing/2014/main" id="{77B9C547-9EFF-8BF9-EBC2-B74D38F1332C}"/>
                </a:ext>
              </a:extLst>
            </p:cNvPr>
            <p:cNvSpPr/>
            <p:nvPr/>
          </p:nvSpPr>
          <p:spPr>
            <a:xfrm>
              <a:off x="2198478" y="1342784"/>
              <a:ext cx="174273" cy="169087"/>
            </a:xfrm>
            <a:custGeom>
              <a:avLst/>
              <a:gdLst>
                <a:gd name="connsiteX0" fmla="*/ 129092 w 174273"/>
                <a:gd name="connsiteY0" fmla="*/ 147418 h 169087"/>
                <a:gd name="connsiteX1" fmla="*/ 81028 w 174273"/>
                <a:gd name="connsiteY1" fmla="*/ 169087 h 169087"/>
                <a:gd name="connsiteX2" fmla="*/ 0 w 174273"/>
                <a:gd name="connsiteY2" fmla="*/ 85178 h 169087"/>
                <a:gd name="connsiteX3" fmla="*/ 81028 w 174273"/>
                <a:gd name="connsiteY3" fmla="*/ 0 h 169087"/>
                <a:gd name="connsiteX4" fmla="*/ 129092 w 174273"/>
                <a:gd name="connsiteY4" fmla="*/ 21900 h 169087"/>
                <a:gd name="connsiteX5" fmla="*/ 129092 w 174273"/>
                <a:gd name="connsiteY5" fmla="*/ 3227 h 169087"/>
                <a:gd name="connsiteX6" fmla="*/ 174274 w 174273"/>
                <a:gd name="connsiteY6" fmla="*/ 3227 h 169087"/>
                <a:gd name="connsiteX7" fmla="*/ 174274 w 174273"/>
                <a:gd name="connsiteY7" fmla="*/ 165860 h 169087"/>
                <a:gd name="connsiteX8" fmla="*/ 129092 w 174273"/>
                <a:gd name="connsiteY8" fmla="*/ 165860 h 169087"/>
                <a:gd name="connsiteX9" fmla="*/ 129092 w 174273"/>
                <a:gd name="connsiteY9" fmla="*/ 147418 h 169087"/>
                <a:gd name="connsiteX10" fmla="*/ 46104 w 174273"/>
                <a:gd name="connsiteY10" fmla="*/ 85178 h 169087"/>
                <a:gd name="connsiteX11" fmla="*/ 87137 w 174273"/>
                <a:gd name="connsiteY11" fmla="*/ 127478 h 169087"/>
                <a:gd name="connsiteX12" fmla="*/ 129092 w 174273"/>
                <a:gd name="connsiteY12" fmla="*/ 85178 h 169087"/>
                <a:gd name="connsiteX13" fmla="*/ 87137 w 174273"/>
                <a:gd name="connsiteY13" fmla="*/ 41609 h 169087"/>
                <a:gd name="connsiteX14" fmla="*/ 46104 w 174273"/>
                <a:gd name="connsiteY14" fmla="*/ 85178 h 1690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74273" h="169087">
                  <a:moveTo>
                    <a:pt x="129092" y="147418"/>
                  </a:moveTo>
                  <a:cubicBezTo>
                    <a:pt x="117450" y="161019"/>
                    <a:pt x="100738" y="169087"/>
                    <a:pt x="81028" y="169087"/>
                  </a:cubicBezTo>
                  <a:cubicBezTo>
                    <a:pt x="33541" y="169087"/>
                    <a:pt x="0" y="133587"/>
                    <a:pt x="0" y="85178"/>
                  </a:cubicBezTo>
                  <a:cubicBezTo>
                    <a:pt x="0" y="36768"/>
                    <a:pt x="33195" y="0"/>
                    <a:pt x="81028" y="0"/>
                  </a:cubicBezTo>
                  <a:cubicBezTo>
                    <a:pt x="100738" y="0"/>
                    <a:pt x="117450" y="8068"/>
                    <a:pt x="129092" y="21900"/>
                  </a:cubicBezTo>
                  <a:lnTo>
                    <a:pt x="129092" y="3227"/>
                  </a:lnTo>
                  <a:lnTo>
                    <a:pt x="174274" y="3227"/>
                  </a:lnTo>
                  <a:lnTo>
                    <a:pt x="174274" y="165860"/>
                  </a:lnTo>
                  <a:lnTo>
                    <a:pt x="129092" y="165860"/>
                  </a:lnTo>
                  <a:lnTo>
                    <a:pt x="129092" y="147418"/>
                  </a:lnTo>
                  <a:close/>
                  <a:moveTo>
                    <a:pt x="46104" y="85178"/>
                  </a:moveTo>
                  <a:cubicBezTo>
                    <a:pt x="46104" y="109728"/>
                    <a:pt x="63508" y="127478"/>
                    <a:pt x="87137" y="127478"/>
                  </a:cubicBezTo>
                  <a:cubicBezTo>
                    <a:pt x="110765" y="127478"/>
                    <a:pt x="129092" y="110074"/>
                    <a:pt x="129092" y="85178"/>
                  </a:cubicBezTo>
                  <a:cubicBezTo>
                    <a:pt x="129092" y="60281"/>
                    <a:pt x="111342" y="41609"/>
                    <a:pt x="87137" y="41609"/>
                  </a:cubicBezTo>
                  <a:cubicBezTo>
                    <a:pt x="62932" y="41609"/>
                    <a:pt x="46104" y="60051"/>
                    <a:pt x="46104" y="85178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71" name="Freeform: Shape 1370">
              <a:extLst>
                <a:ext uri="{FF2B5EF4-FFF2-40B4-BE49-F238E27FC236}">
                  <a16:creationId xmlns:a16="http://schemas.microsoft.com/office/drawing/2014/main" id="{4393A223-68B1-D24A-DE59-47D4C611C004}"/>
                </a:ext>
              </a:extLst>
            </p:cNvPr>
            <p:cNvSpPr/>
            <p:nvPr/>
          </p:nvSpPr>
          <p:spPr>
            <a:xfrm>
              <a:off x="2416321" y="1266482"/>
              <a:ext cx="44490" cy="242047"/>
            </a:xfrm>
            <a:custGeom>
              <a:avLst/>
              <a:gdLst>
                <a:gd name="connsiteX0" fmla="*/ 0 w 44490"/>
                <a:gd name="connsiteY0" fmla="*/ 0 h 242047"/>
                <a:gd name="connsiteX1" fmla="*/ 44491 w 44490"/>
                <a:gd name="connsiteY1" fmla="*/ 0 h 242047"/>
                <a:gd name="connsiteX2" fmla="*/ 44491 w 44490"/>
                <a:gd name="connsiteY2" fmla="*/ 242047 h 242047"/>
                <a:gd name="connsiteX3" fmla="*/ 0 w 44490"/>
                <a:gd name="connsiteY3" fmla="*/ 242047 h 242047"/>
                <a:gd name="connsiteX4" fmla="*/ 0 w 44490"/>
                <a:gd name="connsiteY4" fmla="*/ 0 h 2420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490" h="242047">
                  <a:moveTo>
                    <a:pt x="0" y="0"/>
                  </a:moveTo>
                  <a:lnTo>
                    <a:pt x="44491" y="0"/>
                  </a:lnTo>
                  <a:lnTo>
                    <a:pt x="44491" y="242047"/>
                  </a:lnTo>
                  <a:lnTo>
                    <a:pt x="0" y="2420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72" name="Freeform: Shape 1371">
              <a:extLst>
                <a:ext uri="{FF2B5EF4-FFF2-40B4-BE49-F238E27FC236}">
                  <a16:creationId xmlns:a16="http://schemas.microsoft.com/office/drawing/2014/main" id="{E0084248-7BAE-D154-17FE-A62C700DA64A}"/>
                </a:ext>
              </a:extLst>
            </p:cNvPr>
            <p:cNvSpPr/>
            <p:nvPr/>
          </p:nvSpPr>
          <p:spPr>
            <a:xfrm>
              <a:off x="2483518" y="1340133"/>
              <a:ext cx="261410" cy="174619"/>
            </a:xfrm>
            <a:custGeom>
              <a:avLst/>
              <a:gdLst>
                <a:gd name="connsiteX0" fmla="*/ 183840 w 261410"/>
                <a:gd name="connsiteY0" fmla="*/ 174620 h 174619"/>
                <a:gd name="connsiteX1" fmla="*/ 132895 w 261410"/>
                <a:gd name="connsiteY1" fmla="*/ 80106 h 174619"/>
                <a:gd name="connsiteX2" fmla="*/ 80337 w 261410"/>
                <a:gd name="connsiteY2" fmla="*/ 174620 h 174619"/>
                <a:gd name="connsiteX3" fmla="*/ 0 w 261410"/>
                <a:gd name="connsiteY3" fmla="*/ 5878 h 174619"/>
                <a:gd name="connsiteX4" fmla="*/ 51637 w 261410"/>
                <a:gd name="connsiteY4" fmla="*/ 5878 h 174619"/>
                <a:gd name="connsiteX5" fmla="*/ 86791 w 261410"/>
                <a:gd name="connsiteY5" fmla="*/ 84601 h 174619"/>
                <a:gd name="connsiteX6" fmla="*/ 132895 w 261410"/>
                <a:gd name="connsiteY6" fmla="*/ 0 h 174619"/>
                <a:gd name="connsiteX7" fmla="*/ 178769 w 261410"/>
                <a:gd name="connsiteY7" fmla="*/ 84255 h 174619"/>
                <a:gd name="connsiteX8" fmla="*/ 213347 w 261410"/>
                <a:gd name="connsiteY8" fmla="*/ 5878 h 174619"/>
                <a:gd name="connsiteX9" fmla="*/ 261411 w 261410"/>
                <a:gd name="connsiteY9" fmla="*/ 5878 h 174619"/>
                <a:gd name="connsiteX10" fmla="*/ 183956 w 261410"/>
                <a:gd name="connsiteY10" fmla="*/ 174620 h 174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61410" h="174619">
                  <a:moveTo>
                    <a:pt x="183840" y="174620"/>
                  </a:moveTo>
                  <a:lnTo>
                    <a:pt x="132895" y="80106"/>
                  </a:lnTo>
                  <a:lnTo>
                    <a:pt x="80337" y="174620"/>
                  </a:lnTo>
                  <a:lnTo>
                    <a:pt x="0" y="5878"/>
                  </a:lnTo>
                  <a:lnTo>
                    <a:pt x="51637" y="5878"/>
                  </a:lnTo>
                  <a:lnTo>
                    <a:pt x="86791" y="84601"/>
                  </a:lnTo>
                  <a:lnTo>
                    <a:pt x="132895" y="0"/>
                  </a:lnTo>
                  <a:lnTo>
                    <a:pt x="178769" y="84255"/>
                  </a:lnTo>
                  <a:lnTo>
                    <a:pt x="213347" y="5878"/>
                  </a:lnTo>
                  <a:lnTo>
                    <a:pt x="261411" y="5878"/>
                  </a:lnTo>
                  <a:lnTo>
                    <a:pt x="183956" y="174620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73" name="Freeform: Shape 1372">
              <a:extLst>
                <a:ext uri="{FF2B5EF4-FFF2-40B4-BE49-F238E27FC236}">
                  <a16:creationId xmlns:a16="http://schemas.microsoft.com/office/drawing/2014/main" id="{B32590F3-7325-8B7A-1E19-565378B7D07C}"/>
                </a:ext>
              </a:extLst>
            </p:cNvPr>
            <p:cNvSpPr/>
            <p:nvPr/>
          </p:nvSpPr>
          <p:spPr>
            <a:xfrm>
              <a:off x="2747695" y="1342784"/>
              <a:ext cx="174273" cy="169087"/>
            </a:xfrm>
            <a:custGeom>
              <a:avLst/>
              <a:gdLst>
                <a:gd name="connsiteX0" fmla="*/ 129092 w 174273"/>
                <a:gd name="connsiteY0" fmla="*/ 147418 h 169087"/>
                <a:gd name="connsiteX1" fmla="*/ 81028 w 174273"/>
                <a:gd name="connsiteY1" fmla="*/ 169087 h 169087"/>
                <a:gd name="connsiteX2" fmla="*/ 0 w 174273"/>
                <a:gd name="connsiteY2" fmla="*/ 85178 h 169087"/>
                <a:gd name="connsiteX3" fmla="*/ 81028 w 174273"/>
                <a:gd name="connsiteY3" fmla="*/ 0 h 169087"/>
                <a:gd name="connsiteX4" fmla="*/ 129092 w 174273"/>
                <a:gd name="connsiteY4" fmla="*/ 21900 h 169087"/>
                <a:gd name="connsiteX5" fmla="*/ 129092 w 174273"/>
                <a:gd name="connsiteY5" fmla="*/ 3227 h 169087"/>
                <a:gd name="connsiteX6" fmla="*/ 174274 w 174273"/>
                <a:gd name="connsiteY6" fmla="*/ 3227 h 169087"/>
                <a:gd name="connsiteX7" fmla="*/ 174274 w 174273"/>
                <a:gd name="connsiteY7" fmla="*/ 165860 h 169087"/>
                <a:gd name="connsiteX8" fmla="*/ 129092 w 174273"/>
                <a:gd name="connsiteY8" fmla="*/ 165860 h 169087"/>
                <a:gd name="connsiteX9" fmla="*/ 129092 w 174273"/>
                <a:gd name="connsiteY9" fmla="*/ 147418 h 169087"/>
                <a:gd name="connsiteX10" fmla="*/ 46104 w 174273"/>
                <a:gd name="connsiteY10" fmla="*/ 85178 h 169087"/>
                <a:gd name="connsiteX11" fmla="*/ 87137 w 174273"/>
                <a:gd name="connsiteY11" fmla="*/ 127478 h 169087"/>
                <a:gd name="connsiteX12" fmla="*/ 129092 w 174273"/>
                <a:gd name="connsiteY12" fmla="*/ 85178 h 169087"/>
                <a:gd name="connsiteX13" fmla="*/ 87137 w 174273"/>
                <a:gd name="connsiteY13" fmla="*/ 41609 h 169087"/>
                <a:gd name="connsiteX14" fmla="*/ 46104 w 174273"/>
                <a:gd name="connsiteY14" fmla="*/ 85178 h 1690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74273" h="169087">
                  <a:moveTo>
                    <a:pt x="129092" y="147418"/>
                  </a:moveTo>
                  <a:cubicBezTo>
                    <a:pt x="117450" y="161019"/>
                    <a:pt x="100738" y="169087"/>
                    <a:pt x="81028" y="169087"/>
                  </a:cubicBezTo>
                  <a:cubicBezTo>
                    <a:pt x="33541" y="169087"/>
                    <a:pt x="0" y="133587"/>
                    <a:pt x="0" y="85178"/>
                  </a:cubicBezTo>
                  <a:cubicBezTo>
                    <a:pt x="0" y="36768"/>
                    <a:pt x="33195" y="0"/>
                    <a:pt x="81028" y="0"/>
                  </a:cubicBezTo>
                  <a:cubicBezTo>
                    <a:pt x="100738" y="0"/>
                    <a:pt x="117450" y="8068"/>
                    <a:pt x="129092" y="21900"/>
                  </a:cubicBezTo>
                  <a:lnTo>
                    <a:pt x="129092" y="3227"/>
                  </a:lnTo>
                  <a:lnTo>
                    <a:pt x="174274" y="3227"/>
                  </a:lnTo>
                  <a:lnTo>
                    <a:pt x="174274" y="165860"/>
                  </a:lnTo>
                  <a:lnTo>
                    <a:pt x="129092" y="165860"/>
                  </a:lnTo>
                  <a:lnTo>
                    <a:pt x="129092" y="147418"/>
                  </a:lnTo>
                  <a:close/>
                  <a:moveTo>
                    <a:pt x="46104" y="85178"/>
                  </a:moveTo>
                  <a:cubicBezTo>
                    <a:pt x="46104" y="109728"/>
                    <a:pt x="63508" y="127478"/>
                    <a:pt x="87137" y="127478"/>
                  </a:cubicBezTo>
                  <a:cubicBezTo>
                    <a:pt x="110765" y="127478"/>
                    <a:pt x="129092" y="110074"/>
                    <a:pt x="129092" y="85178"/>
                  </a:cubicBezTo>
                  <a:cubicBezTo>
                    <a:pt x="129092" y="60281"/>
                    <a:pt x="111342" y="41609"/>
                    <a:pt x="87137" y="41609"/>
                  </a:cubicBezTo>
                  <a:cubicBezTo>
                    <a:pt x="62932" y="41609"/>
                    <a:pt x="46104" y="60051"/>
                    <a:pt x="46104" y="85178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74" name="Freeform: Shape 1373">
              <a:extLst>
                <a:ext uri="{FF2B5EF4-FFF2-40B4-BE49-F238E27FC236}">
                  <a16:creationId xmlns:a16="http://schemas.microsoft.com/office/drawing/2014/main" id="{5BFA72F4-D417-96E5-4867-AB976861EC9E}"/>
                </a:ext>
              </a:extLst>
            </p:cNvPr>
            <p:cNvSpPr/>
            <p:nvPr/>
          </p:nvSpPr>
          <p:spPr>
            <a:xfrm>
              <a:off x="2965537" y="1342669"/>
              <a:ext cx="101083" cy="165859"/>
            </a:xfrm>
            <a:custGeom>
              <a:avLst/>
              <a:gdLst>
                <a:gd name="connsiteX0" fmla="*/ 44606 w 101083"/>
                <a:gd name="connsiteY0" fmla="*/ 165860 h 165859"/>
                <a:gd name="connsiteX1" fmla="*/ 0 w 101083"/>
                <a:gd name="connsiteY1" fmla="*/ 165860 h 165859"/>
                <a:gd name="connsiteX2" fmla="*/ 0 w 101083"/>
                <a:gd name="connsiteY2" fmla="*/ 3227 h 165859"/>
                <a:gd name="connsiteX3" fmla="*/ 44606 w 101083"/>
                <a:gd name="connsiteY3" fmla="*/ 3227 h 165859"/>
                <a:gd name="connsiteX4" fmla="*/ 44606 w 101083"/>
                <a:gd name="connsiteY4" fmla="*/ 32619 h 165859"/>
                <a:gd name="connsiteX5" fmla="*/ 101083 w 101083"/>
                <a:gd name="connsiteY5" fmla="*/ 0 h 165859"/>
                <a:gd name="connsiteX6" fmla="*/ 101083 w 101083"/>
                <a:gd name="connsiteY6" fmla="*/ 49331 h 165859"/>
                <a:gd name="connsiteX7" fmla="*/ 44606 w 101083"/>
                <a:gd name="connsiteY7" fmla="*/ 94859 h 165859"/>
                <a:gd name="connsiteX8" fmla="*/ 44606 w 101083"/>
                <a:gd name="connsiteY8" fmla="*/ 165860 h 165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1083" h="165859">
                  <a:moveTo>
                    <a:pt x="44606" y="165860"/>
                  </a:moveTo>
                  <a:lnTo>
                    <a:pt x="0" y="165860"/>
                  </a:lnTo>
                  <a:lnTo>
                    <a:pt x="0" y="3227"/>
                  </a:lnTo>
                  <a:lnTo>
                    <a:pt x="44606" y="3227"/>
                  </a:lnTo>
                  <a:lnTo>
                    <a:pt x="44606" y="32619"/>
                  </a:lnTo>
                  <a:cubicBezTo>
                    <a:pt x="57861" y="11641"/>
                    <a:pt x="76879" y="0"/>
                    <a:pt x="101083" y="0"/>
                  </a:cubicBezTo>
                  <a:lnTo>
                    <a:pt x="101083" y="49331"/>
                  </a:lnTo>
                  <a:cubicBezTo>
                    <a:pt x="72038" y="43223"/>
                    <a:pt x="44606" y="60281"/>
                    <a:pt x="44606" y="94859"/>
                  </a:cubicBezTo>
                  <a:lnTo>
                    <a:pt x="44606" y="165860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75" name="Freeform: Shape 1374">
              <a:extLst>
                <a:ext uri="{FF2B5EF4-FFF2-40B4-BE49-F238E27FC236}">
                  <a16:creationId xmlns:a16="http://schemas.microsoft.com/office/drawing/2014/main" id="{5746C99B-8EB3-9D51-9741-DB82E56B0821}"/>
                </a:ext>
              </a:extLst>
            </p:cNvPr>
            <p:cNvSpPr/>
            <p:nvPr/>
          </p:nvSpPr>
          <p:spPr>
            <a:xfrm>
              <a:off x="3077916" y="1342669"/>
              <a:ext cx="162978" cy="169087"/>
            </a:xfrm>
            <a:custGeom>
              <a:avLst/>
              <a:gdLst>
                <a:gd name="connsiteX0" fmla="*/ 0 w 162978"/>
                <a:gd name="connsiteY0" fmla="*/ 86215 h 169087"/>
                <a:gd name="connsiteX1" fmla="*/ 83218 w 162978"/>
                <a:gd name="connsiteY1" fmla="*/ 0 h 169087"/>
                <a:gd name="connsiteX2" fmla="*/ 162978 w 162978"/>
                <a:gd name="connsiteY2" fmla="*/ 80337 h 169087"/>
                <a:gd name="connsiteX3" fmla="*/ 162056 w 162978"/>
                <a:gd name="connsiteY3" fmla="*/ 99009 h 169087"/>
                <a:gd name="connsiteX4" fmla="*/ 48409 w 162978"/>
                <a:gd name="connsiteY4" fmla="*/ 99009 h 169087"/>
                <a:gd name="connsiteX5" fmla="*/ 95896 w 162978"/>
                <a:gd name="connsiteY5" fmla="*/ 131282 h 169087"/>
                <a:gd name="connsiteX6" fmla="*/ 149839 w 162978"/>
                <a:gd name="connsiteY6" fmla="*/ 116413 h 169087"/>
                <a:gd name="connsiteX7" fmla="*/ 149839 w 162978"/>
                <a:gd name="connsiteY7" fmla="*/ 153873 h 169087"/>
                <a:gd name="connsiteX8" fmla="*/ 91056 w 162978"/>
                <a:gd name="connsiteY8" fmla="*/ 169087 h 169087"/>
                <a:gd name="connsiteX9" fmla="*/ 0 w 162978"/>
                <a:gd name="connsiteY9" fmla="*/ 86100 h 169087"/>
                <a:gd name="connsiteX10" fmla="*/ 117105 w 162978"/>
                <a:gd name="connsiteY10" fmla="*/ 69156 h 169087"/>
                <a:gd name="connsiteX11" fmla="*/ 83218 w 162978"/>
                <a:gd name="connsiteY11" fmla="*/ 35616 h 169087"/>
                <a:gd name="connsiteX12" fmla="*/ 47026 w 162978"/>
                <a:gd name="connsiteY12" fmla="*/ 69156 h 169087"/>
                <a:gd name="connsiteX13" fmla="*/ 117105 w 162978"/>
                <a:gd name="connsiteY13" fmla="*/ 69156 h 1690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62978" h="169087">
                  <a:moveTo>
                    <a:pt x="0" y="86215"/>
                  </a:moveTo>
                  <a:cubicBezTo>
                    <a:pt x="0" y="36538"/>
                    <a:pt x="33195" y="0"/>
                    <a:pt x="83218" y="0"/>
                  </a:cubicBezTo>
                  <a:cubicBezTo>
                    <a:pt x="130360" y="0"/>
                    <a:pt x="162978" y="33541"/>
                    <a:pt x="162978" y="80337"/>
                  </a:cubicBezTo>
                  <a:cubicBezTo>
                    <a:pt x="162978" y="86791"/>
                    <a:pt x="162632" y="92900"/>
                    <a:pt x="162056" y="99009"/>
                  </a:cubicBezTo>
                  <a:lnTo>
                    <a:pt x="48409" y="99009"/>
                  </a:lnTo>
                  <a:cubicBezTo>
                    <a:pt x="54172" y="119064"/>
                    <a:pt x="71922" y="131282"/>
                    <a:pt x="95896" y="131282"/>
                  </a:cubicBezTo>
                  <a:cubicBezTo>
                    <a:pt x="114569" y="131282"/>
                    <a:pt x="132665" y="126441"/>
                    <a:pt x="149839" y="116413"/>
                  </a:cubicBezTo>
                  <a:lnTo>
                    <a:pt x="149839" y="153873"/>
                  </a:lnTo>
                  <a:cubicBezTo>
                    <a:pt x="131743" y="164246"/>
                    <a:pt x="111802" y="169087"/>
                    <a:pt x="91056" y="169087"/>
                  </a:cubicBezTo>
                  <a:cubicBezTo>
                    <a:pt x="39765" y="169087"/>
                    <a:pt x="0" y="137506"/>
                    <a:pt x="0" y="86100"/>
                  </a:cubicBezTo>
                  <a:close/>
                  <a:moveTo>
                    <a:pt x="117105" y="69156"/>
                  </a:moveTo>
                  <a:cubicBezTo>
                    <a:pt x="114799" y="50138"/>
                    <a:pt x="103273" y="35616"/>
                    <a:pt x="83218" y="35616"/>
                  </a:cubicBezTo>
                  <a:cubicBezTo>
                    <a:pt x="63163" y="35616"/>
                    <a:pt x="50945" y="49793"/>
                    <a:pt x="47026" y="69156"/>
                  </a:cubicBezTo>
                  <a:lnTo>
                    <a:pt x="117105" y="69156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76" name="Freeform: Shape 1375">
              <a:extLst>
                <a:ext uri="{FF2B5EF4-FFF2-40B4-BE49-F238E27FC236}">
                  <a16:creationId xmlns:a16="http://schemas.microsoft.com/office/drawing/2014/main" id="{10425B10-3878-84F3-96EB-FDD466D52BCC}"/>
                </a:ext>
              </a:extLst>
            </p:cNvPr>
            <p:cNvSpPr/>
            <p:nvPr/>
          </p:nvSpPr>
          <p:spPr>
            <a:xfrm>
              <a:off x="3338635" y="1272360"/>
              <a:ext cx="66274" cy="236168"/>
            </a:xfrm>
            <a:custGeom>
              <a:avLst/>
              <a:gdLst>
                <a:gd name="connsiteX0" fmla="*/ 0 w 66274"/>
                <a:gd name="connsiteY0" fmla="*/ 25473 h 236168"/>
                <a:gd name="connsiteX1" fmla="*/ 24896 w 66274"/>
                <a:gd name="connsiteY1" fmla="*/ 0 h 236168"/>
                <a:gd name="connsiteX2" fmla="*/ 41724 w 66274"/>
                <a:gd name="connsiteY2" fmla="*/ 6109 h 236168"/>
                <a:gd name="connsiteX3" fmla="*/ 66275 w 66274"/>
                <a:gd name="connsiteY3" fmla="*/ 24781 h 236168"/>
                <a:gd name="connsiteX4" fmla="*/ 42070 w 66274"/>
                <a:gd name="connsiteY4" fmla="*/ 43799 h 236168"/>
                <a:gd name="connsiteX5" fmla="*/ 25011 w 66274"/>
                <a:gd name="connsiteY5" fmla="*/ 49908 h 236168"/>
                <a:gd name="connsiteX6" fmla="*/ 115 w 66274"/>
                <a:gd name="connsiteY6" fmla="*/ 25357 h 236168"/>
                <a:gd name="connsiteX7" fmla="*/ 6109 w 66274"/>
                <a:gd name="connsiteY7" fmla="*/ 73536 h 236168"/>
                <a:gd name="connsiteX8" fmla="*/ 50945 w 66274"/>
                <a:gd name="connsiteY8" fmla="*/ 73536 h 236168"/>
                <a:gd name="connsiteX9" fmla="*/ 50945 w 66274"/>
                <a:gd name="connsiteY9" fmla="*/ 236169 h 236168"/>
                <a:gd name="connsiteX10" fmla="*/ 6109 w 66274"/>
                <a:gd name="connsiteY10" fmla="*/ 236169 h 236168"/>
                <a:gd name="connsiteX11" fmla="*/ 6109 w 66274"/>
                <a:gd name="connsiteY11" fmla="*/ 73536 h 236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6274" h="236168">
                  <a:moveTo>
                    <a:pt x="0" y="25473"/>
                  </a:moveTo>
                  <a:cubicBezTo>
                    <a:pt x="0" y="11641"/>
                    <a:pt x="10950" y="0"/>
                    <a:pt x="24896" y="0"/>
                  </a:cubicBezTo>
                  <a:cubicBezTo>
                    <a:pt x="31351" y="0"/>
                    <a:pt x="36537" y="1959"/>
                    <a:pt x="41724" y="6109"/>
                  </a:cubicBezTo>
                  <a:lnTo>
                    <a:pt x="66275" y="24781"/>
                  </a:lnTo>
                  <a:lnTo>
                    <a:pt x="42070" y="43799"/>
                  </a:lnTo>
                  <a:cubicBezTo>
                    <a:pt x="36883" y="47718"/>
                    <a:pt x="31466" y="49908"/>
                    <a:pt x="25011" y="49908"/>
                  </a:cubicBezTo>
                  <a:cubicBezTo>
                    <a:pt x="11180" y="49908"/>
                    <a:pt x="115" y="38958"/>
                    <a:pt x="115" y="25357"/>
                  </a:cubicBezTo>
                  <a:close/>
                  <a:moveTo>
                    <a:pt x="6109" y="73536"/>
                  </a:moveTo>
                  <a:lnTo>
                    <a:pt x="50945" y="73536"/>
                  </a:lnTo>
                  <a:lnTo>
                    <a:pt x="50945" y="236169"/>
                  </a:lnTo>
                  <a:lnTo>
                    <a:pt x="6109" y="236169"/>
                  </a:lnTo>
                  <a:lnTo>
                    <a:pt x="6109" y="73536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77" name="Freeform: Shape 1376">
              <a:extLst>
                <a:ext uri="{FF2B5EF4-FFF2-40B4-BE49-F238E27FC236}">
                  <a16:creationId xmlns:a16="http://schemas.microsoft.com/office/drawing/2014/main" id="{A454DAD5-1AED-6258-067E-A749FB6DC0F4}"/>
                </a:ext>
              </a:extLst>
            </p:cNvPr>
            <p:cNvSpPr/>
            <p:nvPr/>
          </p:nvSpPr>
          <p:spPr>
            <a:xfrm>
              <a:off x="3433264" y="1342669"/>
              <a:ext cx="154218" cy="165859"/>
            </a:xfrm>
            <a:custGeom>
              <a:avLst/>
              <a:gdLst>
                <a:gd name="connsiteX0" fmla="*/ 44491 w 154218"/>
                <a:gd name="connsiteY0" fmla="*/ 165860 h 165859"/>
                <a:gd name="connsiteX1" fmla="*/ 0 w 154218"/>
                <a:gd name="connsiteY1" fmla="*/ 165860 h 165859"/>
                <a:gd name="connsiteX2" fmla="*/ 0 w 154218"/>
                <a:gd name="connsiteY2" fmla="*/ 3227 h 165859"/>
                <a:gd name="connsiteX3" fmla="*/ 44491 w 154218"/>
                <a:gd name="connsiteY3" fmla="*/ 3227 h 165859"/>
                <a:gd name="connsiteX4" fmla="*/ 44491 w 154218"/>
                <a:gd name="connsiteY4" fmla="*/ 22591 h 165859"/>
                <a:gd name="connsiteX5" fmla="*/ 93822 w 154218"/>
                <a:gd name="connsiteY5" fmla="*/ 0 h 165859"/>
                <a:gd name="connsiteX6" fmla="*/ 154219 w 154218"/>
                <a:gd name="connsiteY6" fmla="*/ 66505 h 165859"/>
                <a:gd name="connsiteX7" fmla="*/ 154219 w 154218"/>
                <a:gd name="connsiteY7" fmla="*/ 165860 h 165859"/>
                <a:gd name="connsiteX8" fmla="*/ 109036 w 154218"/>
                <a:gd name="connsiteY8" fmla="*/ 165860 h 165859"/>
                <a:gd name="connsiteX9" fmla="*/ 109036 w 154218"/>
                <a:gd name="connsiteY9" fmla="*/ 77455 h 165859"/>
                <a:gd name="connsiteX10" fmla="*/ 80337 w 154218"/>
                <a:gd name="connsiteY10" fmla="*/ 42877 h 165859"/>
                <a:gd name="connsiteX11" fmla="*/ 44491 w 154218"/>
                <a:gd name="connsiteY11" fmla="*/ 83910 h 165859"/>
                <a:gd name="connsiteX12" fmla="*/ 44491 w 154218"/>
                <a:gd name="connsiteY12" fmla="*/ 165860 h 165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54218" h="165859">
                  <a:moveTo>
                    <a:pt x="44491" y="165860"/>
                  </a:moveTo>
                  <a:lnTo>
                    <a:pt x="0" y="165860"/>
                  </a:lnTo>
                  <a:lnTo>
                    <a:pt x="0" y="3227"/>
                  </a:lnTo>
                  <a:lnTo>
                    <a:pt x="44491" y="3227"/>
                  </a:lnTo>
                  <a:lnTo>
                    <a:pt x="44491" y="22591"/>
                  </a:lnTo>
                  <a:cubicBezTo>
                    <a:pt x="56478" y="8760"/>
                    <a:pt x="72845" y="0"/>
                    <a:pt x="93822" y="0"/>
                  </a:cubicBezTo>
                  <a:cubicBezTo>
                    <a:pt x="131628" y="0"/>
                    <a:pt x="154219" y="28700"/>
                    <a:pt x="154219" y="66505"/>
                  </a:cubicBezTo>
                  <a:lnTo>
                    <a:pt x="154219" y="165860"/>
                  </a:lnTo>
                  <a:lnTo>
                    <a:pt x="109036" y="165860"/>
                  </a:lnTo>
                  <a:lnTo>
                    <a:pt x="109036" y="77455"/>
                  </a:lnTo>
                  <a:cubicBezTo>
                    <a:pt x="109036" y="55786"/>
                    <a:pt x="100046" y="42877"/>
                    <a:pt x="80337" y="42877"/>
                  </a:cubicBezTo>
                  <a:cubicBezTo>
                    <a:pt x="58437" y="42877"/>
                    <a:pt x="44491" y="61319"/>
                    <a:pt x="44491" y="83910"/>
                  </a:cubicBezTo>
                  <a:lnTo>
                    <a:pt x="44491" y="165860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78" name="Freeform: Shape 1377">
              <a:extLst>
                <a:ext uri="{FF2B5EF4-FFF2-40B4-BE49-F238E27FC236}">
                  <a16:creationId xmlns:a16="http://schemas.microsoft.com/office/drawing/2014/main" id="{2F984BB2-7690-D8FC-84E4-031FEFE53B1A}"/>
                </a:ext>
              </a:extLst>
            </p:cNvPr>
            <p:cNvSpPr/>
            <p:nvPr/>
          </p:nvSpPr>
          <p:spPr>
            <a:xfrm>
              <a:off x="3625288" y="1263370"/>
              <a:ext cx="106500" cy="245274"/>
            </a:xfrm>
            <a:custGeom>
              <a:avLst/>
              <a:gdLst>
                <a:gd name="connsiteX0" fmla="*/ 44491 w 106500"/>
                <a:gd name="connsiteY0" fmla="*/ 120678 h 245274"/>
                <a:gd name="connsiteX1" fmla="*/ 44491 w 106500"/>
                <a:gd name="connsiteY1" fmla="*/ 245274 h 245274"/>
                <a:gd name="connsiteX2" fmla="*/ 0 w 106500"/>
                <a:gd name="connsiteY2" fmla="*/ 245274 h 245274"/>
                <a:gd name="connsiteX3" fmla="*/ 0 w 106500"/>
                <a:gd name="connsiteY3" fmla="*/ 67082 h 245274"/>
                <a:gd name="connsiteX4" fmla="*/ 65237 w 106500"/>
                <a:gd name="connsiteY4" fmla="*/ 0 h 245274"/>
                <a:gd name="connsiteX5" fmla="*/ 106501 w 106500"/>
                <a:gd name="connsiteY5" fmla="*/ 10604 h 245274"/>
                <a:gd name="connsiteX6" fmla="*/ 106501 w 106500"/>
                <a:gd name="connsiteY6" fmla="*/ 50254 h 245274"/>
                <a:gd name="connsiteX7" fmla="*/ 71922 w 106500"/>
                <a:gd name="connsiteY7" fmla="*/ 39650 h 245274"/>
                <a:gd name="connsiteX8" fmla="*/ 44491 w 106500"/>
                <a:gd name="connsiteY8" fmla="*/ 65468 h 245274"/>
                <a:gd name="connsiteX9" fmla="*/ 44491 w 106500"/>
                <a:gd name="connsiteY9" fmla="*/ 82526 h 245274"/>
                <a:gd name="connsiteX10" fmla="*/ 103273 w 106500"/>
                <a:gd name="connsiteY10" fmla="*/ 82526 h 245274"/>
                <a:gd name="connsiteX11" fmla="*/ 103273 w 106500"/>
                <a:gd name="connsiteY11" fmla="*/ 120562 h 245274"/>
                <a:gd name="connsiteX12" fmla="*/ 44491 w 106500"/>
                <a:gd name="connsiteY12" fmla="*/ 120562 h 245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06500" h="245274">
                  <a:moveTo>
                    <a:pt x="44491" y="120678"/>
                  </a:moveTo>
                  <a:lnTo>
                    <a:pt x="44491" y="245274"/>
                  </a:lnTo>
                  <a:lnTo>
                    <a:pt x="0" y="245274"/>
                  </a:lnTo>
                  <a:lnTo>
                    <a:pt x="0" y="67082"/>
                  </a:lnTo>
                  <a:cubicBezTo>
                    <a:pt x="0" y="27663"/>
                    <a:pt x="24896" y="0"/>
                    <a:pt x="65237" y="0"/>
                  </a:cubicBezTo>
                  <a:cubicBezTo>
                    <a:pt x="79415" y="0"/>
                    <a:pt x="93591" y="2882"/>
                    <a:pt x="106501" y="10604"/>
                  </a:cubicBezTo>
                  <a:lnTo>
                    <a:pt x="106501" y="50254"/>
                  </a:lnTo>
                  <a:cubicBezTo>
                    <a:pt x="96127" y="43107"/>
                    <a:pt x="84255" y="39650"/>
                    <a:pt x="71922" y="39650"/>
                  </a:cubicBezTo>
                  <a:cubicBezTo>
                    <a:pt x="55786" y="39650"/>
                    <a:pt x="44491" y="49331"/>
                    <a:pt x="44491" y="65468"/>
                  </a:cubicBezTo>
                  <a:lnTo>
                    <a:pt x="44491" y="82526"/>
                  </a:lnTo>
                  <a:lnTo>
                    <a:pt x="103273" y="82526"/>
                  </a:lnTo>
                  <a:lnTo>
                    <a:pt x="103273" y="120562"/>
                  </a:lnTo>
                  <a:lnTo>
                    <a:pt x="44491" y="120562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79" name="Freeform: Shape 1378">
              <a:extLst>
                <a:ext uri="{FF2B5EF4-FFF2-40B4-BE49-F238E27FC236}">
                  <a16:creationId xmlns:a16="http://schemas.microsoft.com/office/drawing/2014/main" id="{BAF86920-9419-EB1F-3A6A-7C92005B8391}"/>
                </a:ext>
              </a:extLst>
            </p:cNvPr>
            <p:cNvSpPr/>
            <p:nvPr/>
          </p:nvSpPr>
          <p:spPr>
            <a:xfrm>
              <a:off x="3739396" y="1342669"/>
              <a:ext cx="162978" cy="169087"/>
            </a:xfrm>
            <a:custGeom>
              <a:avLst/>
              <a:gdLst>
                <a:gd name="connsiteX0" fmla="*/ 0 w 162978"/>
                <a:gd name="connsiteY0" fmla="*/ 86215 h 169087"/>
                <a:gd name="connsiteX1" fmla="*/ 83218 w 162978"/>
                <a:gd name="connsiteY1" fmla="*/ 0 h 169087"/>
                <a:gd name="connsiteX2" fmla="*/ 162979 w 162978"/>
                <a:gd name="connsiteY2" fmla="*/ 80337 h 169087"/>
                <a:gd name="connsiteX3" fmla="*/ 162056 w 162978"/>
                <a:gd name="connsiteY3" fmla="*/ 99009 h 169087"/>
                <a:gd name="connsiteX4" fmla="*/ 48410 w 162978"/>
                <a:gd name="connsiteY4" fmla="*/ 99009 h 169087"/>
                <a:gd name="connsiteX5" fmla="*/ 95897 w 162978"/>
                <a:gd name="connsiteY5" fmla="*/ 131282 h 169087"/>
                <a:gd name="connsiteX6" fmla="*/ 149839 w 162978"/>
                <a:gd name="connsiteY6" fmla="*/ 116413 h 169087"/>
                <a:gd name="connsiteX7" fmla="*/ 149839 w 162978"/>
                <a:gd name="connsiteY7" fmla="*/ 153873 h 169087"/>
                <a:gd name="connsiteX8" fmla="*/ 91056 w 162978"/>
                <a:gd name="connsiteY8" fmla="*/ 169087 h 169087"/>
                <a:gd name="connsiteX9" fmla="*/ 0 w 162978"/>
                <a:gd name="connsiteY9" fmla="*/ 86100 h 169087"/>
                <a:gd name="connsiteX10" fmla="*/ 117105 w 162978"/>
                <a:gd name="connsiteY10" fmla="*/ 69156 h 169087"/>
                <a:gd name="connsiteX11" fmla="*/ 83218 w 162978"/>
                <a:gd name="connsiteY11" fmla="*/ 35616 h 169087"/>
                <a:gd name="connsiteX12" fmla="*/ 47026 w 162978"/>
                <a:gd name="connsiteY12" fmla="*/ 69156 h 169087"/>
                <a:gd name="connsiteX13" fmla="*/ 117105 w 162978"/>
                <a:gd name="connsiteY13" fmla="*/ 69156 h 1690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62978" h="169087">
                  <a:moveTo>
                    <a:pt x="0" y="86215"/>
                  </a:moveTo>
                  <a:cubicBezTo>
                    <a:pt x="0" y="36538"/>
                    <a:pt x="33195" y="0"/>
                    <a:pt x="83218" y="0"/>
                  </a:cubicBezTo>
                  <a:cubicBezTo>
                    <a:pt x="130360" y="0"/>
                    <a:pt x="162979" y="33541"/>
                    <a:pt x="162979" y="80337"/>
                  </a:cubicBezTo>
                  <a:cubicBezTo>
                    <a:pt x="162979" y="86791"/>
                    <a:pt x="162633" y="92900"/>
                    <a:pt x="162056" y="99009"/>
                  </a:cubicBezTo>
                  <a:lnTo>
                    <a:pt x="48410" y="99009"/>
                  </a:lnTo>
                  <a:cubicBezTo>
                    <a:pt x="54173" y="119064"/>
                    <a:pt x="71923" y="131282"/>
                    <a:pt x="95897" y="131282"/>
                  </a:cubicBezTo>
                  <a:cubicBezTo>
                    <a:pt x="114569" y="131282"/>
                    <a:pt x="132665" y="126441"/>
                    <a:pt x="149839" y="116413"/>
                  </a:cubicBezTo>
                  <a:lnTo>
                    <a:pt x="149839" y="153873"/>
                  </a:lnTo>
                  <a:cubicBezTo>
                    <a:pt x="131743" y="164246"/>
                    <a:pt x="111803" y="169087"/>
                    <a:pt x="91056" y="169087"/>
                  </a:cubicBezTo>
                  <a:cubicBezTo>
                    <a:pt x="39765" y="169087"/>
                    <a:pt x="0" y="137506"/>
                    <a:pt x="0" y="86100"/>
                  </a:cubicBezTo>
                  <a:close/>
                  <a:moveTo>
                    <a:pt x="117105" y="69156"/>
                  </a:moveTo>
                  <a:cubicBezTo>
                    <a:pt x="114800" y="50138"/>
                    <a:pt x="103158" y="35616"/>
                    <a:pt x="83218" y="35616"/>
                  </a:cubicBezTo>
                  <a:cubicBezTo>
                    <a:pt x="63278" y="35616"/>
                    <a:pt x="50945" y="49793"/>
                    <a:pt x="47026" y="69156"/>
                  </a:cubicBezTo>
                  <a:lnTo>
                    <a:pt x="117105" y="69156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80" name="Freeform: Shape 1379">
              <a:extLst>
                <a:ext uri="{FF2B5EF4-FFF2-40B4-BE49-F238E27FC236}">
                  <a16:creationId xmlns:a16="http://schemas.microsoft.com/office/drawing/2014/main" id="{10C28AB8-EDD6-21FD-5AC6-634C5F604404}"/>
                </a:ext>
              </a:extLst>
            </p:cNvPr>
            <p:cNvSpPr/>
            <p:nvPr/>
          </p:nvSpPr>
          <p:spPr>
            <a:xfrm>
              <a:off x="3923467" y="1342554"/>
              <a:ext cx="138427" cy="169202"/>
            </a:xfrm>
            <a:custGeom>
              <a:avLst/>
              <a:gdLst>
                <a:gd name="connsiteX0" fmla="*/ 93246 w 138427"/>
                <a:gd name="connsiteY0" fmla="*/ 128631 h 169202"/>
                <a:gd name="connsiteX1" fmla="*/ 138428 w 138427"/>
                <a:gd name="connsiteY1" fmla="*/ 115030 h 169202"/>
                <a:gd name="connsiteX2" fmla="*/ 138428 w 138427"/>
                <a:gd name="connsiteY2" fmla="*/ 156985 h 169202"/>
                <a:gd name="connsiteX3" fmla="*/ 87483 w 138427"/>
                <a:gd name="connsiteY3" fmla="*/ 169202 h 169202"/>
                <a:gd name="connsiteX4" fmla="*/ 0 w 138427"/>
                <a:gd name="connsiteY4" fmla="*/ 84601 h 169202"/>
                <a:gd name="connsiteX5" fmla="*/ 87828 w 138427"/>
                <a:gd name="connsiteY5" fmla="*/ 0 h 169202"/>
                <a:gd name="connsiteX6" fmla="*/ 137851 w 138427"/>
                <a:gd name="connsiteY6" fmla="*/ 13601 h 169202"/>
                <a:gd name="connsiteX7" fmla="*/ 137851 w 138427"/>
                <a:gd name="connsiteY7" fmla="*/ 58783 h 169202"/>
                <a:gd name="connsiteX8" fmla="*/ 91978 w 138427"/>
                <a:gd name="connsiteY8" fmla="*/ 40687 h 169202"/>
                <a:gd name="connsiteX9" fmla="*/ 46104 w 138427"/>
                <a:gd name="connsiteY9" fmla="*/ 84255 h 169202"/>
                <a:gd name="connsiteX10" fmla="*/ 93246 w 138427"/>
                <a:gd name="connsiteY10" fmla="*/ 128515 h 1692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38427" h="169202">
                  <a:moveTo>
                    <a:pt x="93246" y="128631"/>
                  </a:moveTo>
                  <a:cubicBezTo>
                    <a:pt x="109728" y="128631"/>
                    <a:pt x="125173" y="124712"/>
                    <a:pt x="138428" y="115030"/>
                  </a:cubicBezTo>
                  <a:lnTo>
                    <a:pt x="138428" y="156985"/>
                  </a:lnTo>
                  <a:cubicBezTo>
                    <a:pt x="122637" y="165745"/>
                    <a:pt x="105233" y="169202"/>
                    <a:pt x="87483" y="169202"/>
                  </a:cubicBezTo>
                  <a:cubicBezTo>
                    <a:pt x="36538" y="169202"/>
                    <a:pt x="0" y="134970"/>
                    <a:pt x="0" y="84601"/>
                  </a:cubicBezTo>
                  <a:cubicBezTo>
                    <a:pt x="0" y="34232"/>
                    <a:pt x="37460" y="0"/>
                    <a:pt x="87828" y="0"/>
                  </a:cubicBezTo>
                  <a:cubicBezTo>
                    <a:pt x="105924" y="0"/>
                    <a:pt x="122983" y="4149"/>
                    <a:pt x="137851" y="13601"/>
                  </a:cubicBezTo>
                  <a:lnTo>
                    <a:pt x="137851" y="58783"/>
                  </a:lnTo>
                  <a:cubicBezTo>
                    <a:pt x="125634" y="46796"/>
                    <a:pt x="109497" y="40687"/>
                    <a:pt x="91978" y="40687"/>
                  </a:cubicBezTo>
                  <a:cubicBezTo>
                    <a:pt x="65468" y="40687"/>
                    <a:pt x="46104" y="58091"/>
                    <a:pt x="46104" y="84255"/>
                  </a:cubicBezTo>
                  <a:cubicBezTo>
                    <a:pt x="46104" y="110419"/>
                    <a:pt x="66160" y="128515"/>
                    <a:pt x="93246" y="128515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81" name="Freeform: Shape 1380">
              <a:extLst>
                <a:ext uri="{FF2B5EF4-FFF2-40B4-BE49-F238E27FC236}">
                  <a16:creationId xmlns:a16="http://schemas.microsoft.com/office/drawing/2014/main" id="{B0E07B87-E542-2E9A-409B-8B204E1E5F47}"/>
                </a:ext>
              </a:extLst>
            </p:cNvPr>
            <p:cNvSpPr/>
            <p:nvPr/>
          </p:nvSpPr>
          <p:spPr>
            <a:xfrm>
              <a:off x="4095436" y="1298755"/>
              <a:ext cx="104771" cy="213001"/>
            </a:xfrm>
            <a:custGeom>
              <a:avLst/>
              <a:gdLst>
                <a:gd name="connsiteX0" fmla="*/ 62241 w 104771"/>
                <a:gd name="connsiteY0" fmla="*/ 213001 h 213001"/>
                <a:gd name="connsiteX1" fmla="*/ 0 w 104771"/>
                <a:gd name="connsiteY1" fmla="*/ 148110 h 213001"/>
                <a:gd name="connsiteX2" fmla="*/ 0 w 104771"/>
                <a:gd name="connsiteY2" fmla="*/ 0 h 213001"/>
                <a:gd name="connsiteX3" fmla="*/ 44836 w 104771"/>
                <a:gd name="connsiteY3" fmla="*/ 0 h 213001"/>
                <a:gd name="connsiteX4" fmla="*/ 44836 w 104771"/>
                <a:gd name="connsiteY4" fmla="*/ 47142 h 213001"/>
                <a:gd name="connsiteX5" fmla="*/ 103273 w 104771"/>
                <a:gd name="connsiteY5" fmla="*/ 47142 h 213001"/>
                <a:gd name="connsiteX6" fmla="*/ 103273 w 104771"/>
                <a:gd name="connsiteY6" fmla="*/ 85178 h 213001"/>
                <a:gd name="connsiteX7" fmla="*/ 44836 w 104771"/>
                <a:gd name="connsiteY7" fmla="*/ 85178 h 213001"/>
                <a:gd name="connsiteX8" fmla="*/ 44836 w 104771"/>
                <a:gd name="connsiteY8" fmla="*/ 145805 h 213001"/>
                <a:gd name="connsiteX9" fmla="*/ 71577 w 104771"/>
                <a:gd name="connsiteY9" fmla="*/ 171969 h 213001"/>
                <a:gd name="connsiteX10" fmla="*/ 104772 w 104771"/>
                <a:gd name="connsiteY10" fmla="*/ 162633 h 213001"/>
                <a:gd name="connsiteX11" fmla="*/ 104772 w 104771"/>
                <a:gd name="connsiteY11" fmla="*/ 201706 h 213001"/>
                <a:gd name="connsiteX12" fmla="*/ 62125 w 104771"/>
                <a:gd name="connsiteY12" fmla="*/ 213001 h 213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04771" h="213001">
                  <a:moveTo>
                    <a:pt x="62241" y="213001"/>
                  </a:moveTo>
                  <a:cubicBezTo>
                    <a:pt x="23513" y="213001"/>
                    <a:pt x="0" y="194329"/>
                    <a:pt x="0" y="148110"/>
                  </a:cubicBezTo>
                  <a:lnTo>
                    <a:pt x="0" y="0"/>
                  </a:lnTo>
                  <a:lnTo>
                    <a:pt x="44836" y="0"/>
                  </a:lnTo>
                  <a:lnTo>
                    <a:pt x="44836" y="47142"/>
                  </a:lnTo>
                  <a:lnTo>
                    <a:pt x="103273" y="47142"/>
                  </a:lnTo>
                  <a:lnTo>
                    <a:pt x="103273" y="85178"/>
                  </a:lnTo>
                  <a:lnTo>
                    <a:pt x="44836" y="85178"/>
                  </a:lnTo>
                  <a:lnTo>
                    <a:pt x="44836" y="145805"/>
                  </a:lnTo>
                  <a:cubicBezTo>
                    <a:pt x="44836" y="164246"/>
                    <a:pt x="56478" y="171969"/>
                    <a:pt x="71577" y="171969"/>
                  </a:cubicBezTo>
                  <a:cubicBezTo>
                    <a:pt x="83564" y="171969"/>
                    <a:pt x="94859" y="169087"/>
                    <a:pt x="104772" y="162633"/>
                  </a:cubicBezTo>
                  <a:lnTo>
                    <a:pt x="104772" y="201706"/>
                  </a:lnTo>
                  <a:cubicBezTo>
                    <a:pt x="93130" y="209428"/>
                    <a:pt x="78262" y="213001"/>
                    <a:pt x="62125" y="213001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82" name="Freeform: Shape 1381">
              <a:extLst>
                <a:ext uri="{FF2B5EF4-FFF2-40B4-BE49-F238E27FC236}">
                  <a16:creationId xmlns:a16="http://schemas.microsoft.com/office/drawing/2014/main" id="{DF11E060-1FFF-E4B6-34B4-C92AED595A25}"/>
                </a:ext>
              </a:extLst>
            </p:cNvPr>
            <p:cNvSpPr/>
            <p:nvPr/>
          </p:nvSpPr>
          <p:spPr>
            <a:xfrm>
              <a:off x="4213808" y="1272475"/>
              <a:ext cx="66159" cy="236168"/>
            </a:xfrm>
            <a:custGeom>
              <a:avLst/>
              <a:gdLst>
                <a:gd name="connsiteX0" fmla="*/ 24205 w 66159"/>
                <a:gd name="connsiteY0" fmla="*/ 43799 h 236168"/>
                <a:gd name="connsiteX1" fmla="*/ 0 w 66159"/>
                <a:gd name="connsiteY1" fmla="*/ 24781 h 236168"/>
                <a:gd name="connsiteX2" fmla="*/ 24205 w 66159"/>
                <a:gd name="connsiteY2" fmla="*/ 6109 h 236168"/>
                <a:gd name="connsiteX3" fmla="*/ 41263 w 66159"/>
                <a:gd name="connsiteY3" fmla="*/ 0 h 236168"/>
                <a:gd name="connsiteX4" fmla="*/ 66159 w 66159"/>
                <a:gd name="connsiteY4" fmla="*/ 25473 h 236168"/>
                <a:gd name="connsiteX5" fmla="*/ 41263 w 66159"/>
                <a:gd name="connsiteY5" fmla="*/ 50023 h 236168"/>
                <a:gd name="connsiteX6" fmla="*/ 24205 w 66159"/>
                <a:gd name="connsiteY6" fmla="*/ 43914 h 236168"/>
                <a:gd name="connsiteX7" fmla="*/ 14869 w 66159"/>
                <a:gd name="connsiteY7" fmla="*/ 73536 h 236168"/>
                <a:gd name="connsiteX8" fmla="*/ 59705 w 66159"/>
                <a:gd name="connsiteY8" fmla="*/ 73536 h 236168"/>
                <a:gd name="connsiteX9" fmla="*/ 59705 w 66159"/>
                <a:gd name="connsiteY9" fmla="*/ 236169 h 236168"/>
                <a:gd name="connsiteX10" fmla="*/ 14869 w 66159"/>
                <a:gd name="connsiteY10" fmla="*/ 236169 h 236168"/>
                <a:gd name="connsiteX11" fmla="*/ 14869 w 66159"/>
                <a:gd name="connsiteY11" fmla="*/ 73536 h 236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6159" h="236168">
                  <a:moveTo>
                    <a:pt x="24205" y="43799"/>
                  </a:moveTo>
                  <a:lnTo>
                    <a:pt x="0" y="24781"/>
                  </a:lnTo>
                  <a:lnTo>
                    <a:pt x="24205" y="6109"/>
                  </a:lnTo>
                  <a:cubicBezTo>
                    <a:pt x="29392" y="1959"/>
                    <a:pt x="34809" y="0"/>
                    <a:pt x="41263" y="0"/>
                  </a:cubicBezTo>
                  <a:cubicBezTo>
                    <a:pt x="55210" y="0"/>
                    <a:pt x="66159" y="11641"/>
                    <a:pt x="66159" y="25473"/>
                  </a:cubicBezTo>
                  <a:cubicBezTo>
                    <a:pt x="66159" y="39304"/>
                    <a:pt x="55210" y="50023"/>
                    <a:pt x="41263" y="50023"/>
                  </a:cubicBezTo>
                  <a:cubicBezTo>
                    <a:pt x="34463" y="50023"/>
                    <a:pt x="29276" y="47718"/>
                    <a:pt x="24205" y="43914"/>
                  </a:cubicBezTo>
                  <a:close/>
                  <a:moveTo>
                    <a:pt x="14869" y="73536"/>
                  </a:moveTo>
                  <a:lnTo>
                    <a:pt x="59705" y="73536"/>
                  </a:lnTo>
                  <a:lnTo>
                    <a:pt x="59705" y="236169"/>
                  </a:lnTo>
                  <a:lnTo>
                    <a:pt x="14869" y="236169"/>
                  </a:lnTo>
                  <a:lnTo>
                    <a:pt x="14869" y="73536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83" name="Freeform: Shape 1382">
              <a:extLst>
                <a:ext uri="{FF2B5EF4-FFF2-40B4-BE49-F238E27FC236}">
                  <a16:creationId xmlns:a16="http://schemas.microsoft.com/office/drawing/2014/main" id="{1FE8A606-34CF-86B8-B084-BD1ECF753DA3}"/>
                </a:ext>
              </a:extLst>
            </p:cNvPr>
            <p:cNvSpPr/>
            <p:nvPr/>
          </p:nvSpPr>
          <p:spPr>
            <a:xfrm>
              <a:off x="4305555" y="1342669"/>
              <a:ext cx="175196" cy="169087"/>
            </a:xfrm>
            <a:custGeom>
              <a:avLst/>
              <a:gdLst>
                <a:gd name="connsiteX0" fmla="*/ 0 w 175196"/>
                <a:gd name="connsiteY0" fmla="*/ 83564 h 169087"/>
                <a:gd name="connsiteX1" fmla="*/ 88751 w 175196"/>
                <a:gd name="connsiteY1" fmla="*/ 0 h 169087"/>
                <a:gd name="connsiteX2" fmla="*/ 175196 w 175196"/>
                <a:gd name="connsiteY2" fmla="*/ 83564 h 169087"/>
                <a:gd name="connsiteX3" fmla="*/ 88751 w 175196"/>
                <a:gd name="connsiteY3" fmla="*/ 169087 h 169087"/>
                <a:gd name="connsiteX4" fmla="*/ 0 w 175196"/>
                <a:gd name="connsiteY4" fmla="*/ 83564 h 169087"/>
                <a:gd name="connsiteX5" fmla="*/ 88059 w 175196"/>
                <a:gd name="connsiteY5" fmla="*/ 41609 h 169087"/>
                <a:gd name="connsiteX6" fmla="*/ 46104 w 175196"/>
                <a:gd name="connsiteY6" fmla="*/ 84255 h 169087"/>
                <a:gd name="connsiteX7" fmla="*/ 88059 w 175196"/>
                <a:gd name="connsiteY7" fmla="*/ 127478 h 169087"/>
                <a:gd name="connsiteX8" fmla="*/ 129322 w 175196"/>
                <a:gd name="connsiteY8" fmla="*/ 84255 h 169087"/>
                <a:gd name="connsiteX9" fmla="*/ 88059 w 175196"/>
                <a:gd name="connsiteY9" fmla="*/ 41609 h 1690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75196" h="169087">
                  <a:moveTo>
                    <a:pt x="0" y="83564"/>
                  </a:moveTo>
                  <a:cubicBezTo>
                    <a:pt x="0" y="34232"/>
                    <a:pt x="38036" y="0"/>
                    <a:pt x="88751" y="0"/>
                  </a:cubicBezTo>
                  <a:cubicBezTo>
                    <a:pt x="139465" y="0"/>
                    <a:pt x="175196" y="34578"/>
                    <a:pt x="175196" y="83564"/>
                  </a:cubicBezTo>
                  <a:cubicBezTo>
                    <a:pt x="175196" y="132550"/>
                    <a:pt x="138428" y="169087"/>
                    <a:pt x="88751" y="169087"/>
                  </a:cubicBezTo>
                  <a:cubicBezTo>
                    <a:pt x="39073" y="169087"/>
                    <a:pt x="0" y="133933"/>
                    <a:pt x="0" y="83564"/>
                  </a:cubicBezTo>
                  <a:close/>
                  <a:moveTo>
                    <a:pt x="88059" y="41609"/>
                  </a:moveTo>
                  <a:cubicBezTo>
                    <a:pt x="63509" y="41609"/>
                    <a:pt x="46104" y="59359"/>
                    <a:pt x="46104" y="84255"/>
                  </a:cubicBezTo>
                  <a:cubicBezTo>
                    <a:pt x="46104" y="109152"/>
                    <a:pt x="63509" y="127478"/>
                    <a:pt x="88059" y="127478"/>
                  </a:cubicBezTo>
                  <a:cubicBezTo>
                    <a:pt x="112610" y="127478"/>
                    <a:pt x="129322" y="109382"/>
                    <a:pt x="129322" y="84255"/>
                  </a:cubicBezTo>
                  <a:cubicBezTo>
                    <a:pt x="129322" y="59129"/>
                    <a:pt x="111918" y="41609"/>
                    <a:pt x="88059" y="41609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84" name="Freeform: Shape 1383">
              <a:extLst>
                <a:ext uri="{FF2B5EF4-FFF2-40B4-BE49-F238E27FC236}">
                  <a16:creationId xmlns:a16="http://schemas.microsoft.com/office/drawing/2014/main" id="{EF74731B-7467-7A33-24B3-E43CDC5F266B}"/>
                </a:ext>
              </a:extLst>
            </p:cNvPr>
            <p:cNvSpPr/>
            <p:nvPr/>
          </p:nvSpPr>
          <p:spPr>
            <a:xfrm>
              <a:off x="4513024" y="1342669"/>
              <a:ext cx="154218" cy="165859"/>
            </a:xfrm>
            <a:custGeom>
              <a:avLst/>
              <a:gdLst>
                <a:gd name="connsiteX0" fmla="*/ 44491 w 154218"/>
                <a:gd name="connsiteY0" fmla="*/ 165860 h 165859"/>
                <a:gd name="connsiteX1" fmla="*/ 0 w 154218"/>
                <a:gd name="connsiteY1" fmla="*/ 165860 h 165859"/>
                <a:gd name="connsiteX2" fmla="*/ 0 w 154218"/>
                <a:gd name="connsiteY2" fmla="*/ 3227 h 165859"/>
                <a:gd name="connsiteX3" fmla="*/ 44491 w 154218"/>
                <a:gd name="connsiteY3" fmla="*/ 3227 h 165859"/>
                <a:gd name="connsiteX4" fmla="*/ 44491 w 154218"/>
                <a:gd name="connsiteY4" fmla="*/ 22591 h 165859"/>
                <a:gd name="connsiteX5" fmla="*/ 93822 w 154218"/>
                <a:gd name="connsiteY5" fmla="*/ 0 h 165859"/>
                <a:gd name="connsiteX6" fmla="*/ 154219 w 154218"/>
                <a:gd name="connsiteY6" fmla="*/ 66505 h 165859"/>
                <a:gd name="connsiteX7" fmla="*/ 154219 w 154218"/>
                <a:gd name="connsiteY7" fmla="*/ 165860 h 165859"/>
                <a:gd name="connsiteX8" fmla="*/ 109037 w 154218"/>
                <a:gd name="connsiteY8" fmla="*/ 165860 h 165859"/>
                <a:gd name="connsiteX9" fmla="*/ 109037 w 154218"/>
                <a:gd name="connsiteY9" fmla="*/ 77455 h 165859"/>
                <a:gd name="connsiteX10" fmla="*/ 80337 w 154218"/>
                <a:gd name="connsiteY10" fmla="*/ 42877 h 165859"/>
                <a:gd name="connsiteX11" fmla="*/ 44491 w 154218"/>
                <a:gd name="connsiteY11" fmla="*/ 83910 h 165859"/>
                <a:gd name="connsiteX12" fmla="*/ 44491 w 154218"/>
                <a:gd name="connsiteY12" fmla="*/ 165860 h 165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54218" h="165859">
                  <a:moveTo>
                    <a:pt x="44491" y="165860"/>
                  </a:moveTo>
                  <a:lnTo>
                    <a:pt x="0" y="165860"/>
                  </a:lnTo>
                  <a:lnTo>
                    <a:pt x="0" y="3227"/>
                  </a:lnTo>
                  <a:lnTo>
                    <a:pt x="44491" y="3227"/>
                  </a:lnTo>
                  <a:lnTo>
                    <a:pt x="44491" y="22591"/>
                  </a:lnTo>
                  <a:cubicBezTo>
                    <a:pt x="56478" y="8760"/>
                    <a:pt x="72845" y="0"/>
                    <a:pt x="93822" y="0"/>
                  </a:cubicBezTo>
                  <a:cubicBezTo>
                    <a:pt x="131628" y="0"/>
                    <a:pt x="154219" y="28700"/>
                    <a:pt x="154219" y="66505"/>
                  </a:cubicBezTo>
                  <a:lnTo>
                    <a:pt x="154219" y="165860"/>
                  </a:lnTo>
                  <a:lnTo>
                    <a:pt x="109037" y="165860"/>
                  </a:lnTo>
                  <a:lnTo>
                    <a:pt x="109037" y="77455"/>
                  </a:lnTo>
                  <a:cubicBezTo>
                    <a:pt x="109037" y="55786"/>
                    <a:pt x="100046" y="42877"/>
                    <a:pt x="80337" y="42877"/>
                  </a:cubicBezTo>
                  <a:cubicBezTo>
                    <a:pt x="58437" y="42877"/>
                    <a:pt x="44491" y="61319"/>
                    <a:pt x="44491" y="83910"/>
                  </a:cubicBezTo>
                  <a:lnTo>
                    <a:pt x="44491" y="165860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85" name="Freeform: Shape 1384">
              <a:extLst>
                <a:ext uri="{FF2B5EF4-FFF2-40B4-BE49-F238E27FC236}">
                  <a16:creationId xmlns:a16="http://schemas.microsoft.com/office/drawing/2014/main" id="{876CFDA5-FD80-B075-1400-134DA722E323}"/>
                </a:ext>
              </a:extLst>
            </p:cNvPr>
            <p:cNvSpPr/>
            <p:nvPr/>
          </p:nvSpPr>
          <p:spPr>
            <a:xfrm>
              <a:off x="4698709" y="1342784"/>
              <a:ext cx="122867" cy="169317"/>
            </a:xfrm>
            <a:custGeom>
              <a:avLst/>
              <a:gdLst>
                <a:gd name="connsiteX0" fmla="*/ 56708 w 122867"/>
                <a:gd name="connsiteY0" fmla="*/ 136123 h 169317"/>
                <a:gd name="connsiteX1" fmla="*/ 78031 w 122867"/>
                <a:gd name="connsiteY1" fmla="*/ 121946 h 169317"/>
                <a:gd name="connsiteX2" fmla="*/ 66736 w 122867"/>
                <a:gd name="connsiteY2" fmla="*/ 108114 h 169317"/>
                <a:gd name="connsiteX3" fmla="*/ 36422 w 122867"/>
                <a:gd name="connsiteY3" fmla="*/ 95551 h 169317"/>
                <a:gd name="connsiteX4" fmla="*/ 230 w 122867"/>
                <a:gd name="connsiteY4" fmla="*/ 49677 h 169317"/>
                <a:gd name="connsiteX5" fmla="*/ 61895 w 122867"/>
                <a:gd name="connsiteY5" fmla="*/ 0 h 169317"/>
                <a:gd name="connsiteX6" fmla="*/ 113532 w 122867"/>
                <a:gd name="connsiteY6" fmla="*/ 13255 h 169317"/>
                <a:gd name="connsiteX7" fmla="*/ 113532 w 122867"/>
                <a:gd name="connsiteY7" fmla="*/ 54288 h 169317"/>
                <a:gd name="connsiteX8" fmla="*/ 64200 w 122867"/>
                <a:gd name="connsiteY8" fmla="*/ 32042 h 169317"/>
                <a:gd name="connsiteX9" fmla="*/ 44490 w 122867"/>
                <a:gd name="connsiteY9" fmla="*/ 45643 h 169317"/>
                <a:gd name="connsiteX10" fmla="*/ 57054 w 122867"/>
                <a:gd name="connsiteY10" fmla="*/ 59474 h 169317"/>
                <a:gd name="connsiteX11" fmla="*/ 88635 w 122867"/>
                <a:gd name="connsiteY11" fmla="*/ 73075 h 169317"/>
                <a:gd name="connsiteX12" fmla="*/ 122868 w 122867"/>
                <a:gd name="connsiteY12" fmla="*/ 115376 h 169317"/>
                <a:gd name="connsiteX13" fmla="*/ 55786 w 122867"/>
                <a:gd name="connsiteY13" fmla="*/ 169318 h 169317"/>
                <a:gd name="connsiteX14" fmla="*/ 0 w 122867"/>
                <a:gd name="connsiteY14" fmla="*/ 153873 h 169317"/>
                <a:gd name="connsiteX15" fmla="*/ 0 w 122867"/>
                <a:gd name="connsiteY15" fmla="*/ 111226 h 169317"/>
                <a:gd name="connsiteX16" fmla="*/ 56823 w 122867"/>
                <a:gd name="connsiteY16" fmla="*/ 136353 h 1693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22867" h="169317">
                  <a:moveTo>
                    <a:pt x="56708" y="136123"/>
                  </a:moveTo>
                  <a:cubicBezTo>
                    <a:pt x="69963" y="136123"/>
                    <a:pt x="78031" y="130590"/>
                    <a:pt x="78031" y="121946"/>
                  </a:cubicBezTo>
                  <a:cubicBezTo>
                    <a:pt x="78031" y="116183"/>
                    <a:pt x="75495" y="111918"/>
                    <a:pt x="66736" y="108114"/>
                  </a:cubicBezTo>
                  <a:lnTo>
                    <a:pt x="36422" y="95551"/>
                  </a:lnTo>
                  <a:cubicBezTo>
                    <a:pt x="14523" y="86215"/>
                    <a:pt x="230" y="74574"/>
                    <a:pt x="230" y="49677"/>
                  </a:cubicBezTo>
                  <a:cubicBezTo>
                    <a:pt x="230" y="18672"/>
                    <a:pt x="24781" y="0"/>
                    <a:pt x="61895" y="0"/>
                  </a:cubicBezTo>
                  <a:cubicBezTo>
                    <a:pt x="81259" y="0"/>
                    <a:pt x="99355" y="4495"/>
                    <a:pt x="113532" y="13255"/>
                  </a:cubicBezTo>
                  <a:lnTo>
                    <a:pt x="113532" y="54288"/>
                  </a:lnTo>
                  <a:cubicBezTo>
                    <a:pt x="97741" y="40456"/>
                    <a:pt x="78954" y="32042"/>
                    <a:pt x="64200" y="32042"/>
                  </a:cubicBezTo>
                  <a:cubicBezTo>
                    <a:pt x="51983" y="32042"/>
                    <a:pt x="44490" y="37229"/>
                    <a:pt x="44490" y="45643"/>
                  </a:cubicBezTo>
                  <a:cubicBezTo>
                    <a:pt x="44490" y="52444"/>
                    <a:pt x="47718" y="56017"/>
                    <a:pt x="57054" y="59474"/>
                  </a:cubicBezTo>
                  <a:lnTo>
                    <a:pt x="88635" y="73075"/>
                  </a:lnTo>
                  <a:cubicBezTo>
                    <a:pt x="111918" y="83103"/>
                    <a:pt x="122868" y="95320"/>
                    <a:pt x="122868" y="115376"/>
                  </a:cubicBezTo>
                  <a:cubicBezTo>
                    <a:pt x="122868" y="149608"/>
                    <a:pt x="94168" y="169318"/>
                    <a:pt x="55786" y="169318"/>
                  </a:cubicBezTo>
                  <a:cubicBezTo>
                    <a:pt x="34463" y="169318"/>
                    <a:pt x="14523" y="163555"/>
                    <a:pt x="0" y="153873"/>
                  </a:cubicBezTo>
                  <a:lnTo>
                    <a:pt x="0" y="111226"/>
                  </a:lnTo>
                  <a:cubicBezTo>
                    <a:pt x="17750" y="128054"/>
                    <a:pt x="38036" y="136353"/>
                    <a:pt x="56823" y="136353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86" name="Freeform: Shape 1385">
              <a:extLst>
                <a:ext uri="{FF2B5EF4-FFF2-40B4-BE49-F238E27FC236}">
                  <a16:creationId xmlns:a16="http://schemas.microsoft.com/office/drawing/2014/main" id="{836391D8-852F-6298-368E-CF03944E45EB}"/>
                </a:ext>
              </a:extLst>
            </p:cNvPr>
            <p:cNvSpPr/>
            <p:nvPr/>
          </p:nvSpPr>
          <p:spPr>
            <a:xfrm>
              <a:off x="4912863" y="1342669"/>
              <a:ext cx="175196" cy="169087"/>
            </a:xfrm>
            <a:custGeom>
              <a:avLst/>
              <a:gdLst>
                <a:gd name="connsiteX0" fmla="*/ 0 w 175196"/>
                <a:gd name="connsiteY0" fmla="*/ 83564 h 169087"/>
                <a:gd name="connsiteX1" fmla="*/ 88751 w 175196"/>
                <a:gd name="connsiteY1" fmla="*/ 0 h 169087"/>
                <a:gd name="connsiteX2" fmla="*/ 175196 w 175196"/>
                <a:gd name="connsiteY2" fmla="*/ 83564 h 169087"/>
                <a:gd name="connsiteX3" fmla="*/ 88751 w 175196"/>
                <a:gd name="connsiteY3" fmla="*/ 169087 h 169087"/>
                <a:gd name="connsiteX4" fmla="*/ 0 w 175196"/>
                <a:gd name="connsiteY4" fmla="*/ 83564 h 169087"/>
                <a:gd name="connsiteX5" fmla="*/ 88059 w 175196"/>
                <a:gd name="connsiteY5" fmla="*/ 41609 h 169087"/>
                <a:gd name="connsiteX6" fmla="*/ 46104 w 175196"/>
                <a:gd name="connsiteY6" fmla="*/ 84255 h 169087"/>
                <a:gd name="connsiteX7" fmla="*/ 88059 w 175196"/>
                <a:gd name="connsiteY7" fmla="*/ 127478 h 169087"/>
                <a:gd name="connsiteX8" fmla="*/ 129322 w 175196"/>
                <a:gd name="connsiteY8" fmla="*/ 84255 h 169087"/>
                <a:gd name="connsiteX9" fmla="*/ 88059 w 175196"/>
                <a:gd name="connsiteY9" fmla="*/ 41609 h 1690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75196" h="169087">
                  <a:moveTo>
                    <a:pt x="0" y="83564"/>
                  </a:moveTo>
                  <a:cubicBezTo>
                    <a:pt x="0" y="34232"/>
                    <a:pt x="38036" y="0"/>
                    <a:pt x="88751" y="0"/>
                  </a:cubicBezTo>
                  <a:cubicBezTo>
                    <a:pt x="139465" y="0"/>
                    <a:pt x="175196" y="34578"/>
                    <a:pt x="175196" y="83564"/>
                  </a:cubicBezTo>
                  <a:cubicBezTo>
                    <a:pt x="175196" y="132550"/>
                    <a:pt x="138428" y="169087"/>
                    <a:pt x="88751" y="169087"/>
                  </a:cubicBezTo>
                  <a:cubicBezTo>
                    <a:pt x="39073" y="169087"/>
                    <a:pt x="0" y="133933"/>
                    <a:pt x="0" y="83564"/>
                  </a:cubicBezTo>
                  <a:close/>
                  <a:moveTo>
                    <a:pt x="88059" y="41609"/>
                  </a:moveTo>
                  <a:cubicBezTo>
                    <a:pt x="63509" y="41609"/>
                    <a:pt x="46104" y="59359"/>
                    <a:pt x="46104" y="84255"/>
                  </a:cubicBezTo>
                  <a:cubicBezTo>
                    <a:pt x="46104" y="109152"/>
                    <a:pt x="63509" y="127478"/>
                    <a:pt x="88059" y="127478"/>
                  </a:cubicBezTo>
                  <a:cubicBezTo>
                    <a:pt x="112610" y="127478"/>
                    <a:pt x="129322" y="109382"/>
                    <a:pt x="129322" y="84255"/>
                  </a:cubicBezTo>
                  <a:cubicBezTo>
                    <a:pt x="129322" y="59129"/>
                    <a:pt x="111918" y="41609"/>
                    <a:pt x="88059" y="41609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87" name="Freeform: Shape 1386">
              <a:extLst>
                <a:ext uri="{FF2B5EF4-FFF2-40B4-BE49-F238E27FC236}">
                  <a16:creationId xmlns:a16="http://schemas.microsoft.com/office/drawing/2014/main" id="{5B42552A-E2EB-E966-942B-E73AE30F43BE}"/>
                </a:ext>
              </a:extLst>
            </p:cNvPr>
            <p:cNvSpPr/>
            <p:nvPr/>
          </p:nvSpPr>
          <p:spPr>
            <a:xfrm>
              <a:off x="5108806" y="1342554"/>
              <a:ext cx="138427" cy="169202"/>
            </a:xfrm>
            <a:custGeom>
              <a:avLst/>
              <a:gdLst>
                <a:gd name="connsiteX0" fmla="*/ 93246 w 138427"/>
                <a:gd name="connsiteY0" fmla="*/ 128631 h 169202"/>
                <a:gd name="connsiteX1" fmla="*/ 138428 w 138427"/>
                <a:gd name="connsiteY1" fmla="*/ 115030 h 169202"/>
                <a:gd name="connsiteX2" fmla="*/ 138428 w 138427"/>
                <a:gd name="connsiteY2" fmla="*/ 156985 h 169202"/>
                <a:gd name="connsiteX3" fmla="*/ 87483 w 138427"/>
                <a:gd name="connsiteY3" fmla="*/ 169202 h 169202"/>
                <a:gd name="connsiteX4" fmla="*/ 0 w 138427"/>
                <a:gd name="connsiteY4" fmla="*/ 84601 h 169202"/>
                <a:gd name="connsiteX5" fmla="*/ 87828 w 138427"/>
                <a:gd name="connsiteY5" fmla="*/ 0 h 169202"/>
                <a:gd name="connsiteX6" fmla="*/ 137852 w 138427"/>
                <a:gd name="connsiteY6" fmla="*/ 13601 h 169202"/>
                <a:gd name="connsiteX7" fmla="*/ 137852 w 138427"/>
                <a:gd name="connsiteY7" fmla="*/ 58783 h 169202"/>
                <a:gd name="connsiteX8" fmla="*/ 91978 w 138427"/>
                <a:gd name="connsiteY8" fmla="*/ 40687 h 169202"/>
                <a:gd name="connsiteX9" fmla="*/ 46104 w 138427"/>
                <a:gd name="connsiteY9" fmla="*/ 84255 h 169202"/>
                <a:gd name="connsiteX10" fmla="*/ 93246 w 138427"/>
                <a:gd name="connsiteY10" fmla="*/ 128515 h 1692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38427" h="169202">
                  <a:moveTo>
                    <a:pt x="93246" y="128631"/>
                  </a:moveTo>
                  <a:cubicBezTo>
                    <a:pt x="109728" y="128631"/>
                    <a:pt x="125173" y="124712"/>
                    <a:pt x="138428" y="115030"/>
                  </a:cubicBezTo>
                  <a:lnTo>
                    <a:pt x="138428" y="156985"/>
                  </a:lnTo>
                  <a:cubicBezTo>
                    <a:pt x="122637" y="165745"/>
                    <a:pt x="105233" y="169202"/>
                    <a:pt x="87483" y="169202"/>
                  </a:cubicBezTo>
                  <a:cubicBezTo>
                    <a:pt x="36538" y="169202"/>
                    <a:pt x="0" y="134970"/>
                    <a:pt x="0" y="84601"/>
                  </a:cubicBezTo>
                  <a:cubicBezTo>
                    <a:pt x="0" y="34232"/>
                    <a:pt x="37460" y="0"/>
                    <a:pt x="87828" y="0"/>
                  </a:cubicBezTo>
                  <a:cubicBezTo>
                    <a:pt x="105924" y="0"/>
                    <a:pt x="122983" y="4149"/>
                    <a:pt x="137852" y="13601"/>
                  </a:cubicBezTo>
                  <a:lnTo>
                    <a:pt x="137852" y="58783"/>
                  </a:lnTo>
                  <a:cubicBezTo>
                    <a:pt x="125634" y="46796"/>
                    <a:pt x="109497" y="40687"/>
                    <a:pt x="91978" y="40687"/>
                  </a:cubicBezTo>
                  <a:cubicBezTo>
                    <a:pt x="65468" y="40687"/>
                    <a:pt x="46104" y="58091"/>
                    <a:pt x="46104" y="84255"/>
                  </a:cubicBezTo>
                  <a:cubicBezTo>
                    <a:pt x="46104" y="110419"/>
                    <a:pt x="66160" y="128515"/>
                    <a:pt x="93246" y="128515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88" name="Freeform: Shape 1387">
              <a:extLst>
                <a:ext uri="{FF2B5EF4-FFF2-40B4-BE49-F238E27FC236}">
                  <a16:creationId xmlns:a16="http://schemas.microsoft.com/office/drawing/2014/main" id="{B1A46FFF-75BD-6235-AA18-369FB49B0D69}"/>
                </a:ext>
              </a:extLst>
            </p:cNvPr>
            <p:cNvSpPr/>
            <p:nvPr/>
          </p:nvSpPr>
          <p:spPr>
            <a:xfrm>
              <a:off x="5272361" y="1342554"/>
              <a:ext cx="138427" cy="169202"/>
            </a:xfrm>
            <a:custGeom>
              <a:avLst/>
              <a:gdLst>
                <a:gd name="connsiteX0" fmla="*/ 93246 w 138427"/>
                <a:gd name="connsiteY0" fmla="*/ 128631 h 169202"/>
                <a:gd name="connsiteX1" fmla="*/ 138428 w 138427"/>
                <a:gd name="connsiteY1" fmla="*/ 115030 h 169202"/>
                <a:gd name="connsiteX2" fmla="*/ 138428 w 138427"/>
                <a:gd name="connsiteY2" fmla="*/ 156985 h 169202"/>
                <a:gd name="connsiteX3" fmla="*/ 87483 w 138427"/>
                <a:gd name="connsiteY3" fmla="*/ 169202 h 169202"/>
                <a:gd name="connsiteX4" fmla="*/ 0 w 138427"/>
                <a:gd name="connsiteY4" fmla="*/ 84601 h 169202"/>
                <a:gd name="connsiteX5" fmla="*/ 87828 w 138427"/>
                <a:gd name="connsiteY5" fmla="*/ 0 h 169202"/>
                <a:gd name="connsiteX6" fmla="*/ 137852 w 138427"/>
                <a:gd name="connsiteY6" fmla="*/ 13601 h 169202"/>
                <a:gd name="connsiteX7" fmla="*/ 137852 w 138427"/>
                <a:gd name="connsiteY7" fmla="*/ 58783 h 169202"/>
                <a:gd name="connsiteX8" fmla="*/ 91978 w 138427"/>
                <a:gd name="connsiteY8" fmla="*/ 40687 h 169202"/>
                <a:gd name="connsiteX9" fmla="*/ 46104 w 138427"/>
                <a:gd name="connsiteY9" fmla="*/ 84255 h 169202"/>
                <a:gd name="connsiteX10" fmla="*/ 93246 w 138427"/>
                <a:gd name="connsiteY10" fmla="*/ 128515 h 1692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38427" h="169202">
                  <a:moveTo>
                    <a:pt x="93246" y="128631"/>
                  </a:moveTo>
                  <a:cubicBezTo>
                    <a:pt x="109728" y="128631"/>
                    <a:pt x="125173" y="124712"/>
                    <a:pt x="138428" y="115030"/>
                  </a:cubicBezTo>
                  <a:lnTo>
                    <a:pt x="138428" y="156985"/>
                  </a:lnTo>
                  <a:cubicBezTo>
                    <a:pt x="122637" y="165745"/>
                    <a:pt x="105233" y="169202"/>
                    <a:pt x="87483" y="169202"/>
                  </a:cubicBezTo>
                  <a:cubicBezTo>
                    <a:pt x="36538" y="169202"/>
                    <a:pt x="0" y="134970"/>
                    <a:pt x="0" y="84601"/>
                  </a:cubicBezTo>
                  <a:cubicBezTo>
                    <a:pt x="0" y="34232"/>
                    <a:pt x="37460" y="0"/>
                    <a:pt x="87828" y="0"/>
                  </a:cubicBezTo>
                  <a:cubicBezTo>
                    <a:pt x="105924" y="0"/>
                    <a:pt x="122983" y="4149"/>
                    <a:pt x="137852" y="13601"/>
                  </a:cubicBezTo>
                  <a:lnTo>
                    <a:pt x="137852" y="58783"/>
                  </a:lnTo>
                  <a:cubicBezTo>
                    <a:pt x="125634" y="46796"/>
                    <a:pt x="109497" y="40687"/>
                    <a:pt x="91978" y="40687"/>
                  </a:cubicBezTo>
                  <a:cubicBezTo>
                    <a:pt x="65583" y="40687"/>
                    <a:pt x="46104" y="58091"/>
                    <a:pt x="46104" y="84255"/>
                  </a:cubicBezTo>
                  <a:cubicBezTo>
                    <a:pt x="46104" y="110419"/>
                    <a:pt x="66160" y="128515"/>
                    <a:pt x="93246" y="128515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89" name="Freeform: Shape 1388">
              <a:extLst>
                <a:ext uri="{FF2B5EF4-FFF2-40B4-BE49-F238E27FC236}">
                  <a16:creationId xmlns:a16="http://schemas.microsoft.com/office/drawing/2014/main" id="{FC410444-C904-7E76-CB35-C8C16F1EA03D}"/>
                </a:ext>
              </a:extLst>
            </p:cNvPr>
            <p:cNvSpPr/>
            <p:nvPr/>
          </p:nvSpPr>
          <p:spPr>
            <a:xfrm>
              <a:off x="5443061" y="1345896"/>
              <a:ext cx="152374" cy="165859"/>
            </a:xfrm>
            <a:custGeom>
              <a:avLst/>
              <a:gdLst>
                <a:gd name="connsiteX0" fmla="*/ 107538 w 152374"/>
                <a:gd name="connsiteY0" fmla="*/ 0 h 165859"/>
                <a:gd name="connsiteX1" fmla="*/ 152374 w 152374"/>
                <a:gd name="connsiteY1" fmla="*/ 0 h 165859"/>
                <a:gd name="connsiteX2" fmla="*/ 152374 w 152374"/>
                <a:gd name="connsiteY2" fmla="*/ 91286 h 165859"/>
                <a:gd name="connsiteX3" fmla="*/ 76187 w 152374"/>
                <a:gd name="connsiteY3" fmla="*/ 165860 h 165859"/>
                <a:gd name="connsiteX4" fmla="*/ 0 w 152374"/>
                <a:gd name="connsiteY4" fmla="*/ 91286 h 165859"/>
                <a:gd name="connsiteX5" fmla="*/ 0 w 152374"/>
                <a:gd name="connsiteY5" fmla="*/ 0 h 165859"/>
                <a:gd name="connsiteX6" fmla="*/ 44837 w 152374"/>
                <a:gd name="connsiteY6" fmla="*/ 0 h 165859"/>
                <a:gd name="connsiteX7" fmla="*/ 44837 w 152374"/>
                <a:gd name="connsiteY7" fmla="*/ 91632 h 165859"/>
                <a:gd name="connsiteX8" fmla="*/ 76187 w 152374"/>
                <a:gd name="connsiteY8" fmla="*/ 124251 h 165859"/>
                <a:gd name="connsiteX9" fmla="*/ 107538 w 152374"/>
                <a:gd name="connsiteY9" fmla="*/ 91632 h 165859"/>
                <a:gd name="connsiteX10" fmla="*/ 107538 w 152374"/>
                <a:gd name="connsiteY10" fmla="*/ 0 h 165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52374" h="165859">
                  <a:moveTo>
                    <a:pt x="107538" y="0"/>
                  </a:moveTo>
                  <a:lnTo>
                    <a:pt x="152374" y="0"/>
                  </a:lnTo>
                  <a:lnTo>
                    <a:pt x="152374" y="91286"/>
                  </a:lnTo>
                  <a:cubicBezTo>
                    <a:pt x="152374" y="137160"/>
                    <a:pt x="121369" y="165860"/>
                    <a:pt x="76187" y="165860"/>
                  </a:cubicBezTo>
                  <a:cubicBezTo>
                    <a:pt x="31005" y="165860"/>
                    <a:pt x="0" y="137160"/>
                    <a:pt x="0" y="91286"/>
                  </a:cubicBezTo>
                  <a:lnTo>
                    <a:pt x="0" y="0"/>
                  </a:lnTo>
                  <a:lnTo>
                    <a:pt x="44837" y="0"/>
                  </a:lnTo>
                  <a:lnTo>
                    <a:pt x="44837" y="91632"/>
                  </a:lnTo>
                  <a:cubicBezTo>
                    <a:pt x="44837" y="112955"/>
                    <a:pt x="57746" y="124251"/>
                    <a:pt x="76187" y="124251"/>
                  </a:cubicBezTo>
                  <a:cubicBezTo>
                    <a:pt x="94629" y="124251"/>
                    <a:pt x="107538" y="112955"/>
                    <a:pt x="107538" y="91632"/>
                  </a:cubicBezTo>
                  <a:lnTo>
                    <a:pt x="107538" y="0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90" name="Freeform: Shape 1389">
              <a:extLst>
                <a:ext uri="{FF2B5EF4-FFF2-40B4-BE49-F238E27FC236}">
                  <a16:creationId xmlns:a16="http://schemas.microsoft.com/office/drawing/2014/main" id="{421B1823-AFD0-D689-9ADD-CE75956B242B}"/>
                </a:ext>
              </a:extLst>
            </p:cNvPr>
            <p:cNvSpPr/>
            <p:nvPr/>
          </p:nvSpPr>
          <p:spPr>
            <a:xfrm>
              <a:off x="5635201" y="1342669"/>
              <a:ext cx="100968" cy="165859"/>
            </a:xfrm>
            <a:custGeom>
              <a:avLst/>
              <a:gdLst>
                <a:gd name="connsiteX0" fmla="*/ 44490 w 100968"/>
                <a:gd name="connsiteY0" fmla="*/ 165860 h 165859"/>
                <a:gd name="connsiteX1" fmla="*/ 0 w 100968"/>
                <a:gd name="connsiteY1" fmla="*/ 165860 h 165859"/>
                <a:gd name="connsiteX2" fmla="*/ 0 w 100968"/>
                <a:gd name="connsiteY2" fmla="*/ 3227 h 165859"/>
                <a:gd name="connsiteX3" fmla="*/ 44490 w 100968"/>
                <a:gd name="connsiteY3" fmla="*/ 3227 h 165859"/>
                <a:gd name="connsiteX4" fmla="*/ 44490 w 100968"/>
                <a:gd name="connsiteY4" fmla="*/ 32619 h 165859"/>
                <a:gd name="connsiteX5" fmla="*/ 100968 w 100968"/>
                <a:gd name="connsiteY5" fmla="*/ 0 h 165859"/>
                <a:gd name="connsiteX6" fmla="*/ 100968 w 100968"/>
                <a:gd name="connsiteY6" fmla="*/ 49331 h 165859"/>
                <a:gd name="connsiteX7" fmla="*/ 44490 w 100968"/>
                <a:gd name="connsiteY7" fmla="*/ 94859 h 165859"/>
                <a:gd name="connsiteX8" fmla="*/ 44490 w 100968"/>
                <a:gd name="connsiteY8" fmla="*/ 165860 h 165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0968" h="165859">
                  <a:moveTo>
                    <a:pt x="44490" y="165860"/>
                  </a:moveTo>
                  <a:lnTo>
                    <a:pt x="0" y="165860"/>
                  </a:lnTo>
                  <a:lnTo>
                    <a:pt x="0" y="3227"/>
                  </a:lnTo>
                  <a:lnTo>
                    <a:pt x="44490" y="3227"/>
                  </a:lnTo>
                  <a:lnTo>
                    <a:pt x="44490" y="32619"/>
                  </a:lnTo>
                  <a:cubicBezTo>
                    <a:pt x="57746" y="11641"/>
                    <a:pt x="76764" y="0"/>
                    <a:pt x="100968" y="0"/>
                  </a:cubicBezTo>
                  <a:lnTo>
                    <a:pt x="100968" y="49331"/>
                  </a:lnTo>
                  <a:cubicBezTo>
                    <a:pt x="71922" y="43223"/>
                    <a:pt x="44490" y="60281"/>
                    <a:pt x="44490" y="94859"/>
                  </a:cubicBezTo>
                  <a:lnTo>
                    <a:pt x="44490" y="165860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91" name="Freeform: Shape 1390">
              <a:extLst>
                <a:ext uri="{FF2B5EF4-FFF2-40B4-BE49-F238E27FC236}">
                  <a16:creationId xmlns:a16="http://schemas.microsoft.com/office/drawing/2014/main" id="{A846894C-6CAE-3017-AB51-7D46DDB62F18}"/>
                </a:ext>
              </a:extLst>
            </p:cNvPr>
            <p:cNvSpPr/>
            <p:nvPr/>
          </p:nvSpPr>
          <p:spPr>
            <a:xfrm>
              <a:off x="5792993" y="1369525"/>
              <a:ext cx="163577" cy="113992"/>
            </a:xfrm>
            <a:custGeom>
              <a:avLst/>
              <a:gdLst>
                <a:gd name="connsiteX0" fmla="*/ 68695 w 163577"/>
                <a:gd name="connsiteY0" fmla="*/ 101314 h 113992"/>
                <a:gd name="connsiteX1" fmla="*/ 0 w 163577"/>
                <a:gd name="connsiteY1" fmla="*/ 56823 h 113992"/>
                <a:gd name="connsiteX2" fmla="*/ 68695 w 163577"/>
                <a:gd name="connsiteY2" fmla="*/ 12563 h 113992"/>
                <a:gd name="connsiteX3" fmla="*/ 107077 w 163577"/>
                <a:gd name="connsiteY3" fmla="*/ 0 h 113992"/>
                <a:gd name="connsiteX4" fmla="*/ 163554 w 163577"/>
                <a:gd name="connsiteY4" fmla="*/ 56823 h 113992"/>
                <a:gd name="connsiteX5" fmla="*/ 107077 w 163577"/>
                <a:gd name="connsiteY5" fmla="*/ 113993 h 113992"/>
                <a:gd name="connsiteX6" fmla="*/ 68695 w 163577"/>
                <a:gd name="connsiteY6" fmla="*/ 101429 h 1139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3577" h="113992">
                  <a:moveTo>
                    <a:pt x="68695" y="101314"/>
                  </a:moveTo>
                  <a:lnTo>
                    <a:pt x="0" y="56823"/>
                  </a:lnTo>
                  <a:lnTo>
                    <a:pt x="68695" y="12563"/>
                  </a:lnTo>
                  <a:cubicBezTo>
                    <a:pt x="80682" y="5187"/>
                    <a:pt x="92900" y="0"/>
                    <a:pt x="107077" y="0"/>
                  </a:cubicBezTo>
                  <a:cubicBezTo>
                    <a:pt x="138312" y="0"/>
                    <a:pt x="164477" y="25127"/>
                    <a:pt x="163554" y="56823"/>
                  </a:cubicBezTo>
                  <a:cubicBezTo>
                    <a:pt x="162633" y="88751"/>
                    <a:pt x="138658" y="113993"/>
                    <a:pt x="107077" y="113993"/>
                  </a:cubicBezTo>
                  <a:cubicBezTo>
                    <a:pt x="93130" y="113993"/>
                    <a:pt x="80567" y="108806"/>
                    <a:pt x="68695" y="101429"/>
                  </a:cubicBez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92" name="Freeform: Shape 1391">
              <a:extLst>
                <a:ext uri="{FF2B5EF4-FFF2-40B4-BE49-F238E27FC236}">
                  <a16:creationId xmlns:a16="http://schemas.microsoft.com/office/drawing/2014/main" id="{B5F6C9AA-8AB5-0F34-A1F1-1FAD733949BC}"/>
                </a:ext>
              </a:extLst>
            </p:cNvPr>
            <p:cNvSpPr/>
            <p:nvPr/>
          </p:nvSpPr>
          <p:spPr>
            <a:xfrm>
              <a:off x="633817" y="1755071"/>
              <a:ext cx="125749" cy="123789"/>
            </a:xfrm>
            <a:custGeom>
              <a:avLst/>
              <a:gdLst>
                <a:gd name="connsiteX0" fmla="*/ 13716 w 125749"/>
                <a:gd name="connsiteY0" fmla="*/ 38036 h 123789"/>
                <a:gd name="connsiteX1" fmla="*/ 13716 w 125749"/>
                <a:gd name="connsiteY1" fmla="*/ 123790 h 123789"/>
                <a:gd name="connsiteX2" fmla="*/ 0 w 125749"/>
                <a:gd name="connsiteY2" fmla="*/ 123790 h 123789"/>
                <a:gd name="connsiteX3" fmla="*/ 0 w 125749"/>
                <a:gd name="connsiteY3" fmla="*/ 0 h 123789"/>
                <a:gd name="connsiteX4" fmla="*/ 63278 w 125749"/>
                <a:gd name="connsiteY4" fmla="*/ 80221 h 123789"/>
                <a:gd name="connsiteX5" fmla="*/ 125749 w 125749"/>
                <a:gd name="connsiteY5" fmla="*/ 0 h 123789"/>
                <a:gd name="connsiteX6" fmla="*/ 125749 w 125749"/>
                <a:gd name="connsiteY6" fmla="*/ 123790 h 123789"/>
                <a:gd name="connsiteX7" fmla="*/ 112033 w 125749"/>
                <a:gd name="connsiteY7" fmla="*/ 123790 h 123789"/>
                <a:gd name="connsiteX8" fmla="*/ 112033 w 125749"/>
                <a:gd name="connsiteY8" fmla="*/ 39073 h 123789"/>
                <a:gd name="connsiteX9" fmla="*/ 62817 w 125749"/>
                <a:gd name="connsiteY9" fmla="*/ 101083 h 123789"/>
                <a:gd name="connsiteX10" fmla="*/ 13716 w 125749"/>
                <a:gd name="connsiteY10" fmla="*/ 38151 h 1237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5749" h="123789">
                  <a:moveTo>
                    <a:pt x="13716" y="38036"/>
                  </a:moveTo>
                  <a:lnTo>
                    <a:pt x="13716" y="123790"/>
                  </a:lnTo>
                  <a:lnTo>
                    <a:pt x="0" y="123790"/>
                  </a:lnTo>
                  <a:lnTo>
                    <a:pt x="0" y="0"/>
                  </a:lnTo>
                  <a:lnTo>
                    <a:pt x="63278" y="80221"/>
                  </a:lnTo>
                  <a:lnTo>
                    <a:pt x="125749" y="0"/>
                  </a:lnTo>
                  <a:lnTo>
                    <a:pt x="125749" y="123790"/>
                  </a:lnTo>
                  <a:lnTo>
                    <a:pt x="112033" y="123790"/>
                  </a:lnTo>
                  <a:lnTo>
                    <a:pt x="112033" y="39073"/>
                  </a:lnTo>
                  <a:lnTo>
                    <a:pt x="62817" y="101083"/>
                  </a:lnTo>
                  <a:lnTo>
                    <a:pt x="13716" y="38151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93" name="Freeform: Shape 1392">
              <a:extLst>
                <a:ext uri="{FF2B5EF4-FFF2-40B4-BE49-F238E27FC236}">
                  <a16:creationId xmlns:a16="http://schemas.microsoft.com/office/drawing/2014/main" id="{E1F1935A-9F9D-6613-B3F7-FAB6970E3E81}"/>
                </a:ext>
              </a:extLst>
            </p:cNvPr>
            <p:cNvSpPr/>
            <p:nvPr/>
          </p:nvSpPr>
          <p:spPr>
            <a:xfrm>
              <a:off x="780083" y="1797833"/>
              <a:ext cx="82295" cy="82295"/>
            </a:xfrm>
            <a:custGeom>
              <a:avLst/>
              <a:gdLst>
                <a:gd name="connsiteX0" fmla="*/ 69041 w 82295"/>
                <a:gd name="connsiteY0" fmla="*/ 66160 h 82295"/>
                <a:gd name="connsiteX1" fmla="*/ 39995 w 82295"/>
                <a:gd name="connsiteY1" fmla="*/ 82296 h 82295"/>
                <a:gd name="connsiteX2" fmla="*/ 0 w 82295"/>
                <a:gd name="connsiteY2" fmla="*/ 41609 h 82295"/>
                <a:gd name="connsiteX3" fmla="*/ 39995 w 82295"/>
                <a:gd name="connsiteY3" fmla="*/ 0 h 82295"/>
                <a:gd name="connsiteX4" fmla="*/ 69041 w 82295"/>
                <a:gd name="connsiteY4" fmla="*/ 16482 h 82295"/>
                <a:gd name="connsiteX5" fmla="*/ 69041 w 82295"/>
                <a:gd name="connsiteY5" fmla="*/ 1498 h 82295"/>
                <a:gd name="connsiteX6" fmla="*/ 82296 w 82295"/>
                <a:gd name="connsiteY6" fmla="*/ 1498 h 82295"/>
                <a:gd name="connsiteX7" fmla="*/ 82296 w 82295"/>
                <a:gd name="connsiteY7" fmla="*/ 81143 h 82295"/>
                <a:gd name="connsiteX8" fmla="*/ 69041 w 82295"/>
                <a:gd name="connsiteY8" fmla="*/ 81143 h 82295"/>
                <a:gd name="connsiteX9" fmla="*/ 69041 w 82295"/>
                <a:gd name="connsiteY9" fmla="*/ 66275 h 82295"/>
                <a:gd name="connsiteX10" fmla="*/ 13485 w 82295"/>
                <a:gd name="connsiteY10" fmla="*/ 41494 h 82295"/>
                <a:gd name="connsiteX11" fmla="*/ 41148 w 82295"/>
                <a:gd name="connsiteY11" fmla="*/ 70078 h 82295"/>
                <a:gd name="connsiteX12" fmla="*/ 69041 w 82295"/>
                <a:gd name="connsiteY12" fmla="*/ 41494 h 82295"/>
                <a:gd name="connsiteX13" fmla="*/ 41148 w 82295"/>
                <a:gd name="connsiteY13" fmla="*/ 12448 h 82295"/>
                <a:gd name="connsiteX14" fmla="*/ 13485 w 82295"/>
                <a:gd name="connsiteY14" fmla="*/ 41494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82295" h="82295">
                  <a:moveTo>
                    <a:pt x="69041" y="66160"/>
                  </a:moveTo>
                  <a:cubicBezTo>
                    <a:pt x="63048" y="76187"/>
                    <a:pt x="52559" y="82296"/>
                    <a:pt x="39995" y="82296"/>
                  </a:cubicBezTo>
                  <a:cubicBezTo>
                    <a:pt x="16598" y="82296"/>
                    <a:pt x="0" y="65237"/>
                    <a:pt x="0" y="41609"/>
                  </a:cubicBezTo>
                  <a:cubicBezTo>
                    <a:pt x="0" y="17981"/>
                    <a:pt x="16598" y="0"/>
                    <a:pt x="39995" y="0"/>
                  </a:cubicBezTo>
                  <a:cubicBezTo>
                    <a:pt x="52559" y="0"/>
                    <a:pt x="63048" y="6339"/>
                    <a:pt x="69041" y="16482"/>
                  </a:cubicBezTo>
                  <a:lnTo>
                    <a:pt x="69041" y="1498"/>
                  </a:lnTo>
                  <a:lnTo>
                    <a:pt x="82296" y="1498"/>
                  </a:lnTo>
                  <a:lnTo>
                    <a:pt x="82296" y="81143"/>
                  </a:lnTo>
                  <a:lnTo>
                    <a:pt x="69041" y="81143"/>
                  </a:lnTo>
                  <a:lnTo>
                    <a:pt x="69041" y="66275"/>
                  </a:lnTo>
                  <a:close/>
                  <a:moveTo>
                    <a:pt x="13485" y="41494"/>
                  </a:moveTo>
                  <a:cubicBezTo>
                    <a:pt x="13485" y="57976"/>
                    <a:pt x="25127" y="70078"/>
                    <a:pt x="41148" y="70078"/>
                  </a:cubicBezTo>
                  <a:cubicBezTo>
                    <a:pt x="57169" y="70078"/>
                    <a:pt x="69041" y="57976"/>
                    <a:pt x="69041" y="41494"/>
                  </a:cubicBezTo>
                  <a:cubicBezTo>
                    <a:pt x="69041" y="25012"/>
                    <a:pt x="57400" y="12448"/>
                    <a:pt x="41148" y="12448"/>
                  </a:cubicBezTo>
                  <a:cubicBezTo>
                    <a:pt x="24896" y="12448"/>
                    <a:pt x="13485" y="24666"/>
                    <a:pt x="13485" y="41494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94" name="Freeform: Shape 1393">
              <a:extLst>
                <a:ext uri="{FF2B5EF4-FFF2-40B4-BE49-F238E27FC236}">
                  <a16:creationId xmlns:a16="http://schemas.microsoft.com/office/drawing/2014/main" id="{258B035C-02D4-BF34-4A82-2BDD8AFA7E35}"/>
                </a:ext>
              </a:extLst>
            </p:cNvPr>
            <p:cNvSpPr/>
            <p:nvPr/>
          </p:nvSpPr>
          <p:spPr>
            <a:xfrm>
              <a:off x="889119" y="1757722"/>
              <a:ext cx="13024" cy="121138"/>
            </a:xfrm>
            <a:custGeom>
              <a:avLst/>
              <a:gdLst>
                <a:gd name="connsiteX0" fmla="*/ 0 w 13024"/>
                <a:gd name="connsiteY0" fmla="*/ 0 h 121138"/>
                <a:gd name="connsiteX1" fmla="*/ 13024 w 13024"/>
                <a:gd name="connsiteY1" fmla="*/ 0 h 121138"/>
                <a:gd name="connsiteX2" fmla="*/ 13024 w 13024"/>
                <a:gd name="connsiteY2" fmla="*/ 121139 h 121138"/>
                <a:gd name="connsiteX3" fmla="*/ 0 w 13024"/>
                <a:gd name="connsiteY3" fmla="*/ 121139 h 121138"/>
                <a:gd name="connsiteX4" fmla="*/ 0 w 13024"/>
                <a:gd name="connsiteY4" fmla="*/ 0 h 12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24" h="121138">
                  <a:moveTo>
                    <a:pt x="0" y="0"/>
                  </a:moveTo>
                  <a:lnTo>
                    <a:pt x="13024" y="0"/>
                  </a:lnTo>
                  <a:lnTo>
                    <a:pt x="13024" y="121139"/>
                  </a:lnTo>
                  <a:lnTo>
                    <a:pt x="0" y="1211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95" name="Freeform: Shape 1394">
              <a:extLst>
                <a:ext uri="{FF2B5EF4-FFF2-40B4-BE49-F238E27FC236}">
                  <a16:creationId xmlns:a16="http://schemas.microsoft.com/office/drawing/2014/main" id="{58648FB9-AF85-3F47-1868-A10F1836A5DF}"/>
                </a:ext>
              </a:extLst>
            </p:cNvPr>
            <p:cNvSpPr/>
            <p:nvPr/>
          </p:nvSpPr>
          <p:spPr>
            <a:xfrm>
              <a:off x="917012" y="1796565"/>
              <a:ext cx="127708" cy="85062"/>
            </a:xfrm>
            <a:custGeom>
              <a:avLst/>
              <a:gdLst>
                <a:gd name="connsiteX0" fmla="*/ 93015 w 127708"/>
                <a:gd name="connsiteY0" fmla="*/ 85062 h 85062"/>
                <a:gd name="connsiteX1" fmla="*/ 64776 w 127708"/>
                <a:gd name="connsiteY1" fmla="*/ 25934 h 85062"/>
                <a:gd name="connsiteX2" fmla="*/ 35846 w 127708"/>
                <a:gd name="connsiteY2" fmla="*/ 85062 h 85062"/>
                <a:gd name="connsiteX3" fmla="*/ 0 w 127708"/>
                <a:gd name="connsiteY3" fmla="*/ 2766 h 85062"/>
                <a:gd name="connsiteX4" fmla="*/ 14984 w 127708"/>
                <a:gd name="connsiteY4" fmla="*/ 2766 h 85062"/>
                <a:gd name="connsiteX5" fmla="*/ 37229 w 127708"/>
                <a:gd name="connsiteY5" fmla="*/ 56362 h 85062"/>
                <a:gd name="connsiteX6" fmla="*/ 64546 w 127708"/>
                <a:gd name="connsiteY6" fmla="*/ 0 h 85062"/>
                <a:gd name="connsiteX7" fmla="*/ 91632 w 127708"/>
                <a:gd name="connsiteY7" fmla="*/ 56247 h 85062"/>
                <a:gd name="connsiteX8" fmla="*/ 113877 w 127708"/>
                <a:gd name="connsiteY8" fmla="*/ 2766 h 85062"/>
                <a:gd name="connsiteX9" fmla="*/ 127709 w 127708"/>
                <a:gd name="connsiteY9" fmla="*/ 2766 h 85062"/>
                <a:gd name="connsiteX10" fmla="*/ 92785 w 127708"/>
                <a:gd name="connsiteY10" fmla="*/ 85062 h 85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7708" h="85062">
                  <a:moveTo>
                    <a:pt x="93015" y="85062"/>
                  </a:moveTo>
                  <a:lnTo>
                    <a:pt x="64776" y="25934"/>
                  </a:lnTo>
                  <a:lnTo>
                    <a:pt x="35846" y="85062"/>
                  </a:lnTo>
                  <a:lnTo>
                    <a:pt x="0" y="2766"/>
                  </a:lnTo>
                  <a:lnTo>
                    <a:pt x="14984" y="2766"/>
                  </a:lnTo>
                  <a:lnTo>
                    <a:pt x="37229" y="56362"/>
                  </a:lnTo>
                  <a:lnTo>
                    <a:pt x="64546" y="0"/>
                  </a:lnTo>
                  <a:lnTo>
                    <a:pt x="91632" y="56247"/>
                  </a:lnTo>
                  <a:lnTo>
                    <a:pt x="113877" y="2766"/>
                  </a:lnTo>
                  <a:lnTo>
                    <a:pt x="127709" y="2766"/>
                  </a:lnTo>
                  <a:lnTo>
                    <a:pt x="92785" y="85062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96" name="Freeform: Shape 1395">
              <a:extLst>
                <a:ext uri="{FF2B5EF4-FFF2-40B4-BE49-F238E27FC236}">
                  <a16:creationId xmlns:a16="http://schemas.microsoft.com/office/drawing/2014/main" id="{9921FEC9-B308-314F-6E92-329679D2DE16}"/>
                </a:ext>
              </a:extLst>
            </p:cNvPr>
            <p:cNvSpPr/>
            <p:nvPr/>
          </p:nvSpPr>
          <p:spPr>
            <a:xfrm>
              <a:off x="1050829" y="1797833"/>
              <a:ext cx="82295" cy="82295"/>
            </a:xfrm>
            <a:custGeom>
              <a:avLst/>
              <a:gdLst>
                <a:gd name="connsiteX0" fmla="*/ 69041 w 82295"/>
                <a:gd name="connsiteY0" fmla="*/ 66160 h 82295"/>
                <a:gd name="connsiteX1" fmla="*/ 39995 w 82295"/>
                <a:gd name="connsiteY1" fmla="*/ 82296 h 82295"/>
                <a:gd name="connsiteX2" fmla="*/ 0 w 82295"/>
                <a:gd name="connsiteY2" fmla="*/ 41609 h 82295"/>
                <a:gd name="connsiteX3" fmla="*/ 39995 w 82295"/>
                <a:gd name="connsiteY3" fmla="*/ 0 h 82295"/>
                <a:gd name="connsiteX4" fmla="*/ 69041 w 82295"/>
                <a:gd name="connsiteY4" fmla="*/ 16482 h 82295"/>
                <a:gd name="connsiteX5" fmla="*/ 69041 w 82295"/>
                <a:gd name="connsiteY5" fmla="*/ 1498 h 82295"/>
                <a:gd name="connsiteX6" fmla="*/ 82296 w 82295"/>
                <a:gd name="connsiteY6" fmla="*/ 1498 h 82295"/>
                <a:gd name="connsiteX7" fmla="*/ 82296 w 82295"/>
                <a:gd name="connsiteY7" fmla="*/ 81143 h 82295"/>
                <a:gd name="connsiteX8" fmla="*/ 69041 w 82295"/>
                <a:gd name="connsiteY8" fmla="*/ 81143 h 82295"/>
                <a:gd name="connsiteX9" fmla="*/ 69041 w 82295"/>
                <a:gd name="connsiteY9" fmla="*/ 66275 h 82295"/>
                <a:gd name="connsiteX10" fmla="*/ 13485 w 82295"/>
                <a:gd name="connsiteY10" fmla="*/ 41494 h 82295"/>
                <a:gd name="connsiteX11" fmla="*/ 41033 w 82295"/>
                <a:gd name="connsiteY11" fmla="*/ 70078 h 82295"/>
                <a:gd name="connsiteX12" fmla="*/ 68926 w 82295"/>
                <a:gd name="connsiteY12" fmla="*/ 41494 h 82295"/>
                <a:gd name="connsiteX13" fmla="*/ 41033 w 82295"/>
                <a:gd name="connsiteY13" fmla="*/ 12448 h 82295"/>
                <a:gd name="connsiteX14" fmla="*/ 13485 w 82295"/>
                <a:gd name="connsiteY14" fmla="*/ 41494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82295" h="82295">
                  <a:moveTo>
                    <a:pt x="69041" y="66160"/>
                  </a:moveTo>
                  <a:cubicBezTo>
                    <a:pt x="63048" y="76187"/>
                    <a:pt x="52559" y="82296"/>
                    <a:pt x="39995" y="82296"/>
                  </a:cubicBezTo>
                  <a:cubicBezTo>
                    <a:pt x="16598" y="82296"/>
                    <a:pt x="0" y="65237"/>
                    <a:pt x="0" y="41609"/>
                  </a:cubicBezTo>
                  <a:cubicBezTo>
                    <a:pt x="0" y="17981"/>
                    <a:pt x="16598" y="0"/>
                    <a:pt x="39995" y="0"/>
                  </a:cubicBezTo>
                  <a:cubicBezTo>
                    <a:pt x="52559" y="0"/>
                    <a:pt x="63048" y="6339"/>
                    <a:pt x="69041" y="16482"/>
                  </a:cubicBezTo>
                  <a:lnTo>
                    <a:pt x="69041" y="1498"/>
                  </a:lnTo>
                  <a:lnTo>
                    <a:pt x="82296" y="1498"/>
                  </a:lnTo>
                  <a:lnTo>
                    <a:pt x="82296" y="81143"/>
                  </a:lnTo>
                  <a:lnTo>
                    <a:pt x="69041" y="81143"/>
                  </a:lnTo>
                  <a:lnTo>
                    <a:pt x="69041" y="66275"/>
                  </a:lnTo>
                  <a:close/>
                  <a:moveTo>
                    <a:pt x="13485" y="41494"/>
                  </a:moveTo>
                  <a:cubicBezTo>
                    <a:pt x="13485" y="57976"/>
                    <a:pt x="25127" y="70078"/>
                    <a:pt x="41033" y="70078"/>
                  </a:cubicBezTo>
                  <a:cubicBezTo>
                    <a:pt x="56939" y="70078"/>
                    <a:pt x="68926" y="57976"/>
                    <a:pt x="68926" y="41494"/>
                  </a:cubicBezTo>
                  <a:cubicBezTo>
                    <a:pt x="68926" y="25012"/>
                    <a:pt x="57284" y="12448"/>
                    <a:pt x="41033" y="12448"/>
                  </a:cubicBezTo>
                  <a:cubicBezTo>
                    <a:pt x="24781" y="12448"/>
                    <a:pt x="13485" y="24666"/>
                    <a:pt x="13485" y="41494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97" name="Freeform: Shape 1396">
              <a:extLst>
                <a:ext uri="{FF2B5EF4-FFF2-40B4-BE49-F238E27FC236}">
                  <a16:creationId xmlns:a16="http://schemas.microsoft.com/office/drawing/2014/main" id="{62A2E303-E165-6C77-4884-FD42F4D620D8}"/>
                </a:ext>
              </a:extLst>
            </p:cNvPr>
            <p:cNvSpPr/>
            <p:nvPr/>
          </p:nvSpPr>
          <p:spPr>
            <a:xfrm>
              <a:off x="1159866" y="1797718"/>
              <a:ext cx="42070" cy="81143"/>
            </a:xfrm>
            <a:custGeom>
              <a:avLst/>
              <a:gdLst>
                <a:gd name="connsiteX0" fmla="*/ 13024 w 42070"/>
                <a:gd name="connsiteY0" fmla="*/ 81143 h 81143"/>
                <a:gd name="connsiteX1" fmla="*/ 0 w 42070"/>
                <a:gd name="connsiteY1" fmla="*/ 81143 h 81143"/>
                <a:gd name="connsiteX2" fmla="*/ 0 w 42070"/>
                <a:gd name="connsiteY2" fmla="*/ 1498 h 81143"/>
                <a:gd name="connsiteX3" fmla="*/ 13024 w 42070"/>
                <a:gd name="connsiteY3" fmla="*/ 1498 h 81143"/>
                <a:gd name="connsiteX4" fmla="*/ 13024 w 42070"/>
                <a:gd name="connsiteY4" fmla="*/ 19248 h 81143"/>
                <a:gd name="connsiteX5" fmla="*/ 42070 w 42070"/>
                <a:gd name="connsiteY5" fmla="*/ 0 h 81143"/>
                <a:gd name="connsiteX6" fmla="*/ 42070 w 42070"/>
                <a:gd name="connsiteY6" fmla="*/ 14869 h 81143"/>
                <a:gd name="connsiteX7" fmla="*/ 13024 w 42070"/>
                <a:gd name="connsiteY7" fmla="*/ 42992 h 81143"/>
                <a:gd name="connsiteX8" fmla="*/ 13024 w 42070"/>
                <a:gd name="connsiteY8" fmla="*/ 81143 h 81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070" h="81143">
                  <a:moveTo>
                    <a:pt x="13024" y="81143"/>
                  </a:moveTo>
                  <a:lnTo>
                    <a:pt x="0" y="81143"/>
                  </a:lnTo>
                  <a:lnTo>
                    <a:pt x="0" y="1498"/>
                  </a:lnTo>
                  <a:lnTo>
                    <a:pt x="13024" y="1498"/>
                  </a:lnTo>
                  <a:lnTo>
                    <a:pt x="13024" y="19248"/>
                  </a:lnTo>
                  <a:cubicBezTo>
                    <a:pt x="19018" y="7146"/>
                    <a:pt x="29276" y="0"/>
                    <a:pt x="42070" y="0"/>
                  </a:cubicBezTo>
                  <a:lnTo>
                    <a:pt x="42070" y="14869"/>
                  </a:lnTo>
                  <a:cubicBezTo>
                    <a:pt x="26279" y="12794"/>
                    <a:pt x="13024" y="23398"/>
                    <a:pt x="13024" y="42992"/>
                  </a:cubicBezTo>
                  <a:lnTo>
                    <a:pt x="13024" y="81143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98" name="Freeform: Shape 1397">
              <a:extLst>
                <a:ext uri="{FF2B5EF4-FFF2-40B4-BE49-F238E27FC236}">
                  <a16:creationId xmlns:a16="http://schemas.microsoft.com/office/drawing/2014/main" id="{C03D6EED-0FCB-587B-0DB8-39BB9C2756E4}"/>
                </a:ext>
              </a:extLst>
            </p:cNvPr>
            <p:cNvSpPr/>
            <p:nvPr/>
          </p:nvSpPr>
          <p:spPr>
            <a:xfrm>
              <a:off x="1209428" y="1797833"/>
              <a:ext cx="77224" cy="82295"/>
            </a:xfrm>
            <a:custGeom>
              <a:avLst/>
              <a:gdLst>
                <a:gd name="connsiteX0" fmla="*/ 0 w 77224"/>
                <a:gd name="connsiteY0" fmla="*/ 41955 h 82295"/>
                <a:gd name="connsiteX1" fmla="*/ 39419 w 77224"/>
                <a:gd name="connsiteY1" fmla="*/ 0 h 82295"/>
                <a:gd name="connsiteX2" fmla="*/ 77225 w 77224"/>
                <a:gd name="connsiteY2" fmla="*/ 39765 h 82295"/>
                <a:gd name="connsiteX3" fmla="*/ 76879 w 77224"/>
                <a:gd name="connsiteY3" fmla="*/ 46335 h 82295"/>
                <a:gd name="connsiteX4" fmla="*/ 13947 w 77224"/>
                <a:gd name="connsiteY4" fmla="*/ 46335 h 82295"/>
                <a:gd name="connsiteX5" fmla="*/ 42992 w 77224"/>
                <a:gd name="connsiteY5" fmla="*/ 70194 h 82295"/>
                <a:gd name="connsiteX6" fmla="*/ 71346 w 77224"/>
                <a:gd name="connsiteY6" fmla="*/ 61319 h 82295"/>
                <a:gd name="connsiteX7" fmla="*/ 71346 w 77224"/>
                <a:gd name="connsiteY7" fmla="*/ 73882 h 82295"/>
                <a:gd name="connsiteX8" fmla="*/ 42992 w 77224"/>
                <a:gd name="connsiteY8" fmla="*/ 82296 h 82295"/>
                <a:gd name="connsiteX9" fmla="*/ 0 w 77224"/>
                <a:gd name="connsiteY9" fmla="*/ 41955 h 82295"/>
                <a:gd name="connsiteX10" fmla="*/ 63278 w 77224"/>
                <a:gd name="connsiteY10" fmla="*/ 35616 h 82295"/>
                <a:gd name="connsiteX11" fmla="*/ 39419 w 77224"/>
                <a:gd name="connsiteY11" fmla="*/ 11872 h 82295"/>
                <a:gd name="connsiteX12" fmla="*/ 14177 w 77224"/>
                <a:gd name="connsiteY12" fmla="*/ 35616 h 82295"/>
                <a:gd name="connsiteX13" fmla="*/ 63278 w 77224"/>
                <a:gd name="connsiteY13" fmla="*/ 35616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7224" h="82295">
                  <a:moveTo>
                    <a:pt x="0" y="41955"/>
                  </a:moveTo>
                  <a:cubicBezTo>
                    <a:pt x="0" y="18096"/>
                    <a:pt x="15214" y="0"/>
                    <a:pt x="39419" y="0"/>
                  </a:cubicBezTo>
                  <a:cubicBezTo>
                    <a:pt x="62356" y="0"/>
                    <a:pt x="77225" y="16943"/>
                    <a:pt x="77225" y="39765"/>
                  </a:cubicBezTo>
                  <a:cubicBezTo>
                    <a:pt x="77225" y="42070"/>
                    <a:pt x="77109" y="44145"/>
                    <a:pt x="76879" y="46335"/>
                  </a:cubicBezTo>
                  <a:lnTo>
                    <a:pt x="13947" y="46335"/>
                  </a:lnTo>
                  <a:cubicBezTo>
                    <a:pt x="16021" y="60512"/>
                    <a:pt x="27201" y="70194"/>
                    <a:pt x="42992" y="70194"/>
                  </a:cubicBezTo>
                  <a:cubicBezTo>
                    <a:pt x="53135" y="70194"/>
                    <a:pt x="63048" y="67312"/>
                    <a:pt x="71346" y="61319"/>
                  </a:cubicBezTo>
                  <a:lnTo>
                    <a:pt x="71346" y="73882"/>
                  </a:lnTo>
                  <a:cubicBezTo>
                    <a:pt x="62817" y="79645"/>
                    <a:pt x="53135" y="82296"/>
                    <a:pt x="42992" y="82296"/>
                  </a:cubicBezTo>
                  <a:cubicBezTo>
                    <a:pt x="18096" y="82296"/>
                    <a:pt x="0" y="66160"/>
                    <a:pt x="0" y="41955"/>
                  </a:cubicBezTo>
                  <a:close/>
                  <a:moveTo>
                    <a:pt x="63278" y="35616"/>
                  </a:moveTo>
                  <a:cubicBezTo>
                    <a:pt x="62125" y="22015"/>
                    <a:pt x="53481" y="11872"/>
                    <a:pt x="39419" y="11872"/>
                  </a:cubicBezTo>
                  <a:cubicBezTo>
                    <a:pt x="25357" y="11872"/>
                    <a:pt x="16136" y="22015"/>
                    <a:pt x="14177" y="35616"/>
                  </a:cubicBezTo>
                  <a:lnTo>
                    <a:pt x="63278" y="35616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99" name="Freeform: Shape 1398">
              <a:extLst>
                <a:ext uri="{FF2B5EF4-FFF2-40B4-BE49-F238E27FC236}">
                  <a16:creationId xmlns:a16="http://schemas.microsoft.com/office/drawing/2014/main" id="{91E804BC-F6A8-66B1-F31A-64AA61CB4108}"/>
                </a:ext>
              </a:extLst>
            </p:cNvPr>
            <p:cNvSpPr/>
            <p:nvPr/>
          </p:nvSpPr>
          <p:spPr>
            <a:xfrm>
              <a:off x="1341747" y="1766943"/>
              <a:ext cx="23628" cy="111917"/>
            </a:xfrm>
            <a:custGeom>
              <a:avLst/>
              <a:gdLst>
                <a:gd name="connsiteX0" fmla="*/ 0 w 23628"/>
                <a:gd name="connsiteY0" fmla="*/ 8760 h 111917"/>
                <a:gd name="connsiteX1" fmla="*/ 8414 w 23628"/>
                <a:gd name="connsiteY1" fmla="*/ 0 h 111917"/>
                <a:gd name="connsiteX2" fmla="*/ 14062 w 23628"/>
                <a:gd name="connsiteY2" fmla="*/ 1729 h 111917"/>
                <a:gd name="connsiteX3" fmla="*/ 23628 w 23628"/>
                <a:gd name="connsiteY3" fmla="*/ 8529 h 111917"/>
                <a:gd name="connsiteX4" fmla="*/ 14062 w 23628"/>
                <a:gd name="connsiteY4" fmla="*/ 15099 h 111917"/>
                <a:gd name="connsiteX5" fmla="*/ 8414 w 23628"/>
                <a:gd name="connsiteY5" fmla="*/ 17059 h 111917"/>
                <a:gd name="connsiteX6" fmla="*/ 0 w 23628"/>
                <a:gd name="connsiteY6" fmla="*/ 8645 h 111917"/>
                <a:gd name="connsiteX7" fmla="*/ 2766 w 23628"/>
                <a:gd name="connsiteY7" fmla="*/ 32273 h 111917"/>
                <a:gd name="connsiteX8" fmla="*/ 16021 w 23628"/>
                <a:gd name="connsiteY8" fmla="*/ 32273 h 111917"/>
                <a:gd name="connsiteX9" fmla="*/ 16021 w 23628"/>
                <a:gd name="connsiteY9" fmla="*/ 111918 h 111917"/>
                <a:gd name="connsiteX10" fmla="*/ 2766 w 23628"/>
                <a:gd name="connsiteY10" fmla="*/ 111918 h 111917"/>
                <a:gd name="connsiteX11" fmla="*/ 2766 w 23628"/>
                <a:gd name="connsiteY11" fmla="*/ 32273 h 1119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3628" h="111917">
                  <a:moveTo>
                    <a:pt x="0" y="8760"/>
                  </a:moveTo>
                  <a:cubicBezTo>
                    <a:pt x="0" y="3919"/>
                    <a:pt x="3688" y="0"/>
                    <a:pt x="8414" y="0"/>
                  </a:cubicBezTo>
                  <a:cubicBezTo>
                    <a:pt x="10489" y="0"/>
                    <a:pt x="12333" y="461"/>
                    <a:pt x="14062" y="1729"/>
                  </a:cubicBezTo>
                  <a:lnTo>
                    <a:pt x="23628" y="8529"/>
                  </a:lnTo>
                  <a:lnTo>
                    <a:pt x="14062" y="15099"/>
                  </a:lnTo>
                  <a:cubicBezTo>
                    <a:pt x="12333" y="16367"/>
                    <a:pt x="10489" y="17059"/>
                    <a:pt x="8414" y="17059"/>
                  </a:cubicBezTo>
                  <a:cubicBezTo>
                    <a:pt x="3688" y="17059"/>
                    <a:pt x="0" y="13370"/>
                    <a:pt x="0" y="8645"/>
                  </a:cubicBezTo>
                  <a:close/>
                  <a:moveTo>
                    <a:pt x="2766" y="32273"/>
                  </a:moveTo>
                  <a:lnTo>
                    <a:pt x="16021" y="32273"/>
                  </a:lnTo>
                  <a:lnTo>
                    <a:pt x="16021" y="111918"/>
                  </a:lnTo>
                  <a:lnTo>
                    <a:pt x="2766" y="111918"/>
                  </a:lnTo>
                  <a:lnTo>
                    <a:pt x="2766" y="32273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00" name="Freeform: Shape 1399">
              <a:extLst>
                <a:ext uri="{FF2B5EF4-FFF2-40B4-BE49-F238E27FC236}">
                  <a16:creationId xmlns:a16="http://schemas.microsoft.com/office/drawing/2014/main" id="{0DB55F3D-CA98-A192-D1A7-0CFB06D1B41F}"/>
                </a:ext>
              </a:extLst>
            </p:cNvPr>
            <p:cNvSpPr/>
            <p:nvPr/>
          </p:nvSpPr>
          <p:spPr>
            <a:xfrm>
              <a:off x="1378515" y="1797833"/>
              <a:ext cx="56477" cy="82295"/>
            </a:xfrm>
            <a:custGeom>
              <a:avLst/>
              <a:gdLst>
                <a:gd name="connsiteX0" fmla="*/ 27086 w 56477"/>
                <a:gd name="connsiteY0" fmla="*/ 71692 h 82295"/>
                <a:gd name="connsiteX1" fmla="*/ 43107 w 56477"/>
                <a:gd name="connsiteY1" fmla="*/ 60397 h 82295"/>
                <a:gd name="connsiteX2" fmla="*/ 34924 w 56477"/>
                <a:gd name="connsiteY2" fmla="*/ 50254 h 82295"/>
                <a:gd name="connsiteX3" fmla="*/ 16252 w 56477"/>
                <a:gd name="connsiteY3" fmla="*/ 42646 h 82295"/>
                <a:gd name="connsiteX4" fmla="*/ 1037 w 56477"/>
                <a:gd name="connsiteY4" fmla="*/ 22591 h 82295"/>
                <a:gd name="connsiteX5" fmla="*/ 28469 w 56477"/>
                <a:gd name="connsiteY5" fmla="*/ 0 h 82295"/>
                <a:gd name="connsiteX6" fmla="*/ 52559 w 56477"/>
                <a:gd name="connsiteY6" fmla="*/ 7261 h 82295"/>
                <a:gd name="connsiteX7" fmla="*/ 52559 w 56477"/>
                <a:gd name="connsiteY7" fmla="*/ 20862 h 82295"/>
                <a:gd name="connsiteX8" fmla="*/ 28700 w 56477"/>
                <a:gd name="connsiteY8" fmla="*/ 10835 h 82295"/>
                <a:gd name="connsiteX9" fmla="*/ 14177 w 56477"/>
                <a:gd name="connsiteY9" fmla="*/ 21323 h 82295"/>
                <a:gd name="connsiteX10" fmla="*/ 22706 w 56477"/>
                <a:gd name="connsiteY10" fmla="*/ 31351 h 82295"/>
                <a:gd name="connsiteX11" fmla="*/ 41609 w 56477"/>
                <a:gd name="connsiteY11" fmla="*/ 38958 h 82295"/>
                <a:gd name="connsiteX12" fmla="*/ 56478 w 56477"/>
                <a:gd name="connsiteY12" fmla="*/ 57976 h 82295"/>
                <a:gd name="connsiteX13" fmla="*/ 26971 w 56477"/>
                <a:gd name="connsiteY13" fmla="*/ 82296 h 82295"/>
                <a:gd name="connsiteX14" fmla="*/ 0 w 56477"/>
                <a:gd name="connsiteY14" fmla="*/ 74343 h 82295"/>
                <a:gd name="connsiteX15" fmla="*/ 0 w 56477"/>
                <a:gd name="connsiteY15" fmla="*/ 60166 h 82295"/>
                <a:gd name="connsiteX16" fmla="*/ 27317 w 56477"/>
                <a:gd name="connsiteY16" fmla="*/ 71577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6477" h="82295">
                  <a:moveTo>
                    <a:pt x="27086" y="71692"/>
                  </a:moveTo>
                  <a:cubicBezTo>
                    <a:pt x="36422" y="71692"/>
                    <a:pt x="43107" y="67658"/>
                    <a:pt x="43107" y="60397"/>
                  </a:cubicBezTo>
                  <a:cubicBezTo>
                    <a:pt x="43107" y="56017"/>
                    <a:pt x="40802" y="52674"/>
                    <a:pt x="34924" y="50254"/>
                  </a:cubicBezTo>
                  <a:lnTo>
                    <a:pt x="16252" y="42646"/>
                  </a:lnTo>
                  <a:cubicBezTo>
                    <a:pt x="6455" y="38497"/>
                    <a:pt x="1037" y="32849"/>
                    <a:pt x="1037" y="22591"/>
                  </a:cubicBezTo>
                  <a:cubicBezTo>
                    <a:pt x="1037" y="8760"/>
                    <a:pt x="12218" y="0"/>
                    <a:pt x="28469" y="0"/>
                  </a:cubicBezTo>
                  <a:cubicBezTo>
                    <a:pt x="37690" y="0"/>
                    <a:pt x="46450" y="2536"/>
                    <a:pt x="52559" y="7261"/>
                  </a:cubicBezTo>
                  <a:lnTo>
                    <a:pt x="52559" y="20862"/>
                  </a:lnTo>
                  <a:cubicBezTo>
                    <a:pt x="45297" y="14523"/>
                    <a:pt x="36538" y="10835"/>
                    <a:pt x="28700" y="10835"/>
                  </a:cubicBezTo>
                  <a:cubicBezTo>
                    <a:pt x="20171" y="10835"/>
                    <a:pt x="14177" y="14753"/>
                    <a:pt x="14177" y="21323"/>
                  </a:cubicBezTo>
                  <a:cubicBezTo>
                    <a:pt x="14177" y="26049"/>
                    <a:pt x="16482" y="28930"/>
                    <a:pt x="22706" y="31351"/>
                  </a:cubicBezTo>
                  <a:lnTo>
                    <a:pt x="41609" y="38958"/>
                  </a:lnTo>
                  <a:cubicBezTo>
                    <a:pt x="51752" y="43338"/>
                    <a:pt x="56478" y="49447"/>
                    <a:pt x="56478" y="57976"/>
                  </a:cubicBezTo>
                  <a:cubicBezTo>
                    <a:pt x="56478" y="72960"/>
                    <a:pt x="44375" y="82296"/>
                    <a:pt x="26971" y="82296"/>
                  </a:cubicBezTo>
                  <a:cubicBezTo>
                    <a:pt x="16482" y="82296"/>
                    <a:pt x="6916" y="79530"/>
                    <a:pt x="0" y="74343"/>
                  </a:cubicBezTo>
                  <a:lnTo>
                    <a:pt x="0" y="60166"/>
                  </a:lnTo>
                  <a:cubicBezTo>
                    <a:pt x="8529" y="68119"/>
                    <a:pt x="17865" y="71577"/>
                    <a:pt x="27317" y="71577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01" name="Freeform: Shape 1400">
              <a:extLst>
                <a:ext uri="{FF2B5EF4-FFF2-40B4-BE49-F238E27FC236}">
                  <a16:creationId xmlns:a16="http://schemas.microsoft.com/office/drawing/2014/main" id="{84836126-70AD-B434-6961-7D0C49977AB3}"/>
                </a:ext>
              </a:extLst>
            </p:cNvPr>
            <p:cNvSpPr/>
            <p:nvPr/>
          </p:nvSpPr>
          <p:spPr>
            <a:xfrm>
              <a:off x="1485823" y="1797833"/>
              <a:ext cx="82295" cy="82295"/>
            </a:xfrm>
            <a:custGeom>
              <a:avLst/>
              <a:gdLst>
                <a:gd name="connsiteX0" fmla="*/ 69041 w 82295"/>
                <a:gd name="connsiteY0" fmla="*/ 66160 h 82295"/>
                <a:gd name="connsiteX1" fmla="*/ 39995 w 82295"/>
                <a:gd name="connsiteY1" fmla="*/ 82296 h 82295"/>
                <a:gd name="connsiteX2" fmla="*/ 0 w 82295"/>
                <a:gd name="connsiteY2" fmla="*/ 41609 h 82295"/>
                <a:gd name="connsiteX3" fmla="*/ 39995 w 82295"/>
                <a:gd name="connsiteY3" fmla="*/ 0 h 82295"/>
                <a:gd name="connsiteX4" fmla="*/ 69041 w 82295"/>
                <a:gd name="connsiteY4" fmla="*/ 16482 h 82295"/>
                <a:gd name="connsiteX5" fmla="*/ 69041 w 82295"/>
                <a:gd name="connsiteY5" fmla="*/ 1498 h 82295"/>
                <a:gd name="connsiteX6" fmla="*/ 82296 w 82295"/>
                <a:gd name="connsiteY6" fmla="*/ 1498 h 82295"/>
                <a:gd name="connsiteX7" fmla="*/ 82296 w 82295"/>
                <a:gd name="connsiteY7" fmla="*/ 81143 h 82295"/>
                <a:gd name="connsiteX8" fmla="*/ 69041 w 82295"/>
                <a:gd name="connsiteY8" fmla="*/ 81143 h 82295"/>
                <a:gd name="connsiteX9" fmla="*/ 69041 w 82295"/>
                <a:gd name="connsiteY9" fmla="*/ 66275 h 82295"/>
                <a:gd name="connsiteX10" fmla="*/ 13485 w 82295"/>
                <a:gd name="connsiteY10" fmla="*/ 41494 h 82295"/>
                <a:gd name="connsiteX11" fmla="*/ 41148 w 82295"/>
                <a:gd name="connsiteY11" fmla="*/ 70078 h 82295"/>
                <a:gd name="connsiteX12" fmla="*/ 69041 w 82295"/>
                <a:gd name="connsiteY12" fmla="*/ 41494 h 82295"/>
                <a:gd name="connsiteX13" fmla="*/ 41148 w 82295"/>
                <a:gd name="connsiteY13" fmla="*/ 12448 h 82295"/>
                <a:gd name="connsiteX14" fmla="*/ 13485 w 82295"/>
                <a:gd name="connsiteY14" fmla="*/ 41494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82295" h="82295">
                  <a:moveTo>
                    <a:pt x="69041" y="66160"/>
                  </a:moveTo>
                  <a:cubicBezTo>
                    <a:pt x="63048" y="76187"/>
                    <a:pt x="52559" y="82296"/>
                    <a:pt x="39995" y="82296"/>
                  </a:cubicBezTo>
                  <a:cubicBezTo>
                    <a:pt x="16598" y="82296"/>
                    <a:pt x="0" y="65237"/>
                    <a:pt x="0" y="41609"/>
                  </a:cubicBezTo>
                  <a:cubicBezTo>
                    <a:pt x="0" y="17981"/>
                    <a:pt x="16598" y="0"/>
                    <a:pt x="39995" y="0"/>
                  </a:cubicBezTo>
                  <a:cubicBezTo>
                    <a:pt x="52559" y="0"/>
                    <a:pt x="63048" y="6339"/>
                    <a:pt x="69041" y="16482"/>
                  </a:cubicBezTo>
                  <a:lnTo>
                    <a:pt x="69041" y="1498"/>
                  </a:lnTo>
                  <a:lnTo>
                    <a:pt x="82296" y="1498"/>
                  </a:lnTo>
                  <a:lnTo>
                    <a:pt x="82296" y="81143"/>
                  </a:lnTo>
                  <a:lnTo>
                    <a:pt x="69041" y="81143"/>
                  </a:lnTo>
                  <a:lnTo>
                    <a:pt x="69041" y="66275"/>
                  </a:lnTo>
                  <a:close/>
                  <a:moveTo>
                    <a:pt x="13485" y="41494"/>
                  </a:moveTo>
                  <a:cubicBezTo>
                    <a:pt x="13485" y="57976"/>
                    <a:pt x="25127" y="70078"/>
                    <a:pt x="41148" y="70078"/>
                  </a:cubicBezTo>
                  <a:cubicBezTo>
                    <a:pt x="57169" y="70078"/>
                    <a:pt x="69041" y="57976"/>
                    <a:pt x="69041" y="41494"/>
                  </a:cubicBezTo>
                  <a:cubicBezTo>
                    <a:pt x="69041" y="25012"/>
                    <a:pt x="57400" y="12448"/>
                    <a:pt x="41148" y="12448"/>
                  </a:cubicBezTo>
                  <a:cubicBezTo>
                    <a:pt x="24896" y="12448"/>
                    <a:pt x="13485" y="24666"/>
                    <a:pt x="13485" y="41494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02" name="Freeform: Shape 1401">
              <a:extLst>
                <a:ext uri="{FF2B5EF4-FFF2-40B4-BE49-F238E27FC236}">
                  <a16:creationId xmlns:a16="http://schemas.microsoft.com/office/drawing/2014/main" id="{4AA671C6-8861-2DAF-68A6-E4AECC817232}"/>
                </a:ext>
              </a:extLst>
            </p:cNvPr>
            <p:cNvSpPr/>
            <p:nvPr/>
          </p:nvSpPr>
          <p:spPr>
            <a:xfrm>
              <a:off x="1631973" y="1756454"/>
              <a:ext cx="76072" cy="122406"/>
            </a:xfrm>
            <a:custGeom>
              <a:avLst/>
              <a:gdLst>
                <a:gd name="connsiteX0" fmla="*/ 0 w 76072"/>
                <a:gd name="connsiteY0" fmla="*/ 122407 h 122406"/>
                <a:gd name="connsiteX1" fmla="*/ 0 w 76072"/>
                <a:gd name="connsiteY1" fmla="*/ 29276 h 122406"/>
                <a:gd name="connsiteX2" fmla="*/ 28239 w 76072"/>
                <a:gd name="connsiteY2" fmla="*/ 0 h 122406"/>
                <a:gd name="connsiteX3" fmla="*/ 41840 w 76072"/>
                <a:gd name="connsiteY3" fmla="*/ 2766 h 122406"/>
                <a:gd name="connsiteX4" fmla="*/ 41840 w 76072"/>
                <a:gd name="connsiteY4" fmla="*/ 15675 h 122406"/>
                <a:gd name="connsiteX5" fmla="*/ 29391 w 76072"/>
                <a:gd name="connsiteY5" fmla="*/ 12448 h 122406"/>
                <a:gd name="connsiteX6" fmla="*/ 13024 w 76072"/>
                <a:gd name="connsiteY6" fmla="*/ 28930 h 122406"/>
                <a:gd name="connsiteX7" fmla="*/ 13024 w 76072"/>
                <a:gd name="connsiteY7" fmla="*/ 42762 h 122406"/>
                <a:gd name="connsiteX8" fmla="*/ 39880 w 76072"/>
                <a:gd name="connsiteY8" fmla="*/ 42762 h 122406"/>
                <a:gd name="connsiteX9" fmla="*/ 39880 w 76072"/>
                <a:gd name="connsiteY9" fmla="*/ 54864 h 122406"/>
                <a:gd name="connsiteX10" fmla="*/ 13024 w 76072"/>
                <a:gd name="connsiteY10" fmla="*/ 54864 h 122406"/>
                <a:gd name="connsiteX11" fmla="*/ 13024 w 76072"/>
                <a:gd name="connsiteY11" fmla="*/ 122291 h 122406"/>
                <a:gd name="connsiteX12" fmla="*/ 0 w 76072"/>
                <a:gd name="connsiteY12" fmla="*/ 122291 h 122406"/>
                <a:gd name="connsiteX13" fmla="*/ 52444 w 76072"/>
                <a:gd name="connsiteY13" fmla="*/ 19248 h 122406"/>
                <a:gd name="connsiteX14" fmla="*/ 60858 w 76072"/>
                <a:gd name="connsiteY14" fmla="*/ 10489 h 122406"/>
                <a:gd name="connsiteX15" fmla="*/ 66505 w 76072"/>
                <a:gd name="connsiteY15" fmla="*/ 12218 h 122406"/>
                <a:gd name="connsiteX16" fmla="*/ 76072 w 76072"/>
                <a:gd name="connsiteY16" fmla="*/ 19018 h 122406"/>
                <a:gd name="connsiteX17" fmla="*/ 66505 w 76072"/>
                <a:gd name="connsiteY17" fmla="*/ 25588 h 122406"/>
                <a:gd name="connsiteX18" fmla="*/ 60858 w 76072"/>
                <a:gd name="connsiteY18" fmla="*/ 27547 h 122406"/>
                <a:gd name="connsiteX19" fmla="*/ 52444 w 76072"/>
                <a:gd name="connsiteY19" fmla="*/ 19133 h 122406"/>
                <a:gd name="connsiteX20" fmla="*/ 54518 w 76072"/>
                <a:gd name="connsiteY20" fmla="*/ 122407 h 122406"/>
                <a:gd name="connsiteX21" fmla="*/ 54518 w 76072"/>
                <a:gd name="connsiteY21" fmla="*/ 42762 h 122406"/>
                <a:gd name="connsiteX22" fmla="*/ 67773 w 76072"/>
                <a:gd name="connsiteY22" fmla="*/ 42762 h 122406"/>
                <a:gd name="connsiteX23" fmla="*/ 67773 w 76072"/>
                <a:gd name="connsiteY23" fmla="*/ 122407 h 122406"/>
                <a:gd name="connsiteX24" fmla="*/ 54518 w 76072"/>
                <a:gd name="connsiteY24" fmla="*/ 122407 h 122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76072" h="122406">
                  <a:moveTo>
                    <a:pt x="0" y="122407"/>
                  </a:moveTo>
                  <a:lnTo>
                    <a:pt x="0" y="29276"/>
                  </a:lnTo>
                  <a:cubicBezTo>
                    <a:pt x="0" y="11987"/>
                    <a:pt x="10604" y="0"/>
                    <a:pt x="28239" y="0"/>
                  </a:cubicBezTo>
                  <a:cubicBezTo>
                    <a:pt x="32965" y="0"/>
                    <a:pt x="37460" y="461"/>
                    <a:pt x="41840" y="2766"/>
                  </a:cubicBezTo>
                  <a:lnTo>
                    <a:pt x="41840" y="15675"/>
                  </a:lnTo>
                  <a:cubicBezTo>
                    <a:pt x="37690" y="13140"/>
                    <a:pt x="33771" y="12448"/>
                    <a:pt x="29391" y="12448"/>
                  </a:cubicBezTo>
                  <a:cubicBezTo>
                    <a:pt x="19364" y="12448"/>
                    <a:pt x="13024" y="19018"/>
                    <a:pt x="13024" y="28930"/>
                  </a:cubicBezTo>
                  <a:lnTo>
                    <a:pt x="13024" y="42762"/>
                  </a:lnTo>
                  <a:lnTo>
                    <a:pt x="39880" y="42762"/>
                  </a:lnTo>
                  <a:lnTo>
                    <a:pt x="39880" y="54864"/>
                  </a:lnTo>
                  <a:lnTo>
                    <a:pt x="13024" y="54864"/>
                  </a:lnTo>
                  <a:lnTo>
                    <a:pt x="13024" y="122291"/>
                  </a:lnTo>
                  <a:lnTo>
                    <a:pt x="0" y="122291"/>
                  </a:lnTo>
                  <a:close/>
                  <a:moveTo>
                    <a:pt x="52444" y="19248"/>
                  </a:moveTo>
                  <a:cubicBezTo>
                    <a:pt x="52444" y="14408"/>
                    <a:pt x="56132" y="10489"/>
                    <a:pt x="60858" y="10489"/>
                  </a:cubicBezTo>
                  <a:cubicBezTo>
                    <a:pt x="62932" y="10489"/>
                    <a:pt x="64777" y="10950"/>
                    <a:pt x="66505" y="12218"/>
                  </a:cubicBezTo>
                  <a:lnTo>
                    <a:pt x="76072" y="19018"/>
                  </a:lnTo>
                  <a:lnTo>
                    <a:pt x="66505" y="25588"/>
                  </a:lnTo>
                  <a:cubicBezTo>
                    <a:pt x="64777" y="26856"/>
                    <a:pt x="62932" y="27547"/>
                    <a:pt x="60858" y="27547"/>
                  </a:cubicBezTo>
                  <a:cubicBezTo>
                    <a:pt x="56132" y="27547"/>
                    <a:pt x="52444" y="23859"/>
                    <a:pt x="52444" y="19133"/>
                  </a:cubicBezTo>
                  <a:close/>
                  <a:moveTo>
                    <a:pt x="54518" y="122407"/>
                  </a:moveTo>
                  <a:lnTo>
                    <a:pt x="54518" y="42762"/>
                  </a:lnTo>
                  <a:lnTo>
                    <a:pt x="67773" y="42762"/>
                  </a:lnTo>
                  <a:lnTo>
                    <a:pt x="67773" y="122407"/>
                  </a:lnTo>
                  <a:lnTo>
                    <a:pt x="54518" y="122407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03" name="Freeform: Shape 1402">
              <a:extLst>
                <a:ext uri="{FF2B5EF4-FFF2-40B4-BE49-F238E27FC236}">
                  <a16:creationId xmlns:a16="http://schemas.microsoft.com/office/drawing/2014/main" id="{EF86E166-D5D4-1A77-DB0E-C7C3C31A5F2C}"/>
                </a:ext>
              </a:extLst>
            </p:cNvPr>
            <p:cNvSpPr/>
            <p:nvPr/>
          </p:nvSpPr>
          <p:spPr>
            <a:xfrm>
              <a:off x="1726487" y="1757722"/>
              <a:ext cx="13024" cy="121138"/>
            </a:xfrm>
            <a:custGeom>
              <a:avLst/>
              <a:gdLst>
                <a:gd name="connsiteX0" fmla="*/ 0 w 13024"/>
                <a:gd name="connsiteY0" fmla="*/ 0 h 121138"/>
                <a:gd name="connsiteX1" fmla="*/ 13024 w 13024"/>
                <a:gd name="connsiteY1" fmla="*/ 0 h 121138"/>
                <a:gd name="connsiteX2" fmla="*/ 13024 w 13024"/>
                <a:gd name="connsiteY2" fmla="*/ 121139 h 121138"/>
                <a:gd name="connsiteX3" fmla="*/ 0 w 13024"/>
                <a:gd name="connsiteY3" fmla="*/ 121139 h 121138"/>
                <a:gd name="connsiteX4" fmla="*/ 0 w 13024"/>
                <a:gd name="connsiteY4" fmla="*/ 0 h 12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24" h="121138">
                  <a:moveTo>
                    <a:pt x="0" y="0"/>
                  </a:moveTo>
                  <a:lnTo>
                    <a:pt x="13024" y="0"/>
                  </a:lnTo>
                  <a:lnTo>
                    <a:pt x="13024" y="121139"/>
                  </a:lnTo>
                  <a:lnTo>
                    <a:pt x="0" y="1211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04" name="Freeform: Shape 1403">
              <a:extLst>
                <a:ext uri="{FF2B5EF4-FFF2-40B4-BE49-F238E27FC236}">
                  <a16:creationId xmlns:a16="http://schemas.microsoft.com/office/drawing/2014/main" id="{7D0DD93A-47B9-4BA5-238E-3283EAF34E7C}"/>
                </a:ext>
              </a:extLst>
            </p:cNvPr>
            <p:cNvSpPr/>
            <p:nvPr/>
          </p:nvSpPr>
          <p:spPr>
            <a:xfrm>
              <a:off x="1760258" y="1797833"/>
              <a:ext cx="77224" cy="82295"/>
            </a:xfrm>
            <a:custGeom>
              <a:avLst/>
              <a:gdLst>
                <a:gd name="connsiteX0" fmla="*/ 0 w 77224"/>
                <a:gd name="connsiteY0" fmla="*/ 41955 h 82295"/>
                <a:gd name="connsiteX1" fmla="*/ 39419 w 77224"/>
                <a:gd name="connsiteY1" fmla="*/ 0 h 82295"/>
                <a:gd name="connsiteX2" fmla="*/ 77225 w 77224"/>
                <a:gd name="connsiteY2" fmla="*/ 39765 h 82295"/>
                <a:gd name="connsiteX3" fmla="*/ 76879 w 77224"/>
                <a:gd name="connsiteY3" fmla="*/ 46335 h 82295"/>
                <a:gd name="connsiteX4" fmla="*/ 13946 w 77224"/>
                <a:gd name="connsiteY4" fmla="*/ 46335 h 82295"/>
                <a:gd name="connsiteX5" fmla="*/ 42992 w 77224"/>
                <a:gd name="connsiteY5" fmla="*/ 70194 h 82295"/>
                <a:gd name="connsiteX6" fmla="*/ 71346 w 77224"/>
                <a:gd name="connsiteY6" fmla="*/ 61319 h 82295"/>
                <a:gd name="connsiteX7" fmla="*/ 71346 w 77224"/>
                <a:gd name="connsiteY7" fmla="*/ 73882 h 82295"/>
                <a:gd name="connsiteX8" fmla="*/ 42992 w 77224"/>
                <a:gd name="connsiteY8" fmla="*/ 82296 h 82295"/>
                <a:gd name="connsiteX9" fmla="*/ 0 w 77224"/>
                <a:gd name="connsiteY9" fmla="*/ 41955 h 82295"/>
                <a:gd name="connsiteX10" fmla="*/ 63278 w 77224"/>
                <a:gd name="connsiteY10" fmla="*/ 35616 h 82295"/>
                <a:gd name="connsiteX11" fmla="*/ 39419 w 77224"/>
                <a:gd name="connsiteY11" fmla="*/ 11872 h 82295"/>
                <a:gd name="connsiteX12" fmla="*/ 14177 w 77224"/>
                <a:gd name="connsiteY12" fmla="*/ 35616 h 82295"/>
                <a:gd name="connsiteX13" fmla="*/ 63278 w 77224"/>
                <a:gd name="connsiteY13" fmla="*/ 35616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7224" h="82295">
                  <a:moveTo>
                    <a:pt x="0" y="41955"/>
                  </a:moveTo>
                  <a:cubicBezTo>
                    <a:pt x="0" y="18096"/>
                    <a:pt x="15214" y="0"/>
                    <a:pt x="39419" y="0"/>
                  </a:cubicBezTo>
                  <a:cubicBezTo>
                    <a:pt x="62356" y="0"/>
                    <a:pt x="77225" y="16943"/>
                    <a:pt x="77225" y="39765"/>
                  </a:cubicBezTo>
                  <a:cubicBezTo>
                    <a:pt x="77225" y="42070"/>
                    <a:pt x="77109" y="44145"/>
                    <a:pt x="76879" y="46335"/>
                  </a:cubicBezTo>
                  <a:lnTo>
                    <a:pt x="13946" y="46335"/>
                  </a:lnTo>
                  <a:cubicBezTo>
                    <a:pt x="16021" y="60512"/>
                    <a:pt x="27201" y="70194"/>
                    <a:pt x="42992" y="70194"/>
                  </a:cubicBezTo>
                  <a:cubicBezTo>
                    <a:pt x="53135" y="70194"/>
                    <a:pt x="63048" y="67312"/>
                    <a:pt x="71346" y="61319"/>
                  </a:cubicBezTo>
                  <a:lnTo>
                    <a:pt x="71346" y="73882"/>
                  </a:lnTo>
                  <a:cubicBezTo>
                    <a:pt x="62817" y="79645"/>
                    <a:pt x="53135" y="82296"/>
                    <a:pt x="42992" y="82296"/>
                  </a:cubicBezTo>
                  <a:cubicBezTo>
                    <a:pt x="18096" y="82296"/>
                    <a:pt x="0" y="66160"/>
                    <a:pt x="0" y="41955"/>
                  </a:cubicBezTo>
                  <a:close/>
                  <a:moveTo>
                    <a:pt x="63278" y="35616"/>
                  </a:moveTo>
                  <a:cubicBezTo>
                    <a:pt x="62125" y="22015"/>
                    <a:pt x="53481" y="11872"/>
                    <a:pt x="39419" y="11872"/>
                  </a:cubicBezTo>
                  <a:cubicBezTo>
                    <a:pt x="25357" y="11872"/>
                    <a:pt x="16136" y="22015"/>
                    <a:pt x="14177" y="35616"/>
                  </a:cubicBezTo>
                  <a:lnTo>
                    <a:pt x="63278" y="35616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05" name="Freeform: Shape 1404">
              <a:extLst>
                <a:ext uri="{FF2B5EF4-FFF2-40B4-BE49-F238E27FC236}">
                  <a16:creationId xmlns:a16="http://schemas.microsoft.com/office/drawing/2014/main" id="{0E82BE4F-5EAD-AE90-4AD1-9150CF5B7FCC}"/>
                </a:ext>
              </a:extLst>
            </p:cNvPr>
            <p:cNvSpPr/>
            <p:nvPr/>
          </p:nvSpPr>
          <p:spPr>
            <a:xfrm>
              <a:off x="1889350" y="1797718"/>
              <a:ext cx="82872" cy="82411"/>
            </a:xfrm>
            <a:custGeom>
              <a:avLst/>
              <a:gdLst>
                <a:gd name="connsiteX0" fmla="*/ 0 w 82872"/>
                <a:gd name="connsiteY0" fmla="*/ 41033 h 82411"/>
                <a:gd name="connsiteX1" fmla="*/ 41840 w 82872"/>
                <a:gd name="connsiteY1" fmla="*/ 0 h 82411"/>
                <a:gd name="connsiteX2" fmla="*/ 82872 w 82872"/>
                <a:gd name="connsiteY2" fmla="*/ 41033 h 82411"/>
                <a:gd name="connsiteX3" fmla="*/ 41840 w 82872"/>
                <a:gd name="connsiteY3" fmla="*/ 82411 h 82411"/>
                <a:gd name="connsiteX4" fmla="*/ 0 w 82872"/>
                <a:gd name="connsiteY4" fmla="*/ 41033 h 82411"/>
                <a:gd name="connsiteX5" fmla="*/ 41609 w 82872"/>
                <a:gd name="connsiteY5" fmla="*/ 12448 h 82411"/>
                <a:gd name="connsiteX6" fmla="*/ 13485 w 82872"/>
                <a:gd name="connsiteY6" fmla="*/ 41148 h 82411"/>
                <a:gd name="connsiteX7" fmla="*/ 41609 w 82872"/>
                <a:gd name="connsiteY7" fmla="*/ 70078 h 82411"/>
                <a:gd name="connsiteX8" fmla="*/ 69272 w 82872"/>
                <a:gd name="connsiteY8" fmla="*/ 41148 h 82411"/>
                <a:gd name="connsiteX9" fmla="*/ 41609 w 82872"/>
                <a:gd name="connsiteY9" fmla="*/ 12448 h 82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2872" h="82411">
                  <a:moveTo>
                    <a:pt x="0" y="41033"/>
                  </a:moveTo>
                  <a:cubicBezTo>
                    <a:pt x="0" y="17289"/>
                    <a:pt x="17635" y="0"/>
                    <a:pt x="41840" y="0"/>
                  </a:cubicBezTo>
                  <a:cubicBezTo>
                    <a:pt x="66044" y="0"/>
                    <a:pt x="82872" y="17289"/>
                    <a:pt x="82872" y="41033"/>
                  </a:cubicBezTo>
                  <a:cubicBezTo>
                    <a:pt x="82872" y="64776"/>
                    <a:pt x="65814" y="82411"/>
                    <a:pt x="41840" y="82411"/>
                  </a:cubicBezTo>
                  <a:cubicBezTo>
                    <a:pt x="17865" y="82411"/>
                    <a:pt x="0" y="65122"/>
                    <a:pt x="0" y="41033"/>
                  </a:cubicBezTo>
                  <a:close/>
                  <a:moveTo>
                    <a:pt x="41609" y="12448"/>
                  </a:moveTo>
                  <a:cubicBezTo>
                    <a:pt x="25127" y="12448"/>
                    <a:pt x="13485" y="24551"/>
                    <a:pt x="13485" y="41148"/>
                  </a:cubicBezTo>
                  <a:cubicBezTo>
                    <a:pt x="13485" y="57745"/>
                    <a:pt x="25127" y="70078"/>
                    <a:pt x="41609" y="70078"/>
                  </a:cubicBezTo>
                  <a:cubicBezTo>
                    <a:pt x="58091" y="70078"/>
                    <a:pt x="69272" y="57976"/>
                    <a:pt x="69272" y="41148"/>
                  </a:cubicBezTo>
                  <a:cubicBezTo>
                    <a:pt x="69272" y="24320"/>
                    <a:pt x="57861" y="12448"/>
                    <a:pt x="41609" y="12448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06" name="Freeform: Shape 1405">
              <a:extLst>
                <a:ext uri="{FF2B5EF4-FFF2-40B4-BE49-F238E27FC236}">
                  <a16:creationId xmlns:a16="http://schemas.microsoft.com/office/drawing/2014/main" id="{C64C7053-A572-A021-5A6A-281EF53E507F}"/>
                </a:ext>
              </a:extLst>
            </p:cNvPr>
            <p:cNvSpPr/>
            <p:nvPr/>
          </p:nvSpPr>
          <p:spPr>
            <a:xfrm>
              <a:off x="1992969" y="1797718"/>
              <a:ext cx="42070" cy="81143"/>
            </a:xfrm>
            <a:custGeom>
              <a:avLst/>
              <a:gdLst>
                <a:gd name="connsiteX0" fmla="*/ 13024 w 42070"/>
                <a:gd name="connsiteY0" fmla="*/ 81143 h 81143"/>
                <a:gd name="connsiteX1" fmla="*/ 0 w 42070"/>
                <a:gd name="connsiteY1" fmla="*/ 81143 h 81143"/>
                <a:gd name="connsiteX2" fmla="*/ 0 w 42070"/>
                <a:gd name="connsiteY2" fmla="*/ 1498 h 81143"/>
                <a:gd name="connsiteX3" fmla="*/ 13024 w 42070"/>
                <a:gd name="connsiteY3" fmla="*/ 1498 h 81143"/>
                <a:gd name="connsiteX4" fmla="*/ 13024 w 42070"/>
                <a:gd name="connsiteY4" fmla="*/ 19248 h 81143"/>
                <a:gd name="connsiteX5" fmla="*/ 42070 w 42070"/>
                <a:gd name="connsiteY5" fmla="*/ 0 h 81143"/>
                <a:gd name="connsiteX6" fmla="*/ 42070 w 42070"/>
                <a:gd name="connsiteY6" fmla="*/ 14869 h 81143"/>
                <a:gd name="connsiteX7" fmla="*/ 13024 w 42070"/>
                <a:gd name="connsiteY7" fmla="*/ 42992 h 81143"/>
                <a:gd name="connsiteX8" fmla="*/ 13024 w 42070"/>
                <a:gd name="connsiteY8" fmla="*/ 81143 h 81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070" h="81143">
                  <a:moveTo>
                    <a:pt x="13024" y="81143"/>
                  </a:moveTo>
                  <a:lnTo>
                    <a:pt x="0" y="81143"/>
                  </a:lnTo>
                  <a:lnTo>
                    <a:pt x="0" y="1498"/>
                  </a:lnTo>
                  <a:lnTo>
                    <a:pt x="13024" y="1498"/>
                  </a:lnTo>
                  <a:lnTo>
                    <a:pt x="13024" y="19248"/>
                  </a:lnTo>
                  <a:cubicBezTo>
                    <a:pt x="19018" y="7146"/>
                    <a:pt x="29276" y="0"/>
                    <a:pt x="42070" y="0"/>
                  </a:cubicBezTo>
                  <a:lnTo>
                    <a:pt x="42070" y="14869"/>
                  </a:lnTo>
                  <a:cubicBezTo>
                    <a:pt x="26279" y="12794"/>
                    <a:pt x="13024" y="23398"/>
                    <a:pt x="13024" y="42992"/>
                  </a:cubicBezTo>
                  <a:lnTo>
                    <a:pt x="13024" y="81143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07" name="Freeform: Shape 1406">
              <a:extLst>
                <a:ext uri="{FF2B5EF4-FFF2-40B4-BE49-F238E27FC236}">
                  <a16:creationId xmlns:a16="http://schemas.microsoft.com/office/drawing/2014/main" id="{CDE61B97-3F28-EB3F-C6E7-B86CF660B8BF}"/>
                </a:ext>
              </a:extLst>
            </p:cNvPr>
            <p:cNvSpPr/>
            <p:nvPr/>
          </p:nvSpPr>
          <p:spPr>
            <a:xfrm>
              <a:off x="2080221" y="1797833"/>
              <a:ext cx="68003" cy="82295"/>
            </a:xfrm>
            <a:custGeom>
              <a:avLst/>
              <a:gdLst>
                <a:gd name="connsiteX0" fmla="*/ 42646 w 68003"/>
                <a:gd name="connsiteY0" fmla="*/ 70078 h 82295"/>
                <a:gd name="connsiteX1" fmla="*/ 68004 w 68003"/>
                <a:gd name="connsiteY1" fmla="*/ 61549 h 82295"/>
                <a:gd name="connsiteX2" fmla="*/ 68004 w 68003"/>
                <a:gd name="connsiteY2" fmla="*/ 74919 h 82295"/>
                <a:gd name="connsiteX3" fmla="*/ 41494 w 68003"/>
                <a:gd name="connsiteY3" fmla="*/ 82296 h 82295"/>
                <a:gd name="connsiteX4" fmla="*/ 0 w 68003"/>
                <a:gd name="connsiteY4" fmla="*/ 41148 h 82295"/>
                <a:gd name="connsiteX5" fmla="*/ 41609 w 68003"/>
                <a:gd name="connsiteY5" fmla="*/ 0 h 82295"/>
                <a:gd name="connsiteX6" fmla="*/ 67082 w 68003"/>
                <a:gd name="connsiteY6" fmla="*/ 8068 h 82295"/>
                <a:gd name="connsiteX7" fmla="*/ 67082 w 68003"/>
                <a:gd name="connsiteY7" fmla="*/ 22591 h 82295"/>
                <a:gd name="connsiteX8" fmla="*/ 42416 w 68003"/>
                <a:gd name="connsiteY8" fmla="*/ 12448 h 82295"/>
                <a:gd name="connsiteX9" fmla="*/ 13485 w 68003"/>
                <a:gd name="connsiteY9" fmla="*/ 41148 h 82295"/>
                <a:gd name="connsiteX10" fmla="*/ 42531 w 68003"/>
                <a:gd name="connsiteY10" fmla="*/ 70078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8003" h="82295">
                  <a:moveTo>
                    <a:pt x="42646" y="70078"/>
                  </a:moveTo>
                  <a:cubicBezTo>
                    <a:pt x="52328" y="70078"/>
                    <a:pt x="61088" y="67543"/>
                    <a:pt x="68004" y="61549"/>
                  </a:cubicBezTo>
                  <a:lnTo>
                    <a:pt x="68004" y="74919"/>
                  </a:lnTo>
                  <a:cubicBezTo>
                    <a:pt x="60281" y="80106"/>
                    <a:pt x="51060" y="82296"/>
                    <a:pt x="41494" y="82296"/>
                  </a:cubicBezTo>
                  <a:cubicBezTo>
                    <a:pt x="16943" y="82296"/>
                    <a:pt x="0" y="65353"/>
                    <a:pt x="0" y="41148"/>
                  </a:cubicBezTo>
                  <a:cubicBezTo>
                    <a:pt x="0" y="16943"/>
                    <a:pt x="17404" y="0"/>
                    <a:pt x="41609" y="0"/>
                  </a:cubicBezTo>
                  <a:cubicBezTo>
                    <a:pt x="51291" y="0"/>
                    <a:pt x="60166" y="2766"/>
                    <a:pt x="67082" y="8068"/>
                  </a:cubicBezTo>
                  <a:lnTo>
                    <a:pt x="67082" y="22591"/>
                  </a:lnTo>
                  <a:cubicBezTo>
                    <a:pt x="60742" y="16021"/>
                    <a:pt x="52213" y="12448"/>
                    <a:pt x="42416" y="12448"/>
                  </a:cubicBezTo>
                  <a:cubicBezTo>
                    <a:pt x="25473" y="12448"/>
                    <a:pt x="13485" y="24205"/>
                    <a:pt x="13485" y="41148"/>
                  </a:cubicBezTo>
                  <a:cubicBezTo>
                    <a:pt x="13485" y="58091"/>
                    <a:pt x="25588" y="70078"/>
                    <a:pt x="42531" y="70078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08" name="Freeform: Shape 1407">
              <a:extLst>
                <a:ext uri="{FF2B5EF4-FFF2-40B4-BE49-F238E27FC236}">
                  <a16:creationId xmlns:a16="http://schemas.microsoft.com/office/drawing/2014/main" id="{03DD6D5B-AC61-B72B-F7F0-0C87282D4F4A}"/>
                </a:ext>
              </a:extLst>
            </p:cNvPr>
            <p:cNvSpPr/>
            <p:nvPr/>
          </p:nvSpPr>
          <p:spPr>
            <a:xfrm>
              <a:off x="2162978" y="1797718"/>
              <a:ext cx="82872" cy="82411"/>
            </a:xfrm>
            <a:custGeom>
              <a:avLst/>
              <a:gdLst>
                <a:gd name="connsiteX0" fmla="*/ 0 w 82872"/>
                <a:gd name="connsiteY0" fmla="*/ 41033 h 82411"/>
                <a:gd name="connsiteX1" fmla="*/ 41839 w 82872"/>
                <a:gd name="connsiteY1" fmla="*/ 0 h 82411"/>
                <a:gd name="connsiteX2" fmla="*/ 82872 w 82872"/>
                <a:gd name="connsiteY2" fmla="*/ 41033 h 82411"/>
                <a:gd name="connsiteX3" fmla="*/ 41839 w 82872"/>
                <a:gd name="connsiteY3" fmla="*/ 82411 h 82411"/>
                <a:gd name="connsiteX4" fmla="*/ 0 w 82872"/>
                <a:gd name="connsiteY4" fmla="*/ 41033 h 82411"/>
                <a:gd name="connsiteX5" fmla="*/ 41609 w 82872"/>
                <a:gd name="connsiteY5" fmla="*/ 12448 h 82411"/>
                <a:gd name="connsiteX6" fmla="*/ 13485 w 82872"/>
                <a:gd name="connsiteY6" fmla="*/ 41148 h 82411"/>
                <a:gd name="connsiteX7" fmla="*/ 41609 w 82872"/>
                <a:gd name="connsiteY7" fmla="*/ 70078 h 82411"/>
                <a:gd name="connsiteX8" fmla="*/ 69272 w 82872"/>
                <a:gd name="connsiteY8" fmla="*/ 41148 h 82411"/>
                <a:gd name="connsiteX9" fmla="*/ 41609 w 82872"/>
                <a:gd name="connsiteY9" fmla="*/ 12448 h 82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2872" h="82411">
                  <a:moveTo>
                    <a:pt x="0" y="41033"/>
                  </a:moveTo>
                  <a:cubicBezTo>
                    <a:pt x="0" y="17289"/>
                    <a:pt x="17635" y="0"/>
                    <a:pt x="41839" y="0"/>
                  </a:cubicBezTo>
                  <a:cubicBezTo>
                    <a:pt x="66044" y="0"/>
                    <a:pt x="82872" y="17289"/>
                    <a:pt x="82872" y="41033"/>
                  </a:cubicBezTo>
                  <a:cubicBezTo>
                    <a:pt x="82872" y="64776"/>
                    <a:pt x="65698" y="82411"/>
                    <a:pt x="41839" y="82411"/>
                  </a:cubicBezTo>
                  <a:cubicBezTo>
                    <a:pt x="17981" y="82411"/>
                    <a:pt x="0" y="65122"/>
                    <a:pt x="0" y="41033"/>
                  </a:cubicBezTo>
                  <a:close/>
                  <a:moveTo>
                    <a:pt x="41609" y="12448"/>
                  </a:moveTo>
                  <a:cubicBezTo>
                    <a:pt x="25127" y="12448"/>
                    <a:pt x="13485" y="24551"/>
                    <a:pt x="13485" y="41148"/>
                  </a:cubicBezTo>
                  <a:cubicBezTo>
                    <a:pt x="13485" y="57745"/>
                    <a:pt x="25127" y="70078"/>
                    <a:pt x="41609" y="70078"/>
                  </a:cubicBezTo>
                  <a:cubicBezTo>
                    <a:pt x="58091" y="70078"/>
                    <a:pt x="69272" y="57976"/>
                    <a:pt x="69272" y="41148"/>
                  </a:cubicBezTo>
                  <a:cubicBezTo>
                    <a:pt x="69272" y="24320"/>
                    <a:pt x="57745" y="12448"/>
                    <a:pt x="41609" y="12448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09" name="Freeform: Shape 1408">
              <a:extLst>
                <a:ext uri="{FF2B5EF4-FFF2-40B4-BE49-F238E27FC236}">
                  <a16:creationId xmlns:a16="http://schemas.microsoft.com/office/drawing/2014/main" id="{D11AA529-22A8-B860-D3B7-430995AFC3DD}"/>
                </a:ext>
              </a:extLst>
            </p:cNvPr>
            <p:cNvSpPr/>
            <p:nvPr/>
          </p:nvSpPr>
          <p:spPr>
            <a:xfrm>
              <a:off x="2260488" y="1757722"/>
              <a:ext cx="82295" cy="122406"/>
            </a:xfrm>
            <a:custGeom>
              <a:avLst/>
              <a:gdLst>
                <a:gd name="connsiteX0" fmla="*/ 69041 w 82295"/>
                <a:gd name="connsiteY0" fmla="*/ 106155 h 122406"/>
                <a:gd name="connsiteX1" fmla="*/ 39995 w 82295"/>
                <a:gd name="connsiteY1" fmla="*/ 122407 h 122406"/>
                <a:gd name="connsiteX2" fmla="*/ 0 w 82295"/>
                <a:gd name="connsiteY2" fmla="*/ 81720 h 122406"/>
                <a:gd name="connsiteX3" fmla="*/ 39995 w 82295"/>
                <a:gd name="connsiteY3" fmla="*/ 40111 h 122406"/>
                <a:gd name="connsiteX4" fmla="*/ 69041 w 82295"/>
                <a:gd name="connsiteY4" fmla="*/ 56708 h 122406"/>
                <a:gd name="connsiteX5" fmla="*/ 69041 w 82295"/>
                <a:gd name="connsiteY5" fmla="*/ 0 h 122406"/>
                <a:gd name="connsiteX6" fmla="*/ 82296 w 82295"/>
                <a:gd name="connsiteY6" fmla="*/ 0 h 122406"/>
                <a:gd name="connsiteX7" fmla="*/ 82296 w 82295"/>
                <a:gd name="connsiteY7" fmla="*/ 121139 h 122406"/>
                <a:gd name="connsiteX8" fmla="*/ 69041 w 82295"/>
                <a:gd name="connsiteY8" fmla="*/ 121139 h 122406"/>
                <a:gd name="connsiteX9" fmla="*/ 69041 w 82295"/>
                <a:gd name="connsiteY9" fmla="*/ 106155 h 122406"/>
                <a:gd name="connsiteX10" fmla="*/ 13485 w 82295"/>
                <a:gd name="connsiteY10" fmla="*/ 81604 h 122406"/>
                <a:gd name="connsiteX11" fmla="*/ 41148 w 82295"/>
                <a:gd name="connsiteY11" fmla="*/ 110189 h 122406"/>
                <a:gd name="connsiteX12" fmla="*/ 69041 w 82295"/>
                <a:gd name="connsiteY12" fmla="*/ 81604 h 122406"/>
                <a:gd name="connsiteX13" fmla="*/ 41148 w 82295"/>
                <a:gd name="connsiteY13" fmla="*/ 52559 h 122406"/>
                <a:gd name="connsiteX14" fmla="*/ 13485 w 82295"/>
                <a:gd name="connsiteY14" fmla="*/ 81604 h 122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82295" h="122406">
                  <a:moveTo>
                    <a:pt x="69041" y="106155"/>
                  </a:moveTo>
                  <a:cubicBezTo>
                    <a:pt x="63048" y="116183"/>
                    <a:pt x="52789" y="122407"/>
                    <a:pt x="39995" y="122407"/>
                  </a:cubicBezTo>
                  <a:cubicBezTo>
                    <a:pt x="16598" y="122407"/>
                    <a:pt x="0" y="105348"/>
                    <a:pt x="0" y="81720"/>
                  </a:cubicBezTo>
                  <a:cubicBezTo>
                    <a:pt x="0" y="58091"/>
                    <a:pt x="16598" y="40111"/>
                    <a:pt x="39995" y="40111"/>
                  </a:cubicBezTo>
                  <a:cubicBezTo>
                    <a:pt x="52789" y="40111"/>
                    <a:pt x="63048" y="46450"/>
                    <a:pt x="69041" y="56708"/>
                  </a:cubicBezTo>
                  <a:lnTo>
                    <a:pt x="69041" y="0"/>
                  </a:lnTo>
                  <a:lnTo>
                    <a:pt x="82296" y="0"/>
                  </a:lnTo>
                  <a:lnTo>
                    <a:pt x="82296" y="121139"/>
                  </a:lnTo>
                  <a:lnTo>
                    <a:pt x="69041" y="121139"/>
                  </a:lnTo>
                  <a:lnTo>
                    <a:pt x="69041" y="106155"/>
                  </a:lnTo>
                  <a:close/>
                  <a:moveTo>
                    <a:pt x="13485" y="81604"/>
                  </a:moveTo>
                  <a:cubicBezTo>
                    <a:pt x="13485" y="98087"/>
                    <a:pt x="25127" y="110189"/>
                    <a:pt x="41148" y="110189"/>
                  </a:cubicBezTo>
                  <a:cubicBezTo>
                    <a:pt x="57169" y="110189"/>
                    <a:pt x="69041" y="98087"/>
                    <a:pt x="69041" y="81604"/>
                  </a:cubicBezTo>
                  <a:cubicBezTo>
                    <a:pt x="69041" y="65122"/>
                    <a:pt x="57400" y="52559"/>
                    <a:pt x="41148" y="52559"/>
                  </a:cubicBezTo>
                  <a:cubicBezTo>
                    <a:pt x="24896" y="52559"/>
                    <a:pt x="13485" y="64776"/>
                    <a:pt x="13485" y="81604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10" name="Freeform: Shape 1409">
              <a:extLst>
                <a:ext uri="{FF2B5EF4-FFF2-40B4-BE49-F238E27FC236}">
                  <a16:creationId xmlns:a16="http://schemas.microsoft.com/office/drawing/2014/main" id="{45627071-8CF6-62AB-C759-72149698C079}"/>
                </a:ext>
              </a:extLst>
            </p:cNvPr>
            <p:cNvSpPr/>
            <p:nvPr/>
          </p:nvSpPr>
          <p:spPr>
            <a:xfrm>
              <a:off x="2363416" y="1797833"/>
              <a:ext cx="77224" cy="82295"/>
            </a:xfrm>
            <a:custGeom>
              <a:avLst/>
              <a:gdLst>
                <a:gd name="connsiteX0" fmla="*/ 0 w 77224"/>
                <a:gd name="connsiteY0" fmla="*/ 41955 h 82295"/>
                <a:gd name="connsiteX1" fmla="*/ 39419 w 77224"/>
                <a:gd name="connsiteY1" fmla="*/ 0 h 82295"/>
                <a:gd name="connsiteX2" fmla="*/ 77225 w 77224"/>
                <a:gd name="connsiteY2" fmla="*/ 39765 h 82295"/>
                <a:gd name="connsiteX3" fmla="*/ 76879 w 77224"/>
                <a:gd name="connsiteY3" fmla="*/ 46335 h 82295"/>
                <a:gd name="connsiteX4" fmla="*/ 13946 w 77224"/>
                <a:gd name="connsiteY4" fmla="*/ 46335 h 82295"/>
                <a:gd name="connsiteX5" fmla="*/ 42992 w 77224"/>
                <a:gd name="connsiteY5" fmla="*/ 70194 h 82295"/>
                <a:gd name="connsiteX6" fmla="*/ 71346 w 77224"/>
                <a:gd name="connsiteY6" fmla="*/ 61319 h 82295"/>
                <a:gd name="connsiteX7" fmla="*/ 71346 w 77224"/>
                <a:gd name="connsiteY7" fmla="*/ 73882 h 82295"/>
                <a:gd name="connsiteX8" fmla="*/ 42992 w 77224"/>
                <a:gd name="connsiteY8" fmla="*/ 82296 h 82295"/>
                <a:gd name="connsiteX9" fmla="*/ 0 w 77224"/>
                <a:gd name="connsiteY9" fmla="*/ 41955 h 82295"/>
                <a:gd name="connsiteX10" fmla="*/ 63278 w 77224"/>
                <a:gd name="connsiteY10" fmla="*/ 35616 h 82295"/>
                <a:gd name="connsiteX11" fmla="*/ 39419 w 77224"/>
                <a:gd name="connsiteY11" fmla="*/ 11872 h 82295"/>
                <a:gd name="connsiteX12" fmla="*/ 14177 w 77224"/>
                <a:gd name="connsiteY12" fmla="*/ 35616 h 82295"/>
                <a:gd name="connsiteX13" fmla="*/ 63278 w 77224"/>
                <a:gd name="connsiteY13" fmla="*/ 35616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7224" h="82295">
                  <a:moveTo>
                    <a:pt x="0" y="41955"/>
                  </a:moveTo>
                  <a:cubicBezTo>
                    <a:pt x="0" y="18096"/>
                    <a:pt x="15214" y="0"/>
                    <a:pt x="39419" y="0"/>
                  </a:cubicBezTo>
                  <a:cubicBezTo>
                    <a:pt x="62356" y="0"/>
                    <a:pt x="77225" y="16943"/>
                    <a:pt x="77225" y="39765"/>
                  </a:cubicBezTo>
                  <a:cubicBezTo>
                    <a:pt x="77225" y="42070"/>
                    <a:pt x="77109" y="44145"/>
                    <a:pt x="76879" y="46335"/>
                  </a:cubicBezTo>
                  <a:lnTo>
                    <a:pt x="13946" y="46335"/>
                  </a:lnTo>
                  <a:cubicBezTo>
                    <a:pt x="16021" y="60512"/>
                    <a:pt x="27201" y="70194"/>
                    <a:pt x="42992" y="70194"/>
                  </a:cubicBezTo>
                  <a:cubicBezTo>
                    <a:pt x="53135" y="70194"/>
                    <a:pt x="63048" y="67312"/>
                    <a:pt x="71346" y="61319"/>
                  </a:cubicBezTo>
                  <a:lnTo>
                    <a:pt x="71346" y="73882"/>
                  </a:lnTo>
                  <a:cubicBezTo>
                    <a:pt x="62817" y="79645"/>
                    <a:pt x="53135" y="82296"/>
                    <a:pt x="42992" y="82296"/>
                  </a:cubicBezTo>
                  <a:cubicBezTo>
                    <a:pt x="18096" y="82296"/>
                    <a:pt x="0" y="66160"/>
                    <a:pt x="0" y="41955"/>
                  </a:cubicBezTo>
                  <a:close/>
                  <a:moveTo>
                    <a:pt x="63278" y="35616"/>
                  </a:moveTo>
                  <a:cubicBezTo>
                    <a:pt x="62125" y="22015"/>
                    <a:pt x="53481" y="11872"/>
                    <a:pt x="39419" y="11872"/>
                  </a:cubicBezTo>
                  <a:cubicBezTo>
                    <a:pt x="25357" y="11872"/>
                    <a:pt x="16136" y="22015"/>
                    <a:pt x="14177" y="35616"/>
                  </a:cubicBezTo>
                  <a:lnTo>
                    <a:pt x="63278" y="35616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11" name="Freeform: Shape 1410">
              <a:extLst>
                <a:ext uri="{FF2B5EF4-FFF2-40B4-BE49-F238E27FC236}">
                  <a16:creationId xmlns:a16="http://schemas.microsoft.com/office/drawing/2014/main" id="{953E8EDD-71D4-9C5F-C5CD-BF8FF4A56416}"/>
                </a:ext>
              </a:extLst>
            </p:cNvPr>
            <p:cNvSpPr/>
            <p:nvPr/>
          </p:nvSpPr>
          <p:spPr>
            <a:xfrm>
              <a:off x="2497349" y="1773859"/>
              <a:ext cx="47026" cy="106270"/>
            </a:xfrm>
            <a:custGeom>
              <a:avLst/>
              <a:gdLst>
                <a:gd name="connsiteX0" fmla="*/ 27317 w 47026"/>
                <a:gd name="connsiteY0" fmla="*/ 106270 h 106270"/>
                <a:gd name="connsiteX1" fmla="*/ 0 w 47026"/>
                <a:gd name="connsiteY1" fmla="*/ 77340 h 106270"/>
                <a:gd name="connsiteX2" fmla="*/ 0 w 47026"/>
                <a:gd name="connsiteY2" fmla="*/ 0 h 106270"/>
                <a:gd name="connsiteX3" fmla="*/ 13024 w 47026"/>
                <a:gd name="connsiteY3" fmla="*/ 0 h 106270"/>
                <a:gd name="connsiteX4" fmla="*/ 13024 w 47026"/>
                <a:gd name="connsiteY4" fmla="*/ 25357 h 106270"/>
                <a:gd name="connsiteX5" fmla="*/ 45989 w 47026"/>
                <a:gd name="connsiteY5" fmla="*/ 25357 h 106270"/>
                <a:gd name="connsiteX6" fmla="*/ 45989 w 47026"/>
                <a:gd name="connsiteY6" fmla="*/ 37460 h 106270"/>
                <a:gd name="connsiteX7" fmla="*/ 13024 w 47026"/>
                <a:gd name="connsiteY7" fmla="*/ 37460 h 106270"/>
                <a:gd name="connsiteX8" fmla="*/ 13024 w 47026"/>
                <a:gd name="connsiteY8" fmla="*/ 78262 h 106270"/>
                <a:gd name="connsiteX9" fmla="*/ 28469 w 47026"/>
                <a:gd name="connsiteY9" fmla="*/ 93707 h 106270"/>
                <a:gd name="connsiteX10" fmla="*/ 47026 w 47026"/>
                <a:gd name="connsiteY10" fmla="*/ 87944 h 106270"/>
                <a:gd name="connsiteX11" fmla="*/ 47026 w 47026"/>
                <a:gd name="connsiteY11" fmla="*/ 100738 h 106270"/>
                <a:gd name="connsiteX12" fmla="*/ 27201 w 47026"/>
                <a:gd name="connsiteY12" fmla="*/ 106270 h 106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7026" h="106270">
                  <a:moveTo>
                    <a:pt x="27317" y="106270"/>
                  </a:moveTo>
                  <a:cubicBezTo>
                    <a:pt x="10489" y="106270"/>
                    <a:pt x="0" y="98894"/>
                    <a:pt x="0" y="77340"/>
                  </a:cubicBezTo>
                  <a:lnTo>
                    <a:pt x="0" y="0"/>
                  </a:lnTo>
                  <a:lnTo>
                    <a:pt x="13024" y="0"/>
                  </a:lnTo>
                  <a:lnTo>
                    <a:pt x="13024" y="25357"/>
                  </a:lnTo>
                  <a:lnTo>
                    <a:pt x="45989" y="25357"/>
                  </a:lnTo>
                  <a:lnTo>
                    <a:pt x="45989" y="37460"/>
                  </a:lnTo>
                  <a:lnTo>
                    <a:pt x="13024" y="37460"/>
                  </a:lnTo>
                  <a:lnTo>
                    <a:pt x="13024" y="78262"/>
                  </a:lnTo>
                  <a:cubicBezTo>
                    <a:pt x="13024" y="89442"/>
                    <a:pt x="19594" y="93707"/>
                    <a:pt x="28469" y="93707"/>
                  </a:cubicBezTo>
                  <a:cubicBezTo>
                    <a:pt x="34809" y="93707"/>
                    <a:pt x="41263" y="91978"/>
                    <a:pt x="47026" y="87944"/>
                  </a:cubicBezTo>
                  <a:lnTo>
                    <a:pt x="47026" y="100738"/>
                  </a:lnTo>
                  <a:cubicBezTo>
                    <a:pt x="41378" y="104657"/>
                    <a:pt x="33771" y="106270"/>
                    <a:pt x="27201" y="106270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12" name="Freeform: Shape 1411">
              <a:extLst>
                <a:ext uri="{FF2B5EF4-FFF2-40B4-BE49-F238E27FC236}">
                  <a16:creationId xmlns:a16="http://schemas.microsoft.com/office/drawing/2014/main" id="{6F82E4A5-3331-3614-4044-0B8464BD5406}"/>
                </a:ext>
              </a:extLst>
            </p:cNvPr>
            <p:cNvSpPr/>
            <p:nvPr/>
          </p:nvSpPr>
          <p:spPr>
            <a:xfrm>
              <a:off x="2560973" y="1757722"/>
              <a:ext cx="71346" cy="121138"/>
            </a:xfrm>
            <a:custGeom>
              <a:avLst/>
              <a:gdLst>
                <a:gd name="connsiteX0" fmla="*/ 13024 w 71346"/>
                <a:gd name="connsiteY0" fmla="*/ 121139 h 121138"/>
                <a:gd name="connsiteX1" fmla="*/ 0 w 71346"/>
                <a:gd name="connsiteY1" fmla="*/ 121139 h 121138"/>
                <a:gd name="connsiteX2" fmla="*/ 0 w 71346"/>
                <a:gd name="connsiteY2" fmla="*/ 0 h 121138"/>
                <a:gd name="connsiteX3" fmla="*/ 13024 w 71346"/>
                <a:gd name="connsiteY3" fmla="*/ 0 h 121138"/>
                <a:gd name="connsiteX4" fmla="*/ 13024 w 71346"/>
                <a:gd name="connsiteY4" fmla="*/ 56362 h 121138"/>
                <a:gd name="connsiteX5" fmla="*/ 40687 w 71346"/>
                <a:gd name="connsiteY5" fmla="*/ 40111 h 121138"/>
                <a:gd name="connsiteX6" fmla="*/ 71346 w 71346"/>
                <a:gd name="connsiteY6" fmla="*/ 74343 h 121138"/>
                <a:gd name="connsiteX7" fmla="*/ 71346 w 71346"/>
                <a:gd name="connsiteY7" fmla="*/ 121139 h 121138"/>
                <a:gd name="connsiteX8" fmla="*/ 58091 w 71346"/>
                <a:gd name="connsiteY8" fmla="*/ 121139 h 121138"/>
                <a:gd name="connsiteX9" fmla="*/ 58091 w 71346"/>
                <a:gd name="connsiteY9" fmla="*/ 76533 h 121138"/>
                <a:gd name="connsiteX10" fmla="*/ 37460 w 71346"/>
                <a:gd name="connsiteY10" fmla="*/ 52789 h 121138"/>
                <a:gd name="connsiteX11" fmla="*/ 13024 w 71346"/>
                <a:gd name="connsiteY11" fmla="*/ 81259 h 121138"/>
                <a:gd name="connsiteX12" fmla="*/ 13024 w 71346"/>
                <a:gd name="connsiteY12" fmla="*/ 121139 h 12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1346" h="121138">
                  <a:moveTo>
                    <a:pt x="13024" y="121139"/>
                  </a:moveTo>
                  <a:lnTo>
                    <a:pt x="0" y="121139"/>
                  </a:lnTo>
                  <a:lnTo>
                    <a:pt x="0" y="0"/>
                  </a:lnTo>
                  <a:lnTo>
                    <a:pt x="13024" y="0"/>
                  </a:lnTo>
                  <a:lnTo>
                    <a:pt x="13024" y="56362"/>
                  </a:lnTo>
                  <a:cubicBezTo>
                    <a:pt x="18672" y="46565"/>
                    <a:pt x="28354" y="40111"/>
                    <a:pt x="40687" y="40111"/>
                  </a:cubicBezTo>
                  <a:cubicBezTo>
                    <a:pt x="60858" y="40111"/>
                    <a:pt x="71346" y="54634"/>
                    <a:pt x="71346" y="74343"/>
                  </a:cubicBezTo>
                  <a:lnTo>
                    <a:pt x="71346" y="121139"/>
                  </a:lnTo>
                  <a:lnTo>
                    <a:pt x="58091" y="121139"/>
                  </a:lnTo>
                  <a:lnTo>
                    <a:pt x="58091" y="76533"/>
                  </a:lnTo>
                  <a:cubicBezTo>
                    <a:pt x="58091" y="61088"/>
                    <a:pt x="51291" y="52789"/>
                    <a:pt x="37460" y="52789"/>
                  </a:cubicBezTo>
                  <a:cubicBezTo>
                    <a:pt x="22822" y="52789"/>
                    <a:pt x="13024" y="65353"/>
                    <a:pt x="13024" y="81259"/>
                  </a:cubicBezTo>
                  <a:lnTo>
                    <a:pt x="13024" y="121139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13" name="Freeform: Shape 1412">
              <a:extLst>
                <a:ext uri="{FF2B5EF4-FFF2-40B4-BE49-F238E27FC236}">
                  <a16:creationId xmlns:a16="http://schemas.microsoft.com/office/drawing/2014/main" id="{FD45B6AB-9E3D-8825-638B-B7D3745D2C42}"/>
                </a:ext>
              </a:extLst>
            </p:cNvPr>
            <p:cNvSpPr/>
            <p:nvPr/>
          </p:nvSpPr>
          <p:spPr>
            <a:xfrm>
              <a:off x="2650761" y="1797833"/>
              <a:ext cx="82295" cy="82295"/>
            </a:xfrm>
            <a:custGeom>
              <a:avLst/>
              <a:gdLst>
                <a:gd name="connsiteX0" fmla="*/ 69041 w 82295"/>
                <a:gd name="connsiteY0" fmla="*/ 66160 h 82295"/>
                <a:gd name="connsiteX1" fmla="*/ 39995 w 82295"/>
                <a:gd name="connsiteY1" fmla="*/ 82296 h 82295"/>
                <a:gd name="connsiteX2" fmla="*/ 0 w 82295"/>
                <a:gd name="connsiteY2" fmla="*/ 41609 h 82295"/>
                <a:gd name="connsiteX3" fmla="*/ 39995 w 82295"/>
                <a:gd name="connsiteY3" fmla="*/ 0 h 82295"/>
                <a:gd name="connsiteX4" fmla="*/ 69041 w 82295"/>
                <a:gd name="connsiteY4" fmla="*/ 16482 h 82295"/>
                <a:gd name="connsiteX5" fmla="*/ 69041 w 82295"/>
                <a:gd name="connsiteY5" fmla="*/ 1498 h 82295"/>
                <a:gd name="connsiteX6" fmla="*/ 82296 w 82295"/>
                <a:gd name="connsiteY6" fmla="*/ 1498 h 82295"/>
                <a:gd name="connsiteX7" fmla="*/ 82296 w 82295"/>
                <a:gd name="connsiteY7" fmla="*/ 81143 h 82295"/>
                <a:gd name="connsiteX8" fmla="*/ 69041 w 82295"/>
                <a:gd name="connsiteY8" fmla="*/ 81143 h 82295"/>
                <a:gd name="connsiteX9" fmla="*/ 69041 w 82295"/>
                <a:gd name="connsiteY9" fmla="*/ 66275 h 82295"/>
                <a:gd name="connsiteX10" fmla="*/ 13485 w 82295"/>
                <a:gd name="connsiteY10" fmla="*/ 41494 h 82295"/>
                <a:gd name="connsiteX11" fmla="*/ 41033 w 82295"/>
                <a:gd name="connsiteY11" fmla="*/ 70078 h 82295"/>
                <a:gd name="connsiteX12" fmla="*/ 68926 w 82295"/>
                <a:gd name="connsiteY12" fmla="*/ 41494 h 82295"/>
                <a:gd name="connsiteX13" fmla="*/ 41033 w 82295"/>
                <a:gd name="connsiteY13" fmla="*/ 12448 h 82295"/>
                <a:gd name="connsiteX14" fmla="*/ 13485 w 82295"/>
                <a:gd name="connsiteY14" fmla="*/ 41494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82295" h="82295">
                  <a:moveTo>
                    <a:pt x="69041" y="66160"/>
                  </a:moveTo>
                  <a:cubicBezTo>
                    <a:pt x="63048" y="76187"/>
                    <a:pt x="52559" y="82296"/>
                    <a:pt x="39995" y="82296"/>
                  </a:cubicBezTo>
                  <a:cubicBezTo>
                    <a:pt x="16598" y="82296"/>
                    <a:pt x="0" y="65237"/>
                    <a:pt x="0" y="41609"/>
                  </a:cubicBezTo>
                  <a:cubicBezTo>
                    <a:pt x="0" y="17981"/>
                    <a:pt x="16598" y="0"/>
                    <a:pt x="39995" y="0"/>
                  </a:cubicBezTo>
                  <a:cubicBezTo>
                    <a:pt x="52559" y="0"/>
                    <a:pt x="63048" y="6339"/>
                    <a:pt x="69041" y="16482"/>
                  </a:cubicBezTo>
                  <a:lnTo>
                    <a:pt x="69041" y="1498"/>
                  </a:lnTo>
                  <a:lnTo>
                    <a:pt x="82296" y="1498"/>
                  </a:lnTo>
                  <a:lnTo>
                    <a:pt x="82296" y="81143"/>
                  </a:lnTo>
                  <a:lnTo>
                    <a:pt x="69041" y="81143"/>
                  </a:lnTo>
                  <a:lnTo>
                    <a:pt x="69041" y="66275"/>
                  </a:lnTo>
                  <a:close/>
                  <a:moveTo>
                    <a:pt x="13485" y="41494"/>
                  </a:moveTo>
                  <a:cubicBezTo>
                    <a:pt x="13485" y="57976"/>
                    <a:pt x="25127" y="70078"/>
                    <a:pt x="41033" y="70078"/>
                  </a:cubicBezTo>
                  <a:cubicBezTo>
                    <a:pt x="56939" y="70078"/>
                    <a:pt x="68926" y="57976"/>
                    <a:pt x="68926" y="41494"/>
                  </a:cubicBezTo>
                  <a:cubicBezTo>
                    <a:pt x="68926" y="25012"/>
                    <a:pt x="57284" y="12448"/>
                    <a:pt x="41033" y="12448"/>
                  </a:cubicBezTo>
                  <a:cubicBezTo>
                    <a:pt x="24781" y="12448"/>
                    <a:pt x="13485" y="24666"/>
                    <a:pt x="13485" y="41494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14" name="Freeform: Shape 1413">
              <a:extLst>
                <a:ext uri="{FF2B5EF4-FFF2-40B4-BE49-F238E27FC236}">
                  <a16:creationId xmlns:a16="http://schemas.microsoft.com/office/drawing/2014/main" id="{979A25AB-B0EC-17FA-6F11-A7AC5EE346E4}"/>
                </a:ext>
              </a:extLst>
            </p:cNvPr>
            <p:cNvSpPr/>
            <p:nvPr/>
          </p:nvSpPr>
          <p:spPr>
            <a:xfrm>
              <a:off x="2758414" y="1773859"/>
              <a:ext cx="47026" cy="106270"/>
            </a:xfrm>
            <a:custGeom>
              <a:avLst/>
              <a:gdLst>
                <a:gd name="connsiteX0" fmla="*/ 27317 w 47026"/>
                <a:gd name="connsiteY0" fmla="*/ 106270 h 106270"/>
                <a:gd name="connsiteX1" fmla="*/ 0 w 47026"/>
                <a:gd name="connsiteY1" fmla="*/ 77340 h 106270"/>
                <a:gd name="connsiteX2" fmla="*/ 0 w 47026"/>
                <a:gd name="connsiteY2" fmla="*/ 0 h 106270"/>
                <a:gd name="connsiteX3" fmla="*/ 13024 w 47026"/>
                <a:gd name="connsiteY3" fmla="*/ 0 h 106270"/>
                <a:gd name="connsiteX4" fmla="*/ 13024 w 47026"/>
                <a:gd name="connsiteY4" fmla="*/ 25357 h 106270"/>
                <a:gd name="connsiteX5" fmla="*/ 45989 w 47026"/>
                <a:gd name="connsiteY5" fmla="*/ 25357 h 106270"/>
                <a:gd name="connsiteX6" fmla="*/ 45989 w 47026"/>
                <a:gd name="connsiteY6" fmla="*/ 37460 h 106270"/>
                <a:gd name="connsiteX7" fmla="*/ 13024 w 47026"/>
                <a:gd name="connsiteY7" fmla="*/ 37460 h 106270"/>
                <a:gd name="connsiteX8" fmla="*/ 13024 w 47026"/>
                <a:gd name="connsiteY8" fmla="*/ 78262 h 106270"/>
                <a:gd name="connsiteX9" fmla="*/ 28469 w 47026"/>
                <a:gd name="connsiteY9" fmla="*/ 93707 h 106270"/>
                <a:gd name="connsiteX10" fmla="*/ 47026 w 47026"/>
                <a:gd name="connsiteY10" fmla="*/ 87944 h 106270"/>
                <a:gd name="connsiteX11" fmla="*/ 47026 w 47026"/>
                <a:gd name="connsiteY11" fmla="*/ 100738 h 106270"/>
                <a:gd name="connsiteX12" fmla="*/ 27201 w 47026"/>
                <a:gd name="connsiteY12" fmla="*/ 106270 h 106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7026" h="106270">
                  <a:moveTo>
                    <a:pt x="27317" y="106270"/>
                  </a:moveTo>
                  <a:cubicBezTo>
                    <a:pt x="10489" y="106270"/>
                    <a:pt x="0" y="98894"/>
                    <a:pt x="0" y="77340"/>
                  </a:cubicBezTo>
                  <a:lnTo>
                    <a:pt x="0" y="0"/>
                  </a:lnTo>
                  <a:lnTo>
                    <a:pt x="13024" y="0"/>
                  </a:lnTo>
                  <a:lnTo>
                    <a:pt x="13024" y="25357"/>
                  </a:lnTo>
                  <a:lnTo>
                    <a:pt x="45989" y="25357"/>
                  </a:lnTo>
                  <a:lnTo>
                    <a:pt x="45989" y="37460"/>
                  </a:lnTo>
                  <a:lnTo>
                    <a:pt x="13024" y="37460"/>
                  </a:lnTo>
                  <a:lnTo>
                    <a:pt x="13024" y="78262"/>
                  </a:lnTo>
                  <a:cubicBezTo>
                    <a:pt x="13024" y="89442"/>
                    <a:pt x="19594" y="93707"/>
                    <a:pt x="28469" y="93707"/>
                  </a:cubicBezTo>
                  <a:cubicBezTo>
                    <a:pt x="34809" y="93707"/>
                    <a:pt x="41263" y="91978"/>
                    <a:pt x="47026" y="87944"/>
                  </a:cubicBezTo>
                  <a:lnTo>
                    <a:pt x="47026" y="100738"/>
                  </a:lnTo>
                  <a:cubicBezTo>
                    <a:pt x="41378" y="104657"/>
                    <a:pt x="33771" y="106270"/>
                    <a:pt x="27201" y="106270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15" name="Freeform: Shape 1414">
              <a:extLst>
                <a:ext uri="{FF2B5EF4-FFF2-40B4-BE49-F238E27FC236}">
                  <a16:creationId xmlns:a16="http://schemas.microsoft.com/office/drawing/2014/main" id="{96280202-2CB4-F28B-35E7-99AC6F34C0F4}"/>
                </a:ext>
              </a:extLst>
            </p:cNvPr>
            <p:cNvSpPr/>
            <p:nvPr/>
          </p:nvSpPr>
          <p:spPr>
            <a:xfrm>
              <a:off x="2856270" y="1766943"/>
              <a:ext cx="23628" cy="111917"/>
            </a:xfrm>
            <a:custGeom>
              <a:avLst/>
              <a:gdLst>
                <a:gd name="connsiteX0" fmla="*/ 0 w 23628"/>
                <a:gd name="connsiteY0" fmla="*/ 8760 h 111917"/>
                <a:gd name="connsiteX1" fmla="*/ 8414 w 23628"/>
                <a:gd name="connsiteY1" fmla="*/ 0 h 111917"/>
                <a:gd name="connsiteX2" fmla="*/ 14062 w 23628"/>
                <a:gd name="connsiteY2" fmla="*/ 1729 h 111917"/>
                <a:gd name="connsiteX3" fmla="*/ 23628 w 23628"/>
                <a:gd name="connsiteY3" fmla="*/ 8529 h 111917"/>
                <a:gd name="connsiteX4" fmla="*/ 14062 w 23628"/>
                <a:gd name="connsiteY4" fmla="*/ 15099 h 111917"/>
                <a:gd name="connsiteX5" fmla="*/ 8414 w 23628"/>
                <a:gd name="connsiteY5" fmla="*/ 17059 h 111917"/>
                <a:gd name="connsiteX6" fmla="*/ 0 w 23628"/>
                <a:gd name="connsiteY6" fmla="*/ 8645 h 111917"/>
                <a:gd name="connsiteX7" fmla="*/ 2766 w 23628"/>
                <a:gd name="connsiteY7" fmla="*/ 32273 h 111917"/>
                <a:gd name="connsiteX8" fmla="*/ 16021 w 23628"/>
                <a:gd name="connsiteY8" fmla="*/ 32273 h 111917"/>
                <a:gd name="connsiteX9" fmla="*/ 16021 w 23628"/>
                <a:gd name="connsiteY9" fmla="*/ 111918 h 111917"/>
                <a:gd name="connsiteX10" fmla="*/ 2766 w 23628"/>
                <a:gd name="connsiteY10" fmla="*/ 111918 h 111917"/>
                <a:gd name="connsiteX11" fmla="*/ 2766 w 23628"/>
                <a:gd name="connsiteY11" fmla="*/ 32273 h 1119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3628" h="111917">
                  <a:moveTo>
                    <a:pt x="0" y="8760"/>
                  </a:moveTo>
                  <a:cubicBezTo>
                    <a:pt x="0" y="3919"/>
                    <a:pt x="3688" y="0"/>
                    <a:pt x="8414" y="0"/>
                  </a:cubicBezTo>
                  <a:cubicBezTo>
                    <a:pt x="10489" y="0"/>
                    <a:pt x="12333" y="461"/>
                    <a:pt x="14062" y="1729"/>
                  </a:cubicBezTo>
                  <a:lnTo>
                    <a:pt x="23628" y="8529"/>
                  </a:lnTo>
                  <a:lnTo>
                    <a:pt x="14062" y="15099"/>
                  </a:lnTo>
                  <a:cubicBezTo>
                    <a:pt x="12333" y="16367"/>
                    <a:pt x="10489" y="17059"/>
                    <a:pt x="8414" y="17059"/>
                  </a:cubicBezTo>
                  <a:cubicBezTo>
                    <a:pt x="3688" y="17059"/>
                    <a:pt x="0" y="13370"/>
                    <a:pt x="0" y="8645"/>
                  </a:cubicBezTo>
                  <a:close/>
                  <a:moveTo>
                    <a:pt x="2766" y="32273"/>
                  </a:moveTo>
                  <a:lnTo>
                    <a:pt x="16021" y="32273"/>
                  </a:lnTo>
                  <a:lnTo>
                    <a:pt x="16021" y="111918"/>
                  </a:lnTo>
                  <a:lnTo>
                    <a:pt x="2766" y="111918"/>
                  </a:lnTo>
                  <a:lnTo>
                    <a:pt x="2766" y="32273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16" name="Freeform: Shape 1415">
              <a:extLst>
                <a:ext uri="{FF2B5EF4-FFF2-40B4-BE49-F238E27FC236}">
                  <a16:creationId xmlns:a16="http://schemas.microsoft.com/office/drawing/2014/main" id="{7467B2DC-6B48-2D8F-FA05-AF8ED92AC26C}"/>
                </a:ext>
              </a:extLst>
            </p:cNvPr>
            <p:cNvSpPr/>
            <p:nvPr/>
          </p:nvSpPr>
          <p:spPr>
            <a:xfrm>
              <a:off x="2898916" y="1797833"/>
              <a:ext cx="71346" cy="81028"/>
            </a:xfrm>
            <a:custGeom>
              <a:avLst/>
              <a:gdLst>
                <a:gd name="connsiteX0" fmla="*/ 13024 w 71346"/>
                <a:gd name="connsiteY0" fmla="*/ 81028 h 81028"/>
                <a:gd name="connsiteX1" fmla="*/ 0 w 71346"/>
                <a:gd name="connsiteY1" fmla="*/ 81028 h 81028"/>
                <a:gd name="connsiteX2" fmla="*/ 0 w 71346"/>
                <a:gd name="connsiteY2" fmla="*/ 1383 h 81028"/>
                <a:gd name="connsiteX3" fmla="*/ 13024 w 71346"/>
                <a:gd name="connsiteY3" fmla="*/ 1383 h 81028"/>
                <a:gd name="connsiteX4" fmla="*/ 13024 w 71346"/>
                <a:gd name="connsiteY4" fmla="*/ 16252 h 81028"/>
                <a:gd name="connsiteX5" fmla="*/ 40687 w 71346"/>
                <a:gd name="connsiteY5" fmla="*/ 0 h 81028"/>
                <a:gd name="connsiteX6" fmla="*/ 71346 w 71346"/>
                <a:gd name="connsiteY6" fmla="*/ 34232 h 81028"/>
                <a:gd name="connsiteX7" fmla="*/ 71346 w 71346"/>
                <a:gd name="connsiteY7" fmla="*/ 81028 h 81028"/>
                <a:gd name="connsiteX8" fmla="*/ 58091 w 71346"/>
                <a:gd name="connsiteY8" fmla="*/ 81028 h 81028"/>
                <a:gd name="connsiteX9" fmla="*/ 58091 w 71346"/>
                <a:gd name="connsiteY9" fmla="*/ 36422 h 81028"/>
                <a:gd name="connsiteX10" fmla="*/ 37460 w 71346"/>
                <a:gd name="connsiteY10" fmla="*/ 12679 h 81028"/>
                <a:gd name="connsiteX11" fmla="*/ 13024 w 71346"/>
                <a:gd name="connsiteY11" fmla="*/ 41148 h 81028"/>
                <a:gd name="connsiteX12" fmla="*/ 13024 w 71346"/>
                <a:gd name="connsiteY12" fmla="*/ 81028 h 810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1346" h="81028">
                  <a:moveTo>
                    <a:pt x="13024" y="81028"/>
                  </a:moveTo>
                  <a:lnTo>
                    <a:pt x="0" y="81028"/>
                  </a:lnTo>
                  <a:lnTo>
                    <a:pt x="0" y="1383"/>
                  </a:lnTo>
                  <a:lnTo>
                    <a:pt x="13024" y="1383"/>
                  </a:lnTo>
                  <a:lnTo>
                    <a:pt x="13024" y="16252"/>
                  </a:lnTo>
                  <a:cubicBezTo>
                    <a:pt x="18672" y="6455"/>
                    <a:pt x="28354" y="0"/>
                    <a:pt x="40687" y="0"/>
                  </a:cubicBezTo>
                  <a:cubicBezTo>
                    <a:pt x="60858" y="0"/>
                    <a:pt x="71346" y="14523"/>
                    <a:pt x="71346" y="34232"/>
                  </a:cubicBezTo>
                  <a:lnTo>
                    <a:pt x="71346" y="81028"/>
                  </a:lnTo>
                  <a:lnTo>
                    <a:pt x="58091" y="81028"/>
                  </a:lnTo>
                  <a:lnTo>
                    <a:pt x="58091" y="36422"/>
                  </a:lnTo>
                  <a:cubicBezTo>
                    <a:pt x="58091" y="20977"/>
                    <a:pt x="51291" y="12679"/>
                    <a:pt x="37460" y="12679"/>
                  </a:cubicBezTo>
                  <a:cubicBezTo>
                    <a:pt x="22706" y="12679"/>
                    <a:pt x="13024" y="25242"/>
                    <a:pt x="13024" y="41148"/>
                  </a:cubicBezTo>
                  <a:lnTo>
                    <a:pt x="13024" y="81028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17" name="Freeform: Shape 1416">
              <a:extLst>
                <a:ext uri="{FF2B5EF4-FFF2-40B4-BE49-F238E27FC236}">
                  <a16:creationId xmlns:a16="http://schemas.microsoft.com/office/drawing/2014/main" id="{791AA2CD-1B05-E430-F027-C7F11B43D99D}"/>
                </a:ext>
              </a:extLst>
            </p:cNvPr>
            <p:cNvSpPr/>
            <p:nvPr/>
          </p:nvSpPr>
          <p:spPr>
            <a:xfrm>
              <a:off x="2993084" y="1756454"/>
              <a:ext cx="47256" cy="122291"/>
            </a:xfrm>
            <a:custGeom>
              <a:avLst/>
              <a:gdLst>
                <a:gd name="connsiteX0" fmla="*/ 13024 w 47256"/>
                <a:gd name="connsiteY0" fmla="*/ 54864 h 122291"/>
                <a:gd name="connsiteX1" fmla="*/ 13024 w 47256"/>
                <a:gd name="connsiteY1" fmla="*/ 122291 h 122291"/>
                <a:gd name="connsiteX2" fmla="*/ 0 w 47256"/>
                <a:gd name="connsiteY2" fmla="*/ 122291 h 122291"/>
                <a:gd name="connsiteX3" fmla="*/ 0 w 47256"/>
                <a:gd name="connsiteY3" fmla="*/ 28700 h 122291"/>
                <a:gd name="connsiteX4" fmla="*/ 27778 w 47256"/>
                <a:gd name="connsiteY4" fmla="*/ 0 h 122291"/>
                <a:gd name="connsiteX5" fmla="*/ 47257 w 47256"/>
                <a:gd name="connsiteY5" fmla="*/ 5648 h 122291"/>
                <a:gd name="connsiteX6" fmla="*/ 47257 w 47256"/>
                <a:gd name="connsiteY6" fmla="*/ 18672 h 122291"/>
                <a:gd name="connsiteX7" fmla="*/ 28700 w 47256"/>
                <a:gd name="connsiteY7" fmla="*/ 12333 h 122291"/>
                <a:gd name="connsiteX8" fmla="*/ 13024 w 47256"/>
                <a:gd name="connsiteY8" fmla="*/ 28008 h 122291"/>
                <a:gd name="connsiteX9" fmla="*/ 13024 w 47256"/>
                <a:gd name="connsiteY9" fmla="*/ 42646 h 122291"/>
                <a:gd name="connsiteX10" fmla="*/ 44837 w 47256"/>
                <a:gd name="connsiteY10" fmla="*/ 42646 h 122291"/>
                <a:gd name="connsiteX11" fmla="*/ 44837 w 47256"/>
                <a:gd name="connsiteY11" fmla="*/ 54749 h 122291"/>
                <a:gd name="connsiteX12" fmla="*/ 13024 w 47256"/>
                <a:gd name="connsiteY12" fmla="*/ 54749 h 1222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7256" h="122291">
                  <a:moveTo>
                    <a:pt x="13024" y="54864"/>
                  </a:moveTo>
                  <a:lnTo>
                    <a:pt x="13024" y="122291"/>
                  </a:lnTo>
                  <a:lnTo>
                    <a:pt x="0" y="122291"/>
                  </a:lnTo>
                  <a:lnTo>
                    <a:pt x="0" y="28700"/>
                  </a:lnTo>
                  <a:cubicBezTo>
                    <a:pt x="0" y="11872"/>
                    <a:pt x="10489" y="0"/>
                    <a:pt x="27778" y="0"/>
                  </a:cubicBezTo>
                  <a:cubicBezTo>
                    <a:pt x="34578" y="0"/>
                    <a:pt x="41148" y="1498"/>
                    <a:pt x="47257" y="5648"/>
                  </a:cubicBezTo>
                  <a:lnTo>
                    <a:pt x="47257" y="18672"/>
                  </a:lnTo>
                  <a:cubicBezTo>
                    <a:pt x="41609" y="14177"/>
                    <a:pt x="35270" y="12333"/>
                    <a:pt x="28700" y="12333"/>
                  </a:cubicBezTo>
                  <a:cubicBezTo>
                    <a:pt x="19133" y="12333"/>
                    <a:pt x="13024" y="18672"/>
                    <a:pt x="13024" y="28008"/>
                  </a:cubicBezTo>
                  <a:lnTo>
                    <a:pt x="13024" y="42646"/>
                  </a:lnTo>
                  <a:lnTo>
                    <a:pt x="44837" y="42646"/>
                  </a:lnTo>
                  <a:lnTo>
                    <a:pt x="44837" y="54749"/>
                  </a:lnTo>
                  <a:lnTo>
                    <a:pt x="13024" y="54749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18" name="Freeform: Shape 1417">
              <a:extLst>
                <a:ext uri="{FF2B5EF4-FFF2-40B4-BE49-F238E27FC236}">
                  <a16:creationId xmlns:a16="http://schemas.microsoft.com/office/drawing/2014/main" id="{653D3353-9484-C35B-1BED-EA13C2A03FA3}"/>
                </a:ext>
              </a:extLst>
            </p:cNvPr>
            <p:cNvSpPr/>
            <p:nvPr/>
          </p:nvSpPr>
          <p:spPr>
            <a:xfrm>
              <a:off x="3045067" y="1797833"/>
              <a:ext cx="77224" cy="82295"/>
            </a:xfrm>
            <a:custGeom>
              <a:avLst/>
              <a:gdLst>
                <a:gd name="connsiteX0" fmla="*/ 0 w 77224"/>
                <a:gd name="connsiteY0" fmla="*/ 41955 h 82295"/>
                <a:gd name="connsiteX1" fmla="*/ 39419 w 77224"/>
                <a:gd name="connsiteY1" fmla="*/ 0 h 82295"/>
                <a:gd name="connsiteX2" fmla="*/ 77225 w 77224"/>
                <a:gd name="connsiteY2" fmla="*/ 39765 h 82295"/>
                <a:gd name="connsiteX3" fmla="*/ 76879 w 77224"/>
                <a:gd name="connsiteY3" fmla="*/ 46335 h 82295"/>
                <a:gd name="connsiteX4" fmla="*/ 13946 w 77224"/>
                <a:gd name="connsiteY4" fmla="*/ 46335 h 82295"/>
                <a:gd name="connsiteX5" fmla="*/ 42992 w 77224"/>
                <a:gd name="connsiteY5" fmla="*/ 70194 h 82295"/>
                <a:gd name="connsiteX6" fmla="*/ 71346 w 77224"/>
                <a:gd name="connsiteY6" fmla="*/ 61319 h 82295"/>
                <a:gd name="connsiteX7" fmla="*/ 71346 w 77224"/>
                <a:gd name="connsiteY7" fmla="*/ 73882 h 82295"/>
                <a:gd name="connsiteX8" fmla="*/ 42992 w 77224"/>
                <a:gd name="connsiteY8" fmla="*/ 82296 h 82295"/>
                <a:gd name="connsiteX9" fmla="*/ 0 w 77224"/>
                <a:gd name="connsiteY9" fmla="*/ 41955 h 82295"/>
                <a:gd name="connsiteX10" fmla="*/ 63278 w 77224"/>
                <a:gd name="connsiteY10" fmla="*/ 35616 h 82295"/>
                <a:gd name="connsiteX11" fmla="*/ 39419 w 77224"/>
                <a:gd name="connsiteY11" fmla="*/ 11872 h 82295"/>
                <a:gd name="connsiteX12" fmla="*/ 14292 w 77224"/>
                <a:gd name="connsiteY12" fmla="*/ 35616 h 82295"/>
                <a:gd name="connsiteX13" fmla="*/ 63393 w 77224"/>
                <a:gd name="connsiteY13" fmla="*/ 35616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7224" h="82295">
                  <a:moveTo>
                    <a:pt x="0" y="41955"/>
                  </a:moveTo>
                  <a:cubicBezTo>
                    <a:pt x="0" y="18096"/>
                    <a:pt x="15214" y="0"/>
                    <a:pt x="39419" y="0"/>
                  </a:cubicBezTo>
                  <a:cubicBezTo>
                    <a:pt x="62356" y="0"/>
                    <a:pt x="77225" y="16943"/>
                    <a:pt x="77225" y="39765"/>
                  </a:cubicBezTo>
                  <a:cubicBezTo>
                    <a:pt x="77225" y="42070"/>
                    <a:pt x="77109" y="44145"/>
                    <a:pt x="76879" y="46335"/>
                  </a:cubicBezTo>
                  <a:lnTo>
                    <a:pt x="13946" y="46335"/>
                  </a:lnTo>
                  <a:cubicBezTo>
                    <a:pt x="16021" y="60512"/>
                    <a:pt x="27201" y="70194"/>
                    <a:pt x="42992" y="70194"/>
                  </a:cubicBezTo>
                  <a:cubicBezTo>
                    <a:pt x="53135" y="70194"/>
                    <a:pt x="63048" y="67312"/>
                    <a:pt x="71346" y="61319"/>
                  </a:cubicBezTo>
                  <a:lnTo>
                    <a:pt x="71346" y="73882"/>
                  </a:lnTo>
                  <a:cubicBezTo>
                    <a:pt x="62817" y="79645"/>
                    <a:pt x="53135" y="82296"/>
                    <a:pt x="42992" y="82296"/>
                  </a:cubicBezTo>
                  <a:cubicBezTo>
                    <a:pt x="18096" y="82296"/>
                    <a:pt x="0" y="66160"/>
                    <a:pt x="0" y="41955"/>
                  </a:cubicBezTo>
                  <a:close/>
                  <a:moveTo>
                    <a:pt x="63278" y="35616"/>
                  </a:moveTo>
                  <a:cubicBezTo>
                    <a:pt x="62125" y="22015"/>
                    <a:pt x="53481" y="11872"/>
                    <a:pt x="39419" y="11872"/>
                  </a:cubicBezTo>
                  <a:cubicBezTo>
                    <a:pt x="25357" y="11872"/>
                    <a:pt x="16136" y="22015"/>
                    <a:pt x="14292" y="35616"/>
                  </a:cubicBezTo>
                  <a:lnTo>
                    <a:pt x="63393" y="35616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19" name="Freeform: Shape 1418">
              <a:extLst>
                <a:ext uri="{FF2B5EF4-FFF2-40B4-BE49-F238E27FC236}">
                  <a16:creationId xmlns:a16="http://schemas.microsoft.com/office/drawing/2014/main" id="{1C2588DA-DF8D-CE54-77DE-A5FC798F371C}"/>
                </a:ext>
              </a:extLst>
            </p:cNvPr>
            <p:cNvSpPr/>
            <p:nvPr/>
          </p:nvSpPr>
          <p:spPr>
            <a:xfrm>
              <a:off x="3136929" y="1797833"/>
              <a:ext cx="68003" cy="82295"/>
            </a:xfrm>
            <a:custGeom>
              <a:avLst/>
              <a:gdLst>
                <a:gd name="connsiteX0" fmla="*/ 42646 w 68003"/>
                <a:gd name="connsiteY0" fmla="*/ 70078 h 82295"/>
                <a:gd name="connsiteX1" fmla="*/ 68004 w 68003"/>
                <a:gd name="connsiteY1" fmla="*/ 61549 h 82295"/>
                <a:gd name="connsiteX2" fmla="*/ 68004 w 68003"/>
                <a:gd name="connsiteY2" fmla="*/ 74919 h 82295"/>
                <a:gd name="connsiteX3" fmla="*/ 41494 w 68003"/>
                <a:gd name="connsiteY3" fmla="*/ 82296 h 82295"/>
                <a:gd name="connsiteX4" fmla="*/ 0 w 68003"/>
                <a:gd name="connsiteY4" fmla="*/ 41148 h 82295"/>
                <a:gd name="connsiteX5" fmla="*/ 41609 w 68003"/>
                <a:gd name="connsiteY5" fmla="*/ 0 h 82295"/>
                <a:gd name="connsiteX6" fmla="*/ 67082 w 68003"/>
                <a:gd name="connsiteY6" fmla="*/ 8068 h 82295"/>
                <a:gd name="connsiteX7" fmla="*/ 67082 w 68003"/>
                <a:gd name="connsiteY7" fmla="*/ 22591 h 82295"/>
                <a:gd name="connsiteX8" fmla="*/ 42416 w 68003"/>
                <a:gd name="connsiteY8" fmla="*/ 12448 h 82295"/>
                <a:gd name="connsiteX9" fmla="*/ 13485 w 68003"/>
                <a:gd name="connsiteY9" fmla="*/ 41148 h 82295"/>
                <a:gd name="connsiteX10" fmla="*/ 42531 w 68003"/>
                <a:gd name="connsiteY10" fmla="*/ 70078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8003" h="82295">
                  <a:moveTo>
                    <a:pt x="42646" y="70078"/>
                  </a:moveTo>
                  <a:cubicBezTo>
                    <a:pt x="52328" y="70078"/>
                    <a:pt x="61088" y="67543"/>
                    <a:pt x="68004" y="61549"/>
                  </a:cubicBezTo>
                  <a:lnTo>
                    <a:pt x="68004" y="74919"/>
                  </a:lnTo>
                  <a:cubicBezTo>
                    <a:pt x="60281" y="80106"/>
                    <a:pt x="51060" y="82296"/>
                    <a:pt x="41494" y="82296"/>
                  </a:cubicBezTo>
                  <a:cubicBezTo>
                    <a:pt x="16943" y="82296"/>
                    <a:pt x="0" y="65353"/>
                    <a:pt x="0" y="41148"/>
                  </a:cubicBezTo>
                  <a:cubicBezTo>
                    <a:pt x="0" y="16943"/>
                    <a:pt x="17404" y="0"/>
                    <a:pt x="41609" y="0"/>
                  </a:cubicBezTo>
                  <a:cubicBezTo>
                    <a:pt x="51291" y="0"/>
                    <a:pt x="60166" y="2766"/>
                    <a:pt x="67082" y="8068"/>
                  </a:cubicBezTo>
                  <a:lnTo>
                    <a:pt x="67082" y="22591"/>
                  </a:lnTo>
                  <a:cubicBezTo>
                    <a:pt x="60742" y="16021"/>
                    <a:pt x="52213" y="12448"/>
                    <a:pt x="42416" y="12448"/>
                  </a:cubicBezTo>
                  <a:cubicBezTo>
                    <a:pt x="25472" y="12448"/>
                    <a:pt x="13485" y="24205"/>
                    <a:pt x="13485" y="41148"/>
                  </a:cubicBezTo>
                  <a:cubicBezTo>
                    <a:pt x="13485" y="58091"/>
                    <a:pt x="25588" y="70078"/>
                    <a:pt x="42531" y="70078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20" name="Freeform: Shape 1419">
              <a:extLst>
                <a:ext uri="{FF2B5EF4-FFF2-40B4-BE49-F238E27FC236}">
                  <a16:creationId xmlns:a16="http://schemas.microsoft.com/office/drawing/2014/main" id="{65151AF2-B062-80A1-88FA-52B650FC0744}"/>
                </a:ext>
              </a:extLst>
            </p:cNvPr>
            <p:cNvSpPr/>
            <p:nvPr/>
          </p:nvSpPr>
          <p:spPr>
            <a:xfrm>
              <a:off x="3224642" y="1773859"/>
              <a:ext cx="47026" cy="106270"/>
            </a:xfrm>
            <a:custGeom>
              <a:avLst/>
              <a:gdLst>
                <a:gd name="connsiteX0" fmla="*/ 27317 w 47026"/>
                <a:gd name="connsiteY0" fmla="*/ 106270 h 106270"/>
                <a:gd name="connsiteX1" fmla="*/ 0 w 47026"/>
                <a:gd name="connsiteY1" fmla="*/ 77340 h 106270"/>
                <a:gd name="connsiteX2" fmla="*/ 0 w 47026"/>
                <a:gd name="connsiteY2" fmla="*/ 0 h 106270"/>
                <a:gd name="connsiteX3" fmla="*/ 13024 w 47026"/>
                <a:gd name="connsiteY3" fmla="*/ 0 h 106270"/>
                <a:gd name="connsiteX4" fmla="*/ 13024 w 47026"/>
                <a:gd name="connsiteY4" fmla="*/ 25357 h 106270"/>
                <a:gd name="connsiteX5" fmla="*/ 45989 w 47026"/>
                <a:gd name="connsiteY5" fmla="*/ 25357 h 106270"/>
                <a:gd name="connsiteX6" fmla="*/ 45989 w 47026"/>
                <a:gd name="connsiteY6" fmla="*/ 37460 h 106270"/>
                <a:gd name="connsiteX7" fmla="*/ 13024 w 47026"/>
                <a:gd name="connsiteY7" fmla="*/ 37460 h 106270"/>
                <a:gd name="connsiteX8" fmla="*/ 13024 w 47026"/>
                <a:gd name="connsiteY8" fmla="*/ 78262 h 106270"/>
                <a:gd name="connsiteX9" fmla="*/ 28469 w 47026"/>
                <a:gd name="connsiteY9" fmla="*/ 93707 h 106270"/>
                <a:gd name="connsiteX10" fmla="*/ 47026 w 47026"/>
                <a:gd name="connsiteY10" fmla="*/ 87944 h 106270"/>
                <a:gd name="connsiteX11" fmla="*/ 47026 w 47026"/>
                <a:gd name="connsiteY11" fmla="*/ 100738 h 106270"/>
                <a:gd name="connsiteX12" fmla="*/ 27202 w 47026"/>
                <a:gd name="connsiteY12" fmla="*/ 106270 h 106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7026" h="106270">
                  <a:moveTo>
                    <a:pt x="27317" y="106270"/>
                  </a:moveTo>
                  <a:cubicBezTo>
                    <a:pt x="10489" y="106270"/>
                    <a:pt x="0" y="98894"/>
                    <a:pt x="0" y="77340"/>
                  </a:cubicBezTo>
                  <a:lnTo>
                    <a:pt x="0" y="0"/>
                  </a:lnTo>
                  <a:lnTo>
                    <a:pt x="13024" y="0"/>
                  </a:lnTo>
                  <a:lnTo>
                    <a:pt x="13024" y="25357"/>
                  </a:lnTo>
                  <a:lnTo>
                    <a:pt x="45989" y="25357"/>
                  </a:lnTo>
                  <a:lnTo>
                    <a:pt x="45989" y="37460"/>
                  </a:lnTo>
                  <a:lnTo>
                    <a:pt x="13024" y="37460"/>
                  </a:lnTo>
                  <a:lnTo>
                    <a:pt x="13024" y="78262"/>
                  </a:lnTo>
                  <a:cubicBezTo>
                    <a:pt x="13024" y="89442"/>
                    <a:pt x="19594" y="93707"/>
                    <a:pt x="28469" y="93707"/>
                  </a:cubicBezTo>
                  <a:cubicBezTo>
                    <a:pt x="34809" y="93707"/>
                    <a:pt x="41263" y="91978"/>
                    <a:pt x="47026" y="87944"/>
                  </a:cubicBezTo>
                  <a:lnTo>
                    <a:pt x="47026" y="100738"/>
                  </a:lnTo>
                  <a:cubicBezTo>
                    <a:pt x="41378" y="104657"/>
                    <a:pt x="33772" y="106270"/>
                    <a:pt x="27202" y="106270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21" name="Freeform: Shape 1420">
              <a:extLst>
                <a:ext uri="{FF2B5EF4-FFF2-40B4-BE49-F238E27FC236}">
                  <a16:creationId xmlns:a16="http://schemas.microsoft.com/office/drawing/2014/main" id="{E5550C36-BBCC-ED2B-0D1C-452BB3A966E2}"/>
                </a:ext>
              </a:extLst>
            </p:cNvPr>
            <p:cNvSpPr/>
            <p:nvPr/>
          </p:nvSpPr>
          <p:spPr>
            <a:xfrm>
              <a:off x="3282388" y="1797833"/>
              <a:ext cx="56477" cy="82295"/>
            </a:xfrm>
            <a:custGeom>
              <a:avLst/>
              <a:gdLst>
                <a:gd name="connsiteX0" fmla="*/ 27086 w 56477"/>
                <a:gd name="connsiteY0" fmla="*/ 71692 h 82295"/>
                <a:gd name="connsiteX1" fmla="*/ 43107 w 56477"/>
                <a:gd name="connsiteY1" fmla="*/ 60397 h 82295"/>
                <a:gd name="connsiteX2" fmla="*/ 34924 w 56477"/>
                <a:gd name="connsiteY2" fmla="*/ 50254 h 82295"/>
                <a:gd name="connsiteX3" fmla="*/ 16252 w 56477"/>
                <a:gd name="connsiteY3" fmla="*/ 42646 h 82295"/>
                <a:gd name="connsiteX4" fmla="*/ 1037 w 56477"/>
                <a:gd name="connsiteY4" fmla="*/ 22591 h 82295"/>
                <a:gd name="connsiteX5" fmla="*/ 28469 w 56477"/>
                <a:gd name="connsiteY5" fmla="*/ 0 h 82295"/>
                <a:gd name="connsiteX6" fmla="*/ 52559 w 56477"/>
                <a:gd name="connsiteY6" fmla="*/ 7261 h 82295"/>
                <a:gd name="connsiteX7" fmla="*/ 52559 w 56477"/>
                <a:gd name="connsiteY7" fmla="*/ 20862 h 82295"/>
                <a:gd name="connsiteX8" fmla="*/ 28700 w 56477"/>
                <a:gd name="connsiteY8" fmla="*/ 10835 h 82295"/>
                <a:gd name="connsiteX9" fmla="*/ 14177 w 56477"/>
                <a:gd name="connsiteY9" fmla="*/ 21323 h 82295"/>
                <a:gd name="connsiteX10" fmla="*/ 22706 w 56477"/>
                <a:gd name="connsiteY10" fmla="*/ 31351 h 82295"/>
                <a:gd name="connsiteX11" fmla="*/ 41609 w 56477"/>
                <a:gd name="connsiteY11" fmla="*/ 38958 h 82295"/>
                <a:gd name="connsiteX12" fmla="*/ 56478 w 56477"/>
                <a:gd name="connsiteY12" fmla="*/ 57976 h 82295"/>
                <a:gd name="connsiteX13" fmla="*/ 26971 w 56477"/>
                <a:gd name="connsiteY13" fmla="*/ 82296 h 82295"/>
                <a:gd name="connsiteX14" fmla="*/ 0 w 56477"/>
                <a:gd name="connsiteY14" fmla="*/ 74343 h 82295"/>
                <a:gd name="connsiteX15" fmla="*/ 0 w 56477"/>
                <a:gd name="connsiteY15" fmla="*/ 60166 h 82295"/>
                <a:gd name="connsiteX16" fmla="*/ 27317 w 56477"/>
                <a:gd name="connsiteY16" fmla="*/ 71577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6477" h="82295">
                  <a:moveTo>
                    <a:pt x="27086" y="71692"/>
                  </a:moveTo>
                  <a:cubicBezTo>
                    <a:pt x="36422" y="71692"/>
                    <a:pt x="43107" y="67658"/>
                    <a:pt x="43107" y="60397"/>
                  </a:cubicBezTo>
                  <a:cubicBezTo>
                    <a:pt x="43107" y="56017"/>
                    <a:pt x="40802" y="52674"/>
                    <a:pt x="34924" y="50254"/>
                  </a:cubicBezTo>
                  <a:lnTo>
                    <a:pt x="16252" y="42646"/>
                  </a:lnTo>
                  <a:cubicBezTo>
                    <a:pt x="6455" y="38497"/>
                    <a:pt x="1037" y="32849"/>
                    <a:pt x="1037" y="22591"/>
                  </a:cubicBezTo>
                  <a:cubicBezTo>
                    <a:pt x="1037" y="8760"/>
                    <a:pt x="12218" y="0"/>
                    <a:pt x="28469" y="0"/>
                  </a:cubicBezTo>
                  <a:cubicBezTo>
                    <a:pt x="37690" y="0"/>
                    <a:pt x="46335" y="2536"/>
                    <a:pt x="52559" y="7261"/>
                  </a:cubicBezTo>
                  <a:lnTo>
                    <a:pt x="52559" y="20862"/>
                  </a:lnTo>
                  <a:cubicBezTo>
                    <a:pt x="45297" y="14523"/>
                    <a:pt x="36538" y="10835"/>
                    <a:pt x="28700" y="10835"/>
                  </a:cubicBezTo>
                  <a:cubicBezTo>
                    <a:pt x="20171" y="10835"/>
                    <a:pt x="14177" y="14753"/>
                    <a:pt x="14177" y="21323"/>
                  </a:cubicBezTo>
                  <a:cubicBezTo>
                    <a:pt x="14177" y="26049"/>
                    <a:pt x="16482" y="28930"/>
                    <a:pt x="22706" y="31351"/>
                  </a:cubicBezTo>
                  <a:lnTo>
                    <a:pt x="41609" y="38958"/>
                  </a:lnTo>
                  <a:cubicBezTo>
                    <a:pt x="51752" y="43338"/>
                    <a:pt x="56478" y="49447"/>
                    <a:pt x="56478" y="57976"/>
                  </a:cubicBezTo>
                  <a:cubicBezTo>
                    <a:pt x="56478" y="72960"/>
                    <a:pt x="44375" y="82296"/>
                    <a:pt x="26971" y="82296"/>
                  </a:cubicBezTo>
                  <a:cubicBezTo>
                    <a:pt x="16482" y="82296"/>
                    <a:pt x="6916" y="79530"/>
                    <a:pt x="0" y="74343"/>
                  </a:cubicBezTo>
                  <a:lnTo>
                    <a:pt x="0" y="60166"/>
                  </a:lnTo>
                  <a:cubicBezTo>
                    <a:pt x="8529" y="68119"/>
                    <a:pt x="17865" y="71577"/>
                    <a:pt x="27317" y="71577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22" name="Freeform: Shape 1421">
              <a:extLst>
                <a:ext uri="{FF2B5EF4-FFF2-40B4-BE49-F238E27FC236}">
                  <a16:creationId xmlns:a16="http://schemas.microsoft.com/office/drawing/2014/main" id="{AC03CADE-13A2-2296-E95F-E42624A78AA0}"/>
                </a:ext>
              </a:extLst>
            </p:cNvPr>
            <p:cNvSpPr/>
            <p:nvPr/>
          </p:nvSpPr>
          <p:spPr>
            <a:xfrm>
              <a:off x="3389811" y="1797833"/>
              <a:ext cx="82295" cy="82295"/>
            </a:xfrm>
            <a:custGeom>
              <a:avLst/>
              <a:gdLst>
                <a:gd name="connsiteX0" fmla="*/ 69041 w 82295"/>
                <a:gd name="connsiteY0" fmla="*/ 66160 h 82295"/>
                <a:gd name="connsiteX1" fmla="*/ 39995 w 82295"/>
                <a:gd name="connsiteY1" fmla="*/ 82296 h 82295"/>
                <a:gd name="connsiteX2" fmla="*/ 0 w 82295"/>
                <a:gd name="connsiteY2" fmla="*/ 41609 h 82295"/>
                <a:gd name="connsiteX3" fmla="*/ 39995 w 82295"/>
                <a:gd name="connsiteY3" fmla="*/ 0 h 82295"/>
                <a:gd name="connsiteX4" fmla="*/ 69041 w 82295"/>
                <a:gd name="connsiteY4" fmla="*/ 16482 h 82295"/>
                <a:gd name="connsiteX5" fmla="*/ 69041 w 82295"/>
                <a:gd name="connsiteY5" fmla="*/ 1498 h 82295"/>
                <a:gd name="connsiteX6" fmla="*/ 82296 w 82295"/>
                <a:gd name="connsiteY6" fmla="*/ 1498 h 82295"/>
                <a:gd name="connsiteX7" fmla="*/ 82296 w 82295"/>
                <a:gd name="connsiteY7" fmla="*/ 81143 h 82295"/>
                <a:gd name="connsiteX8" fmla="*/ 69041 w 82295"/>
                <a:gd name="connsiteY8" fmla="*/ 81143 h 82295"/>
                <a:gd name="connsiteX9" fmla="*/ 69041 w 82295"/>
                <a:gd name="connsiteY9" fmla="*/ 66275 h 82295"/>
                <a:gd name="connsiteX10" fmla="*/ 13485 w 82295"/>
                <a:gd name="connsiteY10" fmla="*/ 41494 h 82295"/>
                <a:gd name="connsiteX11" fmla="*/ 41148 w 82295"/>
                <a:gd name="connsiteY11" fmla="*/ 70078 h 82295"/>
                <a:gd name="connsiteX12" fmla="*/ 69041 w 82295"/>
                <a:gd name="connsiteY12" fmla="*/ 41494 h 82295"/>
                <a:gd name="connsiteX13" fmla="*/ 41148 w 82295"/>
                <a:gd name="connsiteY13" fmla="*/ 12448 h 82295"/>
                <a:gd name="connsiteX14" fmla="*/ 13485 w 82295"/>
                <a:gd name="connsiteY14" fmla="*/ 41494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82295" h="82295">
                  <a:moveTo>
                    <a:pt x="69041" y="66160"/>
                  </a:moveTo>
                  <a:cubicBezTo>
                    <a:pt x="63048" y="76187"/>
                    <a:pt x="52559" y="82296"/>
                    <a:pt x="39995" y="82296"/>
                  </a:cubicBezTo>
                  <a:cubicBezTo>
                    <a:pt x="16598" y="82296"/>
                    <a:pt x="0" y="65237"/>
                    <a:pt x="0" y="41609"/>
                  </a:cubicBezTo>
                  <a:cubicBezTo>
                    <a:pt x="0" y="17981"/>
                    <a:pt x="16598" y="0"/>
                    <a:pt x="39995" y="0"/>
                  </a:cubicBezTo>
                  <a:cubicBezTo>
                    <a:pt x="52559" y="0"/>
                    <a:pt x="63048" y="6339"/>
                    <a:pt x="69041" y="16482"/>
                  </a:cubicBezTo>
                  <a:lnTo>
                    <a:pt x="69041" y="1498"/>
                  </a:lnTo>
                  <a:lnTo>
                    <a:pt x="82296" y="1498"/>
                  </a:lnTo>
                  <a:lnTo>
                    <a:pt x="82296" y="81143"/>
                  </a:lnTo>
                  <a:lnTo>
                    <a:pt x="69041" y="81143"/>
                  </a:lnTo>
                  <a:lnTo>
                    <a:pt x="69041" y="66275"/>
                  </a:lnTo>
                  <a:close/>
                  <a:moveTo>
                    <a:pt x="13485" y="41494"/>
                  </a:moveTo>
                  <a:cubicBezTo>
                    <a:pt x="13485" y="57976"/>
                    <a:pt x="25127" y="70078"/>
                    <a:pt x="41148" y="70078"/>
                  </a:cubicBezTo>
                  <a:cubicBezTo>
                    <a:pt x="57169" y="70078"/>
                    <a:pt x="69041" y="57976"/>
                    <a:pt x="69041" y="41494"/>
                  </a:cubicBezTo>
                  <a:cubicBezTo>
                    <a:pt x="69041" y="25012"/>
                    <a:pt x="57400" y="12448"/>
                    <a:pt x="41148" y="12448"/>
                  </a:cubicBezTo>
                  <a:cubicBezTo>
                    <a:pt x="24896" y="12448"/>
                    <a:pt x="13485" y="24666"/>
                    <a:pt x="13485" y="41494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23" name="Freeform: Shape 1422">
              <a:extLst>
                <a:ext uri="{FF2B5EF4-FFF2-40B4-BE49-F238E27FC236}">
                  <a16:creationId xmlns:a16="http://schemas.microsoft.com/office/drawing/2014/main" id="{1E754912-3AA6-388B-919A-73E3265BD173}"/>
                </a:ext>
              </a:extLst>
            </p:cNvPr>
            <p:cNvSpPr/>
            <p:nvPr/>
          </p:nvSpPr>
          <p:spPr>
            <a:xfrm>
              <a:off x="3498847" y="1797833"/>
              <a:ext cx="71346" cy="81028"/>
            </a:xfrm>
            <a:custGeom>
              <a:avLst/>
              <a:gdLst>
                <a:gd name="connsiteX0" fmla="*/ 13024 w 71346"/>
                <a:gd name="connsiteY0" fmla="*/ 81028 h 81028"/>
                <a:gd name="connsiteX1" fmla="*/ 0 w 71346"/>
                <a:gd name="connsiteY1" fmla="*/ 81028 h 81028"/>
                <a:gd name="connsiteX2" fmla="*/ 0 w 71346"/>
                <a:gd name="connsiteY2" fmla="*/ 1383 h 81028"/>
                <a:gd name="connsiteX3" fmla="*/ 13024 w 71346"/>
                <a:gd name="connsiteY3" fmla="*/ 1383 h 81028"/>
                <a:gd name="connsiteX4" fmla="*/ 13024 w 71346"/>
                <a:gd name="connsiteY4" fmla="*/ 16252 h 81028"/>
                <a:gd name="connsiteX5" fmla="*/ 40687 w 71346"/>
                <a:gd name="connsiteY5" fmla="*/ 0 h 81028"/>
                <a:gd name="connsiteX6" fmla="*/ 71346 w 71346"/>
                <a:gd name="connsiteY6" fmla="*/ 34232 h 81028"/>
                <a:gd name="connsiteX7" fmla="*/ 71346 w 71346"/>
                <a:gd name="connsiteY7" fmla="*/ 81028 h 81028"/>
                <a:gd name="connsiteX8" fmla="*/ 58091 w 71346"/>
                <a:gd name="connsiteY8" fmla="*/ 81028 h 81028"/>
                <a:gd name="connsiteX9" fmla="*/ 58091 w 71346"/>
                <a:gd name="connsiteY9" fmla="*/ 36422 h 81028"/>
                <a:gd name="connsiteX10" fmla="*/ 37460 w 71346"/>
                <a:gd name="connsiteY10" fmla="*/ 12679 h 81028"/>
                <a:gd name="connsiteX11" fmla="*/ 13024 w 71346"/>
                <a:gd name="connsiteY11" fmla="*/ 41148 h 81028"/>
                <a:gd name="connsiteX12" fmla="*/ 13024 w 71346"/>
                <a:gd name="connsiteY12" fmla="*/ 81028 h 810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1346" h="81028">
                  <a:moveTo>
                    <a:pt x="13024" y="81028"/>
                  </a:moveTo>
                  <a:lnTo>
                    <a:pt x="0" y="81028"/>
                  </a:lnTo>
                  <a:lnTo>
                    <a:pt x="0" y="1383"/>
                  </a:lnTo>
                  <a:lnTo>
                    <a:pt x="13024" y="1383"/>
                  </a:lnTo>
                  <a:lnTo>
                    <a:pt x="13024" y="16252"/>
                  </a:lnTo>
                  <a:cubicBezTo>
                    <a:pt x="18672" y="6455"/>
                    <a:pt x="28354" y="0"/>
                    <a:pt x="40687" y="0"/>
                  </a:cubicBezTo>
                  <a:cubicBezTo>
                    <a:pt x="60858" y="0"/>
                    <a:pt x="71346" y="14523"/>
                    <a:pt x="71346" y="34232"/>
                  </a:cubicBezTo>
                  <a:lnTo>
                    <a:pt x="71346" y="81028"/>
                  </a:lnTo>
                  <a:lnTo>
                    <a:pt x="58091" y="81028"/>
                  </a:lnTo>
                  <a:lnTo>
                    <a:pt x="58091" y="36422"/>
                  </a:lnTo>
                  <a:cubicBezTo>
                    <a:pt x="58091" y="20977"/>
                    <a:pt x="51291" y="12679"/>
                    <a:pt x="37460" y="12679"/>
                  </a:cubicBezTo>
                  <a:cubicBezTo>
                    <a:pt x="22822" y="12679"/>
                    <a:pt x="13024" y="25242"/>
                    <a:pt x="13024" y="41148"/>
                  </a:cubicBezTo>
                  <a:lnTo>
                    <a:pt x="13024" y="81028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24" name="Freeform: Shape 1423">
              <a:extLst>
                <a:ext uri="{FF2B5EF4-FFF2-40B4-BE49-F238E27FC236}">
                  <a16:creationId xmlns:a16="http://schemas.microsoft.com/office/drawing/2014/main" id="{8FD73E71-6DD6-3035-D5B1-4EBED504EB77}"/>
                </a:ext>
              </a:extLst>
            </p:cNvPr>
            <p:cNvSpPr/>
            <p:nvPr/>
          </p:nvSpPr>
          <p:spPr>
            <a:xfrm>
              <a:off x="3588520" y="1757722"/>
              <a:ext cx="82296" cy="122406"/>
            </a:xfrm>
            <a:custGeom>
              <a:avLst/>
              <a:gdLst>
                <a:gd name="connsiteX0" fmla="*/ 69041 w 82296"/>
                <a:gd name="connsiteY0" fmla="*/ 106155 h 122406"/>
                <a:gd name="connsiteX1" fmla="*/ 39995 w 82296"/>
                <a:gd name="connsiteY1" fmla="*/ 122407 h 122406"/>
                <a:gd name="connsiteX2" fmla="*/ 0 w 82296"/>
                <a:gd name="connsiteY2" fmla="*/ 81720 h 122406"/>
                <a:gd name="connsiteX3" fmla="*/ 39995 w 82296"/>
                <a:gd name="connsiteY3" fmla="*/ 40111 h 122406"/>
                <a:gd name="connsiteX4" fmla="*/ 69041 w 82296"/>
                <a:gd name="connsiteY4" fmla="*/ 56708 h 122406"/>
                <a:gd name="connsiteX5" fmla="*/ 69041 w 82296"/>
                <a:gd name="connsiteY5" fmla="*/ 0 h 122406"/>
                <a:gd name="connsiteX6" fmla="*/ 82296 w 82296"/>
                <a:gd name="connsiteY6" fmla="*/ 0 h 122406"/>
                <a:gd name="connsiteX7" fmla="*/ 82296 w 82296"/>
                <a:gd name="connsiteY7" fmla="*/ 121139 h 122406"/>
                <a:gd name="connsiteX8" fmla="*/ 69041 w 82296"/>
                <a:gd name="connsiteY8" fmla="*/ 121139 h 122406"/>
                <a:gd name="connsiteX9" fmla="*/ 69041 w 82296"/>
                <a:gd name="connsiteY9" fmla="*/ 106155 h 122406"/>
                <a:gd name="connsiteX10" fmla="*/ 13486 w 82296"/>
                <a:gd name="connsiteY10" fmla="*/ 81604 h 122406"/>
                <a:gd name="connsiteX11" fmla="*/ 41148 w 82296"/>
                <a:gd name="connsiteY11" fmla="*/ 110189 h 122406"/>
                <a:gd name="connsiteX12" fmla="*/ 69041 w 82296"/>
                <a:gd name="connsiteY12" fmla="*/ 81604 h 122406"/>
                <a:gd name="connsiteX13" fmla="*/ 41148 w 82296"/>
                <a:gd name="connsiteY13" fmla="*/ 52559 h 122406"/>
                <a:gd name="connsiteX14" fmla="*/ 13486 w 82296"/>
                <a:gd name="connsiteY14" fmla="*/ 81604 h 122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82296" h="122406">
                  <a:moveTo>
                    <a:pt x="69041" y="106155"/>
                  </a:moveTo>
                  <a:cubicBezTo>
                    <a:pt x="63048" y="116183"/>
                    <a:pt x="52674" y="122407"/>
                    <a:pt x="39995" y="122407"/>
                  </a:cubicBezTo>
                  <a:cubicBezTo>
                    <a:pt x="16598" y="122407"/>
                    <a:pt x="0" y="105348"/>
                    <a:pt x="0" y="81720"/>
                  </a:cubicBezTo>
                  <a:cubicBezTo>
                    <a:pt x="0" y="58091"/>
                    <a:pt x="16598" y="40111"/>
                    <a:pt x="39995" y="40111"/>
                  </a:cubicBezTo>
                  <a:cubicBezTo>
                    <a:pt x="52790" y="40111"/>
                    <a:pt x="63048" y="46450"/>
                    <a:pt x="69041" y="56708"/>
                  </a:cubicBezTo>
                  <a:lnTo>
                    <a:pt x="69041" y="0"/>
                  </a:lnTo>
                  <a:lnTo>
                    <a:pt x="82296" y="0"/>
                  </a:lnTo>
                  <a:lnTo>
                    <a:pt x="82296" y="121139"/>
                  </a:lnTo>
                  <a:lnTo>
                    <a:pt x="69041" y="121139"/>
                  </a:lnTo>
                  <a:lnTo>
                    <a:pt x="69041" y="106155"/>
                  </a:lnTo>
                  <a:close/>
                  <a:moveTo>
                    <a:pt x="13486" y="81604"/>
                  </a:moveTo>
                  <a:cubicBezTo>
                    <a:pt x="13486" y="98087"/>
                    <a:pt x="25127" y="110189"/>
                    <a:pt x="41148" y="110189"/>
                  </a:cubicBezTo>
                  <a:cubicBezTo>
                    <a:pt x="57169" y="110189"/>
                    <a:pt x="69041" y="98087"/>
                    <a:pt x="69041" y="81604"/>
                  </a:cubicBezTo>
                  <a:cubicBezTo>
                    <a:pt x="69041" y="65122"/>
                    <a:pt x="57400" y="52559"/>
                    <a:pt x="41148" y="52559"/>
                  </a:cubicBezTo>
                  <a:cubicBezTo>
                    <a:pt x="24896" y="52559"/>
                    <a:pt x="13486" y="64776"/>
                    <a:pt x="13486" y="81604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25" name="Freeform: Shape 1424">
              <a:extLst>
                <a:ext uri="{FF2B5EF4-FFF2-40B4-BE49-F238E27FC236}">
                  <a16:creationId xmlns:a16="http://schemas.microsoft.com/office/drawing/2014/main" id="{C03AA2B1-9956-4ED1-B9E4-5B1F574A5B95}"/>
                </a:ext>
              </a:extLst>
            </p:cNvPr>
            <p:cNvSpPr/>
            <p:nvPr/>
          </p:nvSpPr>
          <p:spPr>
            <a:xfrm>
              <a:off x="3728561" y="1797718"/>
              <a:ext cx="82296" cy="122752"/>
            </a:xfrm>
            <a:custGeom>
              <a:avLst/>
              <a:gdLst>
                <a:gd name="connsiteX0" fmla="*/ 40341 w 82296"/>
                <a:gd name="connsiteY0" fmla="*/ 122752 h 122752"/>
                <a:gd name="connsiteX1" fmla="*/ 8414 w 82296"/>
                <a:gd name="connsiteY1" fmla="*/ 112610 h 122752"/>
                <a:gd name="connsiteX2" fmla="*/ 8414 w 82296"/>
                <a:gd name="connsiteY2" fmla="*/ 98087 h 122752"/>
                <a:gd name="connsiteX3" fmla="*/ 40341 w 82296"/>
                <a:gd name="connsiteY3" fmla="*/ 110304 h 122752"/>
                <a:gd name="connsiteX4" fmla="*/ 69041 w 82296"/>
                <a:gd name="connsiteY4" fmla="*/ 82642 h 122752"/>
                <a:gd name="connsiteX5" fmla="*/ 69041 w 82296"/>
                <a:gd name="connsiteY5" fmla="*/ 66160 h 122752"/>
                <a:gd name="connsiteX6" fmla="*/ 39995 w 82296"/>
                <a:gd name="connsiteY6" fmla="*/ 82296 h 122752"/>
                <a:gd name="connsiteX7" fmla="*/ 0 w 82296"/>
                <a:gd name="connsiteY7" fmla="*/ 41609 h 122752"/>
                <a:gd name="connsiteX8" fmla="*/ 39995 w 82296"/>
                <a:gd name="connsiteY8" fmla="*/ 0 h 122752"/>
                <a:gd name="connsiteX9" fmla="*/ 69041 w 82296"/>
                <a:gd name="connsiteY9" fmla="*/ 16598 h 122752"/>
                <a:gd name="connsiteX10" fmla="*/ 69041 w 82296"/>
                <a:gd name="connsiteY10" fmla="*/ 1383 h 122752"/>
                <a:gd name="connsiteX11" fmla="*/ 82296 w 82296"/>
                <a:gd name="connsiteY11" fmla="*/ 1383 h 122752"/>
                <a:gd name="connsiteX12" fmla="*/ 82296 w 82296"/>
                <a:gd name="connsiteY12" fmla="*/ 81604 h 122752"/>
                <a:gd name="connsiteX13" fmla="*/ 40341 w 82296"/>
                <a:gd name="connsiteY13" fmla="*/ 122637 h 122752"/>
                <a:gd name="connsiteX14" fmla="*/ 41148 w 82296"/>
                <a:gd name="connsiteY14" fmla="*/ 12448 h 122752"/>
                <a:gd name="connsiteX15" fmla="*/ 13486 w 82296"/>
                <a:gd name="connsiteY15" fmla="*/ 41494 h 122752"/>
                <a:gd name="connsiteX16" fmla="*/ 41148 w 82296"/>
                <a:gd name="connsiteY16" fmla="*/ 70078 h 122752"/>
                <a:gd name="connsiteX17" fmla="*/ 69041 w 82296"/>
                <a:gd name="connsiteY17" fmla="*/ 41494 h 122752"/>
                <a:gd name="connsiteX18" fmla="*/ 41148 w 82296"/>
                <a:gd name="connsiteY18" fmla="*/ 12448 h 1227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82296" h="122752">
                  <a:moveTo>
                    <a:pt x="40341" y="122752"/>
                  </a:moveTo>
                  <a:cubicBezTo>
                    <a:pt x="28700" y="122752"/>
                    <a:pt x="17750" y="119410"/>
                    <a:pt x="8414" y="112610"/>
                  </a:cubicBezTo>
                  <a:lnTo>
                    <a:pt x="8414" y="98087"/>
                  </a:lnTo>
                  <a:cubicBezTo>
                    <a:pt x="17520" y="106501"/>
                    <a:pt x="29737" y="110304"/>
                    <a:pt x="40341" y="110304"/>
                  </a:cubicBezTo>
                  <a:cubicBezTo>
                    <a:pt x="59013" y="110304"/>
                    <a:pt x="69041" y="100622"/>
                    <a:pt x="69041" y="82642"/>
                  </a:cubicBezTo>
                  <a:lnTo>
                    <a:pt x="69041" y="66160"/>
                  </a:lnTo>
                  <a:cubicBezTo>
                    <a:pt x="63048" y="76187"/>
                    <a:pt x="52559" y="82296"/>
                    <a:pt x="39995" y="82296"/>
                  </a:cubicBezTo>
                  <a:cubicBezTo>
                    <a:pt x="16713" y="82296"/>
                    <a:pt x="0" y="65237"/>
                    <a:pt x="0" y="41609"/>
                  </a:cubicBezTo>
                  <a:cubicBezTo>
                    <a:pt x="0" y="17981"/>
                    <a:pt x="16828" y="0"/>
                    <a:pt x="39995" y="0"/>
                  </a:cubicBezTo>
                  <a:cubicBezTo>
                    <a:pt x="52559" y="0"/>
                    <a:pt x="63048" y="6455"/>
                    <a:pt x="69041" y="16598"/>
                  </a:cubicBezTo>
                  <a:lnTo>
                    <a:pt x="69041" y="1383"/>
                  </a:lnTo>
                  <a:lnTo>
                    <a:pt x="82296" y="1383"/>
                  </a:lnTo>
                  <a:lnTo>
                    <a:pt x="82296" y="81604"/>
                  </a:lnTo>
                  <a:cubicBezTo>
                    <a:pt x="82296" y="107884"/>
                    <a:pt x="66966" y="122637"/>
                    <a:pt x="40341" y="122637"/>
                  </a:cubicBezTo>
                  <a:close/>
                  <a:moveTo>
                    <a:pt x="41148" y="12448"/>
                  </a:moveTo>
                  <a:cubicBezTo>
                    <a:pt x="25127" y="12448"/>
                    <a:pt x="13486" y="24666"/>
                    <a:pt x="13486" y="41494"/>
                  </a:cubicBezTo>
                  <a:cubicBezTo>
                    <a:pt x="13486" y="58322"/>
                    <a:pt x="25127" y="70078"/>
                    <a:pt x="41148" y="70078"/>
                  </a:cubicBezTo>
                  <a:cubicBezTo>
                    <a:pt x="57169" y="70078"/>
                    <a:pt x="69041" y="57976"/>
                    <a:pt x="69041" y="41494"/>
                  </a:cubicBezTo>
                  <a:cubicBezTo>
                    <a:pt x="69041" y="25012"/>
                    <a:pt x="57400" y="12448"/>
                    <a:pt x="41148" y="12448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26" name="Freeform: Shape 1425">
              <a:extLst>
                <a:ext uri="{FF2B5EF4-FFF2-40B4-BE49-F238E27FC236}">
                  <a16:creationId xmlns:a16="http://schemas.microsoft.com/office/drawing/2014/main" id="{A7D2F9DC-B784-4AD2-BA58-7E5C463C8301}"/>
                </a:ext>
              </a:extLst>
            </p:cNvPr>
            <p:cNvSpPr/>
            <p:nvPr/>
          </p:nvSpPr>
          <p:spPr>
            <a:xfrm>
              <a:off x="3831604" y="1797833"/>
              <a:ext cx="82296" cy="82295"/>
            </a:xfrm>
            <a:custGeom>
              <a:avLst/>
              <a:gdLst>
                <a:gd name="connsiteX0" fmla="*/ 69041 w 82296"/>
                <a:gd name="connsiteY0" fmla="*/ 66160 h 82295"/>
                <a:gd name="connsiteX1" fmla="*/ 39995 w 82296"/>
                <a:gd name="connsiteY1" fmla="*/ 82296 h 82295"/>
                <a:gd name="connsiteX2" fmla="*/ 0 w 82296"/>
                <a:gd name="connsiteY2" fmla="*/ 41609 h 82295"/>
                <a:gd name="connsiteX3" fmla="*/ 39995 w 82296"/>
                <a:gd name="connsiteY3" fmla="*/ 0 h 82295"/>
                <a:gd name="connsiteX4" fmla="*/ 69041 w 82296"/>
                <a:gd name="connsiteY4" fmla="*/ 16482 h 82295"/>
                <a:gd name="connsiteX5" fmla="*/ 69041 w 82296"/>
                <a:gd name="connsiteY5" fmla="*/ 1498 h 82295"/>
                <a:gd name="connsiteX6" fmla="*/ 82296 w 82296"/>
                <a:gd name="connsiteY6" fmla="*/ 1498 h 82295"/>
                <a:gd name="connsiteX7" fmla="*/ 82296 w 82296"/>
                <a:gd name="connsiteY7" fmla="*/ 81143 h 82295"/>
                <a:gd name="connsiteX8" fmla="*/ 69041 w 82296"/>
                <a:gd name="connsiteY8" fmla="*/ 81143 h 82295"/>
                <a:gd name="connsiteX9" fmla="*/ 69041 w 82296"/>
                <a:gd name="connsiteY9" fmla="*/ 66275 h 82295"/>
                <a:gd name="connsiteX10" fmla="*/ 13486 w 82296"/>
                <a:gd name="connsiteY10" fmla="*/ 41494 h 82295"/>
                <a:gd name="connsiteX11" fmla="*/ 41148 w 82296"/>
                <a:gd name="connsiteY11" fmla="*/ 70078 h 82295"/>
                <a:gd name="connsiteX12" fmla="*/ 69041 w 82296"/>
                <a:gd name="connsiteY12" fmla="*/ 41494 h 82295"/>
                <a:gd name="connsiteX13" fmla="*/ 41148 w 82296"/>
                <a:gd name="connsiteY13" fmla="*/ 12448 h 82295"/>
                <a:gd name="connsiteX14" fmla="*/ 13486 w 82296"/>
                <a:gd name="connsiteY14" fmla="*/ 41494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82296" h="82295">
                  <a:moveTo>
                    <a:pt x="69041" y="66160"/>
                  </a:moveTo>
                  <a:cubicBezTo>
                    <a:pt x="63048" y="76187"/>
                    <a:pt x="52559" y="82296"/>
                    <a:pt x="39995" y="82296"/>
                  </a:cubicBezTo>
                  <a:cubicBezTo>
                    <a:pt x="16598" y="82296"/>
                    <a:pt x="0" y="65237"/>
                    <a:pt x="0" y="41609"/>
                  </a:cubicBezTo>
                  <a:cubicBezTo>
                    <a:pt x="0" y="17981"/>
                    <a:pt x="16598" y="0"/>
                    <a:pt x="39995" y="0"/>
                  </a:cubicBezTo>
                  <a:cubicBezTo>
                    <a:pt x="52559" y="0"/>
                    <a:pt x="63048" y="6339"/>
                    <a:pt x="69041" y="16482"/>
                  </a:cubicBezTo>
                  <a:lnTo>
                    <a:pt x="69041" y="1498"/>
                  </a:lnTo>
                  <a:lnTo>
                    <a:pt x="82296" y="1498"/>
                  </a:lnTo>
                  <a:lnTo>
                    <a:pt x="82296" y="81143"/>
                  </a:lnTo>
                  <a:lnTo>
                    <a:pt x="69041" y="81143"/>
                  </a:lnTo>
                  <a:lnTo>
                    <a:pt x="69041" y="66275"/>
                  </a:lnTo>
                  <a:close/>
                  <a:moveTo>
                    <a:pt x="13486" y="41494"/>
                  </a:moveTo>
                  <a:cubicBezTo>
                    <a:pt x="13486" y="57976"/>
                    <a:pt x="25127" y="70078"/>
                    <a:pt x="41148" y="70078"/>
                  </a:cubicBezTo>
                  <a:cubicBezTo>
                    <a:pt x="57169" y="70078"/>
                    <a:pt x="69041" y="57976"/>
                    <a:pt x="69041" y="41494"/>
                  </a:cubicBezTo>
                  <a:cubicBezTo>
                    <a:pt x="69041" y="25012"/>
                    <a:pt x="57400" y="12448"/>
                    <a:pt x="41148" y="12448"/>
                  </a:cubicBezTo>
                  <a:cubicBezTo>
                    <a:pt x="24896" y="12448"/>
                    <a:pt x="13486" y="24666"/>
                    <a:pt x="13486" y="41494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27" name="Freeform: Shape 1426">
              <a:extLst>
                <a:ext uri="{FF2B5EF4-FFF2-40B4-BE49-F238E27FC236}">
                  <a16:creationId xmlns:a16="http://schemas.microsoft.com/office/drawing/2014/main" id="{E0CB79B7-03DC-9787-34D8-80CC2559AC0B}"/>
                </a:ext>
              </a:extLst>
            </p:cNvPr>
            <p:cNvSpPr/>
            <p:nvPr/>
          </p:nvSpPr>
          <p:spPr>
            <a:xfrm>
              <a:off x="3937644" y="1766943"/>
              <a:ext cx="23628" cy="111917"/>
            </a:xfrm>
            <a:custGeom>
              <a:avLst/>
              <a:gdLst>
                <a:gd name="connsiteX0" fmla="*/ 0 w 23628"/>
                <a:gd name="connsiteY0" fmla="*/ 8760 h 111917"/>
                <a:gd name="connsiteX1" fmla="*/ 8414 w 23628"/>
                <a:gd name="connsiteY1" fmla="*/ 0 h 111917"/>
                <a:gd name="connsiteX2" fmla="*/ 14062 w 23628"/>
                <a:gd name="connsiteY2" fmla="*/ 1729 h 111917"/>
                <a:gd name="connsiteX3" fmla="*/ 23628 w 23628"/>
                <a:gd name="connsiteY3" fmla="*/ 8529 h 111917"/>
                <a:gd name="connsiteX4" fmla="*/ 14062 w 23628"/>
                <a:gd name="connsiteY4" fmla="*/ 15099 h 111917"/>
                <a:gd name="connsiteX5" fmla="*/ 8414 w 23628"/>
                <a:gd name="connsiteY5" fmla="*/ 17059 h 111917"/>
                <a:gd name="connsiteX6" fmla="*/ 0 w 23628"/>
                <a:gd name="connsiteY6" fmla="*/ 8645 h 111917"/>
                <a:gd name="connsiteX7" fmla="*/ 2766 w 23628"/>
                <a:gd name="connsiteY7" fmla="*/ 32273 h 111917"/>
                <a:gd name="connsiteX8" fmla="*/ 16021 w 23628"/>
                <a:gd name="connsiteY8" fmla="*/ 32273 h 111917"/>
                <a:gd name="connsiteX9" fmla="*/ 16021 w 23628"/>
                <a:gd name="connsiteY9" fmla="*/ 111918 h 111917"/>
                <a:gd name="connsiteX10" fmla="*/ 2766 w 23628"/>
                <a:gd name="connsiteY10" fmla="*/ 111918 h 111917"/>
                <a:gd name="connsiteX11" fmla="*/ 2766 w 23628"/>
                <a:gd name="connsiteY11" fmla="*/ 32273 h 1119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3628" h="111917">
                  <a:moveTo>
                    <a:pt x="0" y="8760"/>
                  </a:moveTo>
                  <a:cubicBezTo>
                    <a:pt x="0" y="3919"/>
                    <a:pt x="3688" y="0"/>
                    <a:pt x="8414" y="0"/>
                  </a:cubicBezTo>
                  <a:cubicBezTo>
                    <a:pt x="10489" y="0"/>
                    <a:pt x="12333" y="461"/>
                    <a:pt x="14062" y="1729"/>
                  </a:cubicBezTo>
                  <a:lnTo>
                    <a:pt x="23628" y="8529"/>
                  </a:lnTo>
                  <a:lnTo>
                    <a:pt x="14062" y="15099"/>
                  </a:lnTo>
                  <a:cubicBezTo>
                    <a:pt x="12333" y="16367"/>
                    <a:pt x="10489" y="17059"/>
                    <a:pt x="8414" y="17059"/>
                  </a:cubicBezTo>
                  <a:cubicBezTo>
                    <a:pt x="3688" y="17059"/>
                    <a:pt x="0" y="13370"/>
                    <a:pt x="0" y="8645"/>
                  </a:cubicBezTo>
                  <a:close/>
                  <a:moveTo>
                    <a:pt x="2766" y="32273"/>
                  </a:moveTo>
                  <a:lnTo>
                    <a:pt x="16021" y="32273"/>
                  </a:lnTo>
                  <a:lnTo>
                    <a:pt x="16021" y="111918"/>
                  </a:lnTo>
                  <a:lnTo>
                    <a:pt x="2766" y="111918"/>
                  </a:lnTo>
                  <a:lnTo>
                    <a:pt x="2766" y="32273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28" name="Freeform: Shape 1427">
              <a:extLst>
                <a:ext uri="{FF2B5EF4-FFF2-40B4-BE49-F238E27FC236}">
                  <a16:creationId xmlns:a16="http://schemas.microsoft.com/office/drawing/2014/main" id="{84D4A84A-D758-DB1B-D9C8-34761C9D2705}"/>
                </a:ext>
              </a:extLst>
            </p:cNvPr>
            <p:cNvSpPr/>
            <p:nvPr/>
          </p:nvSpPr>
          <p:spPr>
            <a:xfrm>
              <a:off x="3980290" y="1797833"/>
              <a:ext cx="71346" cy="81028"/>
            </a:xfrm>
            <a:custGeom>
              <a:avLst/>
              <a:gdLst>
                <a:gd name="connsiteX0" fmla="*/ 13024 w 71346"/>
                <a:gd name="connsiteY0" fmla="*/ 81028 h 81028"/>
                <a:gd name="connsiteX1" fmla="*/ 0 w 71346"/>
                <a:gd name="connsiteY1" fmla="*/ 81028 h 81028"/>
                <a:gd name="connsiteX2" fmla="*/ 0 w 71346"/>
                <a:gd name="connsiteY2" fmla="*/ 1383 h 81028"/>
                <a:gd name="connsiteX3" fmla="*/ 13024 w 71346"/>
                <a:gd name="connsiteY3" fmla="*/ 1383 h 81028"/>
                <a:gd name="connsiteX4" fmla="*/ 13024 w 71346"/>
                <a:gd name="connsiteY4" fmla="*/ 16252 h 81028"/>
                <a:gd name="connsiteX5" fmla="*/ 40687 w 71346"/>
                <a:gd name="connsiteY5" fmla="*/ 0 h 81028"/>
                <a:gd name="connsiteX6" fmla="*/ 71346 w 71346"/>
                <a:gd name="connsiteY6" fmla="*/ 34232 h 81028"/>
                <a:gd name="connsiteX7" fmla="*/ 71346 w 71346"/>
                <a:gd name="connsiteY7" fmla="*/ 81028 h 81028"/>
                <a:gd name="connsiteX8" fmla="*/ 58091 w 71346"/>
                <a:gd name="connsiteY8" fmla="*/ 81028 h 81028"/>
                <a:gd name="connsiteX9" fmla="*/ 58091 w 71346"/>
                <a:gd name="connsiteY9" fmla="*/ 36422 h 81028"/>
                <a:gd name="connsiteX10" fmla="*/ 37460 w 71346"/>
                <a:gd name="connsiteY10" fmla="*/ 12679 h 81028"/>
                <a:gd name="connsiteX11" fmla="*/ 13024 w 71346"/>
                <a:gd name="connsiteY11" fmla="*/ 41148 h 81028"/>
                <a:gd name="connsiteX12" fmla="*/ 13024 w 71346"/>
                <a:gd name="connsiteY12" fmla="*/ 81028 h 810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1346" h="81028">
                  <a:moveTo>
                    <a:pt x="13024" y="81028"/>
                  </a:moveTo>
                  <a:lnTo>
                    <a:pt x="0" y="81028"/>
                  </a:lnTo>
                  <a:lnTo>
                    <a:pt x="0" y="1383"/>
                  </a:lnTo>
                  <a:lnTo>
                    <a:pt x="13024" y="1383"/>
                  </a:lnTo>
                  <a:lnTo>
                    <a:pt x="13024" y="16252"/>
                  </a:lnTo>
                  <a:cubicBezTo>
                    <a:pt x="18672" y="6455"/>
                    <a:pt x="28354" y="0"/>
                    <a:pt x="40687" y="0"/>
                  </a:cubicBezTo>
                  <a:cubicBezTo>
                    <a:pt x="60858" y="0"/>
                    <a:pt x="71346" y="14523"/>
                    <a:pt x="71346" y="34232"/>
                  </a:cubicBezTo>
                  <a:lnTo>
                    <a:pt x="71346" y="81028"/>
                  </a:lnTo>
                  <a:lnTo>
                    <a:pt x="58091" y="81028"/>
                  </a:lnTo>
                  <a:lnTo>
                    <a:pt x="58091" y="36422"/>
                  </a:lnTo>
                  <a:cubicBezTo>
                    <a:pt x="58091" y="20977"/>
                    <a:pt x="51291" y="12679"/>
                    <a:pt x="37460" y="12679"/>
                  </a:cubicBezTo>
                  <a:cubicBezTo>
                    <a:pt x="22822" y="12679"/>
                    <a:pt x="13024" y="25242"/>
                    <a:pt x="13024" y="41148"/>
                  </a:cubicBezTo>
                  <a:lnTo>
                    <a:pt x="13024" y="81028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29" name="Freeform: Shape 1428">
              <a:extLst>
                <a:ext uri="{FF2B5EF4-FFF2-40B4-BE49-F238E27FC236}">
                  <a16:creationId xmlns:a16="http://schemas.microsoft.com/office/drawing/2014/main" id="{C92B9A22-DB53-A331-4C50-83CF9317FF58}"/>
                </a:ext>
              </a:extLst>
            </p:cNvPr>
            <p:cNvSpPr/>
            <p:nvPr/>
          </p:nvSpPr>
          <p:spPr>
            <a:xfrm>
              <a:off x="4071001" y="1797833"/>
              <a:ext cx="56477" cy="82295"/>
            </a:xfrm>
            <a:custGeom>
              <a:avLst/>
              <a:gdLst>
                <a:gd name="connsiteX0" fmla="*/ 27086 w 56477"/>
                <a:gd name="connsiteY0" fmla="*/ 71692 h 82295"/>
                <a:gd name="connsiteX1" fmla="*/ 43107 w 56477"/>
                <a:gd name="connsiteY1" fmla="*/ 60397 h 82295"/>
                <a:gd name="connsiteX2" fmla="*/ 34924 w 56477"/>
                <a:gd name="connsiteY2" fmla="*/ 50254 h 82295"/>
                <a:gd name="connsiteX3" fmla="*/ 16251 w 56477"/>
                <a:gd name="connsiteY3" fmla="*/ 42646 h 82295"/>
                <a:gd name="connsiteX4" fmla="*/ 1037 w 56477"/>
                <a:gd name="connsiteY4" fmla="*/ 22591 h 82295"/>
                <a:gd name="connsiteX5" fmla="*/ 28469 w 56477"/>
                <a:gd name="connsiteY5" fmla="*/ 0 h 82295"/>
                <a:gd name="connsiteX6" fmla="*/ 52559 w 56477"/>
                <a:gd name="connsiteY6" fmla="*/ 7261 h 82295"/>
                <a:gd name="connsiteX7" fmla="*/ 52559 w 56477"/>
                <a:gd name="connsiteY7" fmla="*/ 20862 h 82295"/>
                <a:gd name="connsiteX8" fmla="*/ 28700 w 56477"/>
                <a:gd name="connsiteY8" fmla="*/ 10835 h 82295"/>
                <a:gd name="connsiteX9" fmla="*/ 14177 w 56477"/>
                <a:gd name="connsiteY9" fmla="*/ 21323 h 82295"/>
                <a:gd name="connsiteX10" fmla="*/ 22706 w 56477"/>
                <a:gd name="connsiteY10" fmla="*/ 31351 h 82295"/>
                <a:gd name="connsiteX11" fmla="*/ 41609 w 56477"/>
                <a:gd name="connsiteY11" fmla="*/ 38958 h 82295"/>
                <a:gd name="connsiteX12" fmla="*/ 56478 w 56477"/>
                <a:gd name="connsiteY12" fmla="*/ 57976 h 82295"/>
                <a:gd name="connsiteX13" fmla="*/ 26971 w 56477"/>
                <a:gd name="connsiteY13" fmla="*/ 82296 h 82295"/>
                <a:gd name="connsiteX14" fmla="*/ 0 w 56477"/>
                <a:gd name="connsiteY14" fmla="*/ 74343 h 82295"/>
                <a:gd name="connsiteX15" fmla="*/ 0 w 56477"/>
                <a:gd name="connsiteY15" fmla="*/ 60166 h 82295"/>
                <a:gd name="connsiteX16" fmla="*/ 27317 w 56477"/>
                <a:gd name="connsiteY16" fmla="*/ 71577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6477" h="82295">
                  <a:moveTo>
                    <a:pt x="27086" y="71692"/>
                  </a:moveTo>
                  <a:cubicBezTo>
                    <a:pt x="36422" y="71692"/>
                    <a:pt x="43107" y="67658"/>
                    <a:pt x="43107" y="60397"/>
                  </a:cubicBezTo>
                  <a:cubicBezTo>
                    <a:pt x="43107" y="56017"/>
                    <a:pt x="40802" y="52674"/>
                    <a:pt x="34924" y="50254"/>
                  </a:cubicBezTo>
                  <a:lnTo>
                    <a:pt x="16251" y="42646"/>
                  </a:lnTo>
                  <a:cubicBezTo>
                    <a:pt x="6455" y="38497"/>
                    <a:pt x="1037" y="32849"/>
                    <a:pt x="1037" y="22591"/>
                  </a:cubicBezTo>
                  <a:cubicBezTo>
                    <a:pt x="1037" y="8760"/>
                    <a:pt x="12218" y="0"/>
                    <a:pt x="28469" y="0"/>
                  </a:cubicBezTo>
                  <a:cubicBezTo>
                    <a:pt x="37690" y="0"/>
                    <a:pt x="46335" y="2536"/>
                    <a:pt x="52559" y="7261"/>
                  </a:cubicBezTo>
                  <a:lnTo>
                    <a:pt x="52559" y="20862"/>
                  </a:lnTo>
                  <a:cubicBezTo>
                    <a:pt x="45297" y="14523"/>
                    <a:pt x="36537" y="10835"/>
                    <a:pt x="28700" y="10835"/>
                  </a:cubicBezTo>
                  <a:cubicBezTo>
                    <a:pt x="20171" y="10835"/>
                    <a:pt x="14177" y="14753"/>
                    <a:pt x="14177" y="21323"/>
                  </a:cubicBezTo>
                  <a:cubicBezTo>
                    <a:pt x="14177" y="26049"/>
                    <a:pt x="16482" y="28930"/>
                    <a:pt x="22706" y="31351"/>
                  </a:cubicBezTo>
                  <a:lnTo>
                    <a:pt x="41609" y="38958"/>
                  </a:lnTo>
                  <a:cubicBezTo>
                    <a:pt x="51752" y="43338"/>
                    <a:pt x="56478" y="49447"/>
                    <a:pt x="56478" y="57976"/>
                  </a:cubicBezTo>
                  <a:cubicBezTo>
                    <a:pt x="56478" y="72960"/>
                    <a:pt x="44375" y="82296"/>
                    <a:pt x="26971" y="82296"/>
                  </a:cubicBezTo>
                  <a:cubicBezTo>
                    <a:pt x="16482" y="82296"/>
                    <a:pt x="6915" y="79530"/>
                    <a:pt x="0" y="74343"/>
                  </a:cubicBezTo>
                  <a:lnTo>
                    <a:pt x="0" y="60166"/>
                  </a:lnTo>
                  <a:cubicBezTo>
                    <a:pt x="8529" y="68119"/>
                    <a:pt x="17865" y="71577"/>
                    <a:pt x="27317" y="71577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30" name="Freeform: Shape 1429">
              <a:extLst>
                <a:ext uri="{FF2B5EF4-FFF2-40B4-BE49-F238E27FC236}">
                  <a16:creationId xmlns:a16="http://schemas.microsoft.com/office/drawing/2014/main" id="{A42600D2-3F4F-422F-1BBB-37FA493D28C4}"/>
                </a:ext>
              </a:extLst>
            </p:cNvPr>
            <p:cNvSpPr/>
            <p:nvPr/>
          </p:nvSpPr>
          <p:spPr>
            <a:xfrm>
              <a:off x="4178308" y="1797833"/>
              <a:ext cx="82295" cy="82295"/>
            </a:xfrm>
            <a:custGeom>
              <a:avLst/>
              <a:gdLst>
                <a:gd name="connsiteX0" fmla="*/ 69041 w 82295"/>
                <a:gd name="connsiteY0" fmla="*/ 66160 h 82295"/>
                <a:gd name="connsiteX1" fmla="*/ 39995 w 82295"/>
                <a:gd name="connsiteY1" fmla="*/ 82296 h 82295"/>
                <a:gd name="connsiteX2" fmla="*/ 0 w 82295"/>
                <a:gd name="connsiteY2" fmla="*/ 41609 h 82295"/>
                <a:gd name="connsiteX3" fmla="*/ 39995 w 82295"/>
                <a:gd name="connsiteY3" fmla="*/ 0 h 82295"/>
                <a:gd name="connsiteX4" fmla="*/ 69041 w 82295"/>
                <a:gd name="connsiteY4" fmla="*/ 16482 h 82295"/>
                <a:gd name="connsiteX5" fmla="*/ 69041 w 82295"/>
                <a:gd name="connsiteY5" fmla="*/ 1498 h 82295"/>
                <a:gd name="connsiteX6" fmla="*/ 82296 w 82295"/>
                <a:gd name="connsiteY6" fmla="*/ 1498 h 82295"/>
                <a:gd name="connsiteX7" fmla="*/ 82296 w 82295"/>
                <a:gd name="connsiteY7" fmla="*/ 81143 h 82295"/>
                <a:gd name="connsiteX8" fmla="*/ 69041 w 82295"/>
                <a:gd name="connsiteY8" fmla="*/ 81143 h 82295"/>
                <a:gd name="connsiteX9" fmla="*/ 69041 w 82295"/>
                <a:gd name="connsiteY9" fmla="*/ 66275 h 82295"/>
                <a:gd name="connsiteX10" fmla="*/ 13485 w 82295"/>
                <a:gd name="connsiteY10" fmla="*/ 41494 h 82295"/>
                <a:gd name="connsiteX11" fmla="*/ 41148 w 82295"/>
                <a:gd name="connsiteY11" fmla="*/ 70078 h 82295"/>
                <a:gd name="connsiteX12" fmla="*/ 69041 w 82295"/>
                <a:gd name="connsiteY12" fmla="*/ 41494 h 82295"/>
                <a:gd name="connsiteX13" fmla="*/ 41148 w 82295"/>
                <a:gd name="connsiteY13" fmla="*/ 12448 h 82295"/>
                <a:gd name="connsiteX14" fmla="*/ 13485 w 82295"/>
                <a:gd name="connsiteY14" fmla="*/ 41494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82295" h="82295">
                  <a:moveTo>
                    <a:pt x="69041" y="66160"/>
                  </a:moveTo>
                  <a:cubicBezTo>
                    <a:pt x="63048" y="76187"/>
                    <a:pt x="52559" y="82296"/>
                    <a:pt x="39995" y="82296"/>
                  </a:cubicBezTo>
                  <a:cubicBezTo>
                    <a:pt x="16598" y="82296"/>
                    <a:pt x="0" y="65237"/>
                    <a:pt x="0" y="41609"/>
                  </a:cubicBezTo>
                  <a:cubicBezTo>
                    <a:pt x="0" y="17981"/>
                    <a:pt x="16598" y="0"/>
                    <a:pt x="39995" y="0"/>
                  </a:cubicBezTo>
                  <a:cubicBezTo>
                    <a:pt x="52559" y="0"/>
                    <a:pt x="63048" y="6339"/>
                    <a:pt x="69041" y="16482"/>
                  </a:cubicBezTo>
                  <a:lnTo>
                    <a:pt x="69041" y="1498"/>
                  </a:lnTo>
                  <a:lnTo>
                    <a:pt x="82296" y="1498"/>
                  </a:lnTo>
                  <a:lnTo>
                    <a:pt x="82296" y="81143"/>
                  </a:lnTo>
                  <a:lnTo>
                    <a:pt x="69041" y="81143"/>
                  </a:lnTo>
                  <a:lnTo>
                    <a:pt x="69041" y="66275"/>
                  </a:lnTo>
                  <a:close/>
                  <a:moveTo>
                    <a:pt x="13485" y="41494"/>
                  </a:moveTo>
                  <a:cubicBezTo>
                    <a:pt x="13485" y="57976"/>
                    <a:pt x="25127" y="70078"/>
                    <a:pt x="41148" y="70078"/>
                  </a:cubicBezTo>
                  <a:cubicBezTo>
                    <a:pt x="57169" y="70078"/>
                    <a:pt x="69041" y="57976"/>
                    <a:pt x="69041" y="41494"/>
                  </a:cubicBezTo>
                  <a:cubicBezTo>
                    <a:pt x="69041" y="25012"/>
                    <a:pt x="57400" y="12448"/>
                    <a:pt x="41148" y="12448"/>
                  </a:cubicBezTo>
                  <a:cubicBezTo>
                    <a:pt x="24896" y="12448"/>
                    <a:pt x="13485" y="24666"/>
                    <a:pt x="13485" y="41494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31" name="Freeform: Shape 1430">
              <a:extLst>
                <a:ext uri="{FF2B5EF4-FFF2-40B4-BE49-F238E27FC236}">
                  <a16:creationId xmlns:a16="http://schemas.microsoft.com/office/drawing/2014/main" id="{AF84275F-6BCB-A0FA-B95B-97211DD0D48D}"/>
                </a:ext>
              </a:extLst>
            </p:cNvPr>
            <p:cNvSpPr/>
            <p:nvPr/>
          </p:nvSpPr>
          <p:spPr>
            <a:xfrm>
              <a:off x="4281236" y="1797833"/>
              <a:ext cx="68003" cy="82295"/>
            </a:xfrm>
            <a:custGeom>
              <a:avLst/>
              <a:gdLst>
                <a:gd name="connsiteX0" fmla="*/ 42647 w 68003"/>
                <a:gd name="connsiteY0" fmla="*/ 70078 h 82295"/>
                <a:gd name="connsiteX1" fmla="*/ 68004 w 68003"/>
                <a:gd name="connsiteY1" fmla="*/ 61549 h 82295"/>
                <a:gd name="connsiteX2" fmla="*/ 68004 w 68003"/>
                <a:gd name="connsiteY2" fmla="*/ 74919 h 82295"/>
                <a:gd name="connsiteX3" fmla="*/ 41494 w 68003"/>
                <a:gd name="connsiteY3" fmla="*/ 82296 h 82295"/>
                <a:gd name="connsiteX4" fmla="*/ 0 w 68003"/>
                <a:gd name="connsiteY4" fmla="*/ 41148 h 82295"/>
                <a:gd name="connsiteX5" fmla="*/ 41609 w 68003"/>
                <a:gd name="connsiteY5" fmla="*/ 0 h 82295"/>
                <a:gd name="connsiteX6" fmla="*/ 67082 w 68003"/>
                <a:gd name="connsiteY6" fmla="*/ 8068 h 82295"/>
                <a:gd name="connsiteX7" fmla="*/ 67082 w 68003"/>
                <a:gd name="connsiteY7" fmla="*/ 22591 h 82295"/>
                <a:gd name="connsiteX8" fmla="*/ 42416 w 68003"/>
                <a:gd name="connsiteY8" fmla="*/ 12448 h 82295"/>
                <a:gd name="connsiteX9" fmla="*/ 13485 w 68003"/>
                <a:gd name="connsiteY9" fmla="*/ 41148 h 82295"/>
                <a:gd name="connsiteX10" fmla="*/ 42531 w 68003"/>
                <a:gd name="connsiteY10" fmla="*/ 70078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8003" h="82295">
                  <a:moveTo>
                    <a:pt x="42647" y="70078"/>
                  </a:moveTo>
                  <a:cubicBezTo>
                    <a:pt x="52328" y="70078"/>
                    <a:pt x="61088" y="67543"/>
                    <a:pt x="68004" y="61549"/>
                  </a:cubicBezTo>
                  <a:lnTo>
                    <a:pt x="68004" y="74919"/>
                  </a:lnTo>
                  <a:cubicBezTo>
                    <a:pt x="60281" y="80106"/>
                    <a:pt x="51060" y="82296"/>
                    <a:pt x="41494" y="82296"/>
                  </a:cubicBezTo>
                  <a:cubicBezTo>
                    <a:pt x="16943" y="82296"/>
                    <a:pt x="0" y="65353"/>
                    <a:pt x="0" y="41148"/>
                  </a:cubicBezTo>
                  <a:cubicBezTo>
                    <a:pt x="0" y="16943"/>
                    <a:pt x="17404" y="0"/>
                    <a:pt x="41609" y="0"/>
                  </a:cubicBezTo>
                  <a:cubicBezTo>
                    <a:pt x="51291" y="0"/>
                    <a:pt x="60166" y="2766"/>
                    <a:pt x="67082" y="8068"/>
                  </a:cubicBezTo>
                  <a:lnTo>
                    <a:pt x="67082" y="22591"/>
                  </a:lnTo>
                  <a:cubicBezTo>
                    <a:pt x="60742" y="16021"/>
                    <a:pt x="52213" y="12448"/>
                    <a:pt x="42416" y="12448"/>
                  </a:cubicBezTo>
                  <a:cubicBezTo>
                    <a:pt x="25472" y="12448"/>
                    <a:pt x="13485" y="24205"/>
                    <a:pt x="13485" y="41148"/>
                  </a:cubicBezTo>
                  <a:cubicBezTo>
                    <a:pt x="13485" y="58091"/>
                    <a:pt x="25588" y="70078"/>
                    <a:pt x="42531" y="70078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32" name="Freeform: Shape 1431">
              <a:extLst>
                <a:ext uri="{FF2B5EF4-FFF2-40B4-BE49-F238E27FC236}">
                  <a16:creationId xmlns:a16="http://schemas.microsoft.com/office/drawing/2014/main" id="{5AD0FDE3-9C2E-84BB-62E5-9346F088D82A}"/>
                </a:ext>
              </a:extLst>
            </p:cNvPr>
            <p:cNvSpPr/>
            <p:nvPr/>
          </p:nvSpPr>
          <p:spPr>
            <a:xfrm>
              <a:off x="4363993" y="1797833"/>
              <a:ext cx="68003" cy="82295"/>
            </a:xfrm>
            <a:custGeom>
              <a:avLst/>
              <a:gdLst>
                <a:gd name="connsiteX0" fmla="*/ 42647 w 68003"/>
                <a:gd name="connsiteY0" fmla="*/ 70078 h 82295"/>
                <a:gd name="connsiteX1" fmla="*/ 68004 w 68003"/>
                <a:gd name="connsiteY1" fmla="*/ 61549 h 82295"/>
                <a:gd name="connsiteX2" fmla="*/ 68004 w 68003"/>
                <a:gd name="connsiteY2" fmla="*/ 74919 h 82295"/>
                <a:gd name="connsiteX3" fmla="*/ 41494 w 68003"/>
                <a:gd name="connsiteY3" fmla="*/ 82296 h 82295"/>
                <a:gd name="connsiteX4" fmla="*/ 0 w 68003"/>
                <a:gd name="connsiteY4" fmla="*/ 41148 h 82295"/>
                <a:gd name="connsiteX5" fmla="*/ 41609 w 68003"/>
                <a:gd name="connsiteY5" fmla="*/ 0 h 82295"/>
                <a:gd name="connsiteX6" fmla="*/ 67082 w 68003"/>
                <a:gd name="connsiteY6" fmla="*/ 8068 h 82295"/>
                <a:gd name="connsiteX7" fmla="*/ 67082 w 68003"/>
                <a:gd name="connsiteY7" fmla="*/ 22591 h 82295"/>
                <a:gd name="connsiteX8" fmla="*/ 42416 w 68003"/>
                <a:gd name="connsiteY8" fmla="*/ 12448 h 82295"/>
                <a:gd name="connsiteX9" fmla="*/ 13486 w 68003"/>
                <a:gd name="connsiteY9" fmla="*/ 41148 h 82295"/>
                <a:gd name="connsiteX10" fmla="*/ 42531 w 68003"/>
                <a:gd name="connsiteY10" fmla="*/ 70078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8003" h="82295">
                  <a:moveTo>
                    <a:pt x="42647" y="70078"/>
                  </a:moveTo>
                  <a:cubicBezTo>
                    <a:pt x="52328" y="70078"/>
                    <a:pt x="61088" y="67543"/>
                    <a:pt x="68004" y="61549"/>
                  </a:cubicBezTo>
                  <a:lnTo>
                    <a:pt x="68004" y="74919"/>
                  </a:lnTo>
                  <a:cubicBezTo>
                    <a:pt x="60281" y="80106"/>
                    <a:pt x="51060" y="82296"/>
                    <a:pt x="41494" y="82296"/>
                  </a:cubicBezTo>
                  <a:cubicBezTo>
                    <a:pt x="16943" y="82296"/>
                    <a:pt x="0" y="65353"/>
                    <a:pt x="0" y="41148"/>
                  </a:cubicBezTo>
                  <a:cubicBezTo>
                    <a:pt x="0" y="16943"/>
                    <a:pt x="17404" y="0"/>
                    <a:pt x="41609" y="0"/>
                  </a:cubicBezTo>
                  <a:cubicBezTo>
                    <a:pt x="51291" y="0"/>
                    <a:pt x="60166" y="2766"/>
                    <a:pt x="67082" y="8068"/>
                  </a:cubicBezTo>
                  <a:lnTo>
                    <a:pt x="67082" y="22591"/>
                  </a:lnTo>
                  <a:cubicBezTo>
                    <a:pt x="60743" y="16021"/>
                    <a:pt x="52213" y="12448"/>
                    <a:pt x="42416" y="12448"/>
                  </a:cubicBezTo>
                  <a:cubicBezTo>
                    <a:pt x="25472" y="12448"/>
                    <a:pt x="13486" y="24205"/>
                    <a:pt x="13486" y="41148"/>
                  </a:cubicBezTo>
                  <a:cubicBezTo>
                    <a:pt x="13486" y="58091"/>
                    <a:pt x="25588" y="70078"/>
                    <a:pt x="42531" y="70078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33" name="Freeform: Shape 1432">
              <a:extLst>
                <a:ext uri="{FF2B5EF4-FFF2-40B4-BE49-F238E27FC236}">
                  <a16:creationId xmlns:a16="http://schemas.microsoft.com/office/drawing/2014/main" id="{D727D0FB-633E-AEFD-4045-2D567EFDAE10}"/>
                </a:ext>
              </a:extLst>
            </p:cNvPr>
            <p:cNvSpPr/>
            <p:nvPr/>
          </p:nvSpPr>
          <p:spPr>
            <a:xfrm>
              <a:off x="4446750" y="1797833"/>
              <a:ext cx="77224" cy="82295"/>
            </a:xfrm>
            <a:custGeom>
              <a:avLst/>
              <a:gdLst>
                <a:gd name="connsiteX0" fmla="*/ 0 w 77224"/>
                <a:gd name="connsiteY0" fmla="*/ 41955 h 82295"/>
                <a:gd name="connsiteX1" fmla="*/ 39419 w 77224"/>
                <a:gd name="connsiteY1" fmla="*/ 0 h 82295"/>
                <a:gd name="connsiteX2" fmla="*/ 77225 w 77224"/>
                <a:gd name="connsiteY2" fmla="*/ 39765 h 82295"/>
                <a:gd name="connsiteX3" fmla="*/ 76879 w 77224"/>
                <a:gd name="connsiteY3" fmla="*/ 46335 h 82295"/>
                <a:gd name="connsiteX4" fmla="*/ 13947 w 77224"/>
                <a:gd name="connsiteY4" fmla="*/ 46335 h 82295"/>
                <a:gd name="connsiteX5" fmla="*/ 42992 w 77224"/>
                <a:gd name="connsiteY5" fmla="*/ 70194 h 82295"/>
                <a:gd name="connsiteX6" fmla="*/ 71346 w 77224"/>
                <a:gd name="connsiteY6" fmla="*/ 61319 h 82295"/>
                <a:gd name="connsiteX7" fmla="*/ 71346 w 77224"/>
                <a:gd name="connsiteY7" fmla="*/ 73882 h 82295"/>
                <a:gd name="connsiteX8" fmla="*/ 42992 w 77224"/>
                <a:gd name="connsiteY8" fmla="*/ 82296 h 82295"/>
                <a:gd name="connsiteX9" fmla="*/ 0 w 77224"/>
                <a:gd name="connsiteY9" fmla="*/ 41955 h 82295"/>
                <a:gd name="connsiteX10" fmla="*/ 63278 w 77224"/>
                <a:gd name="connsiteY10" fmla="*/ 35616 h 82295"/>
                <a:gd name="connsiteX11" fmla="*/ 39419 w 77224"/>
                <a:gd name="connsiteY11" fmla="*/ 11872 h 82295"/>
                <a:gd name="connsiteX12" fmla="*/ 14293 w 77224"/>
                <a:gd name="connsiteY12" fmla="*/ 35616 h 82295"/>
                <a:gd name="connsiteX13" fmla="*/ 63393 w 77224"/>
                <a:gd name="connsiteY13" fmla="*/ 35616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7224" h="82295">
                  <a:moveTo>
                    <a:pt x="0" y="41955"/>
                  </a:moveTo>
                  <a:cubicBezTo>
                    <a:pt x="0" y="18096"/>
                    <a:pt x="15214" y="0"/>
                    <a:pt x="39419" y="0"/>
                  </a:cubicBezTo>
                  <a:cubicBezTo>
                    <a:pt x="62356" y="0"/>
                    <a:pt x="77225" y="16943"/>
                    <a:pt x="77225" y="39765"/>
                  </a:cubicBezTo>
                  <a:cubicBezTo>
                    <a:pt x="77225" y="42070"/>
                    <a:pt x="77109" y="44145"/>
                    <a:pt x="76879" y="46335"/>
                  </a:cubicBezTo>
                  <a:lnTo>
                    <a:pt x="13947" y="46335"/>
                  </a:lnTo>
                  <a:cubicBezTo>
                    <a:pt x="16021" y="60512"/>
                    <a:pt x="27202" y="70194"/>
                    <a:pt x="42992" y="70194"/>
                  </a:cubicBezTo>
                  <a:cubicBezTo>
                    <a:pt x="53135" y="70194"/>
                    <a:pt x="63048" y="67312"/>
                    <a:pt x="71346" y="61319"/>
                  </a:cubicBezTo>
                  <a:lnTo>
                    <a:pt x="71346" y="73882"/>
                  </a:lnTo>
                  <a:cubicBezTo>
                    <a:pt x="62817" y="79645"/>
                    <a:pt x="53135" y="82296"/>
                    <a:pt x="42992" y="82296"/>
                  </a:cubicBezTo>
                  <a:cubicBezTo>
                    <a:pt x="18096" y="82296"/>
                    <a:pt x="0" y="66160"/>
                    <a:pt x="0" y="41955"/>
                  </a:cubicBezTo>
                  <a:close/>
                  <a:moveTo>
                    <a:pt x="63278" y="35616"/>
                  </a:moveTo>
                  <a:cubicBezTo>
                    <a:pt x="62126" y="22015"/>
                    <a:pt x="53481" y="11872"/>
                    <a:pt x="39419" y="11872"/>
                  </a:cubicBezTo>
                  <a:cubicBezTo>
                    <a:pt x="25357" y="11872"/>
                    <a:pt x="16137" y="22015"/>
                    <a:pt x="14293" y="35616"/>
                  </a:cubicBezTo>
                  <a:lnTo>
                    <a:pt x="63393" y="35616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34" name="Freeform: Shape 1433">
              <a:extLst>
                <a:ext uri="{FF2B5EF4-FFF2-40B4-BE49-F238E27FC236}">
                  <a16:creationId xmlns:a16="http://schemas.microsoft.com/office/drawing/2014/main" id="{48467E47-8C51-2AB8-7901-2A804CA40EE3}"/>
                </a:ext>
              </a:extLst>
            </p:cNvPr>
            <p:cNvSpPr/>
            <p:nvPr/>
          </p:nvSpPr>
          <p:spPr>
            <a:xfrm>
              <a:off x="4539073" y="1797833"/>
              <a:ext cx="56477" cy="82295"/>
            </a:xfrm>
            <a:custGeom>
              <a:avLst/>
              <a:gdLst>
                <a:gd name="connsiteX0" fmla="*/ 27086 w 56477"/>
                <a:gd name="connsiteY0" fmla="*/ 71692 h 82295"/>
                <a:gd name="connsiteX1" fmla="*/ 43107 w 56477"/>
                <a:gd name="connsiteY1" fmla="*/ 60397 h 82295"/>
                <a:gd name="connsiteX2" fmla="*/ 34924 w 56477"/>
                <a:gd name="connsiteY2" fmla="*/ 50254 h 82295"/>
                <a:gd name="connsiteX3" fmla="*/ 16252 w 56477"/>
                <a:gd name="connsiteY3" fmla="*/ 42646 h 82295"/>
                <a:gd name="connsiteX4" fmla="*/ 1037 w 56477"/>
                <a:gd name="connsiteY4" fmla="*/ 22591 h 82295"/>
                <a:gd name="connsiteX5" fmla="*/ 28469 w 56477"/>
                <a:gd name="connsiteY5" fmla="*/ 0 h 82295"/>
                <a:gd name="connsiteX6" fmla="*/ 52559 w 56477"/>
                <a:gd name="connsiteY6" fmla="*/ 7261 h 82295"/>
                <a:gd name="connsiteX7" fmla="*/ 52559 w 56477"/>
                <a:gd name="connsiteY7" fmla="*/ 20862 h 82295"/>
                <a:gd name="connsiteX8" fmla="*/ 28700 w 56477"/>
                <a:gd name="connsiteY8" fmla="*/ 10835 h 82295"/>
                <a:gd name="connsiteX9" fmla="*/ 14177 w 56477"/>
                <a:gd name="connsiteY9" fmla="*/ 21323 h 82295"/>
                <a:gd name="connsiteX10" fmla="*/ 22706 w 56477"/>
                <a:gd name="connsiteY10" fmla="*/ 31351 h 82295"/>
                <a:gd name="connsiteX11" fmla="*/ 41609 w 56477"/>
                <a:gd name="connsiteY11" fmla="*/ 38958 h 82295"/>
                <a:gd name="connsiteX12" fmla="*/ 56478 w 56477"/>
                <a:gd name="connsiteY12" fmla="*/ 57976 h 82295"/>
                <a:gd name="connsiteX13" fmla="*/ 26971 w 56477"/>
                <a:gd name="connsiteY13" fmla="*/ 82296 h 82295"/>
                <a:gd name="connsiteX14" fmla="*/ 0 w 56477"/>
                <a:gd name="connsiteY14" fmla="*/ 74343 h 82295"/>
                <a:gd name="connsiteX15" fmla="*/ 0 w 56477"/>
                <a:gd name="connsiteY15" fmla="*/ 60166 h 82295"/>
                <a:gd name="connsiteX16" fmla="*/ 27317 w 56477"/>
                <a:gd name="connsiteY16" fmla="*/ 71577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6477" h="82295">
                  <a:moveTo>
                    <a:pt x="27086" y="71692"/>
                  </a:moveTo>
                  <a:cubicBezTo>
                    <a:pt x="36422" y="71692"/>
                    <a:pt x="43107" y="67658"/>
                    <a:pt x="43107" y="60397"/>
                  </a:cubicBezTo>
                  <a:cubicBezTo>
                    <a:pt x="43107" y="56017"/>
                    <a:pt x="40802" y="52674"/>
                    <a:pt x="34924" y="50254"/>
                  </a:cubicBezTo>
                  <a:lnTo>
                    <a:pt x="16252" y="42646"/>
                  </a:lnTo>
                  <a:cubicBezTo>
                    <a:pt x="6455" y="38497"/>
                    <a:pt x="1037" y="32849"/>
                    <a:pt x="1037" y="22591"/>
                  </a:cubicBezTo>
                  <a:cubicBezTo>
                    <a:pt x="1037" y="8760"/>
                    <a:pt x="12218" y="0"/>
                    <a:pt x="28469" y="0"/>
                  </a:cubicBezTo>
                  <a:cubicBezTo>
                    <a:pt x="37690" y="0"/>
                    <a:pt x="46335" y="2536"/>
                    <a:pt x="52559" y="7261"/>
                  </a:cubicBezTo>
                  <a:lnTo>
                    <a:pt x="52559" y="20862"/>
                  </a:lnTo>
                  <a:cubicBezTo>
                    <a:pt x="45297" y="14523"/>
                    <a:pt x="36538" y="10835"/>
                    <a:pt x="28700" y="10835"/>
                  </a:cubicBezTo>
                  <a:cubicBezTo>
                    <a:pt x="20171" y="10835"/>
                    <a:pt x="14177" y="14753"/>
                    <a:pt x="14177" y="21323"/>
                  </a:cubicBezTo>
                  <a:cubicBezTo>
                    <a:pt x="14177" y="26049"/>
                    <a:pt x="16482" y="28930"/>
                    <a:pt x="22706" y="31351"/>
                  </a:cubicBezTo>
                  <a:lnTo>
                    <a:pt x="41609" y="38958"/>
                  </a:lnTo>
                  <a:cubicBezTo>
                    <a:pt x="51752" y="43338"/>
                    <a:pt x="56478" y="49447"/>
                    <a:pt x="56478" y="57976"/>
                  </a:cubicBezTo>
                  <a:cubicBezTo>
                    <a:pt x="56478" y="72960"/>
                    <a:pt x="44375" y="82296"/>
                    <a:pt x="26971" y="82296"/>
                  </a:cubicBezTo>
                  <a:cubicBezTo>
                    <a:pt x="16482" y="82296"/>
                    <a:pt x="6916" y="79530"/>
                    <a:pt x="0" y="74343"/>
                  </a:cubicBezTo>
                  <a:lnTo>
                    <a:pt x="0" y="60166"/>
                  </a:lnTo>
                  <a:cubicBezTo>
                    <a:pt x="8529" y="68119"/>
                    <a:pt x="17865" y="71577"/>
                    <a:pt x="27317" y="71577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35" name="Freeform: Shape 1434">
              <a:extLst>
                <a:ext uri="{FF2B5EF4-FFF2-40B4-BE49-F238E27FC236}">
                  <a16:creationId xmlns:a16="http://schemas.microsoft.com/office/drawing/2014/main" id="{BA4E025B-0257-CE06-E402-7F8FAFC287B3}"/>
                </a:ext>
              </a:extLst>
            </p:cNvPr>
            <p:cNvSpPr/>
            <p:nvPr/>
          </p:nvSpPr>
          <p:spPr>
            <a:xfrm>
              <a:off x="4609613" y="1797833"/>
              <a:ext cx="56477" cy="82295"/>
            </a:xfrm>
            <a:custGeom>
              <a:avLst/>
              <a:gdLst>
                <a:gd name="connsiteX0" fmla="*/ 27086 w 56477"/>
                <a:gd name="connsiteY0" fmla="*/ 71692 h 82295"/>
                <a:gd name="connsiteX1" fmla="*/ 43108 w 56477"/>
                <a:gd name="connsiteY1" fmla="*/ 60397 h 82295"/>
                <a:gd name="connsiteX2" fmla="*/ 34924 w 56477"/>
                <a:gd name="connsiteY2" fmla="*/ 50254 h 82295"/>
                <a:gd name="connsiteX3" fmla="*/ 16252 w 56477"/>
                <a:gd name="connsiteY3" fmla="*/ 42646 h 82295"/>
                <a:gd name="connsiteX4" fmla="*/ 1037 w 56477"/>
                <a:gd name="connsiteY4" fmla="*/ 22591 h 82295"/>
                <a:gd name="connsiteX5" fmla="*/ 28469 w 56477"/>
                <a:gd name="connsiteY5" fmla="*/ 0 h 82295"/>
                <a:gd name="connsiteX6" fmla="*/ 52559 w 56477"/>
                <a:gd name="connsiteY6" fmla="*/ 7261 h 82295"/>
                <a:gd name="connsiteX7" fmla="*/ 52559 w 56477"/>
                <a:gd name="connsiteY7" fmla="*/ 20862 h 82295"/>
                <a:gd name="connsiteX8" fmla="*/ 28700 w 56477"/>
                <a:gd name="connsiteY8" fmla="*/ 10835 h 82295"/>
                <a:gd name="connsiteX9" fmla="*/ 14177 w 56477"/>
                <a:gd name="connsiteY9" fmla="*/ 21323 h 82295"/>
                <a:gd name="connsiteX10" fmla="*/ 22706 w 56477"/>
                <a:gd name="connsiteY10" fmla="*/ 31351 h 82295"/>
                <a:gd name="connsiteX11" fmla="*/ 41609 w 56477"/>
                <a:gd name="connsiteY11" fmla="*/ 38958 h 82295"/>
                <a:gd name="connsiteX12" fmla="*/ 56478 w 56477"/>
                <a:gd name="connsiteY12" fmla="*/ 57976 h 82295"/>
                <a:gd name="connsiteX13" fmla="*/ 26971 w 56477"/>
                <a:gd name="connsiteY13" fmla="*/ 82296 h 82295"/>
                <a:gd name="connsiteX14" fmla="*/ 0 w 56477"/>
                <a:gd name="connsiteY14" fmla="*/ 74343 h 82295"/>
                <a:gd name="connsiteX15" fmla="*/ 0 w 56477"/>
                <a:gd name="connsiteY15" fmla="*/ 60166 h 82295"/>
                <a:gd name="connsiteX16" fmla="*/ 27317 w 56477"/>
                <a:gd name="connsiteY16" fmla="*/ 71577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6477" h="82295">
                  <a:moveTo>
                    <a:pt x="27086" y="71692"/>
                  </a:moveTo>
                  <a:cubicBezTo>
                    <a:pt x="36422" y="71692"/>
                    <a:pt x="43108" y="67658"/>
                    <a:pt x="43108" y="60397"/>
                  </a:cubicBezTo>
                  <a:cubicBezTo>
                    <a:pt x="43108" y="56017"/>
                    <a:pt x="40802" y="52674"/>
                    <a:pt x="34924" y="50254"/>
                  </a:cubicBezTo>
                  <a:lnTo>
                    <a:pt x="16252" y="42646"/>
                  </a:lnTo>
                  <a:cubicBezTo>
                    <a:pt x="6455" y="38497"/>
                    <a:pt x="1037" y="32849"/>
                    <a:pt x="1037" y="22591"/>
                  </a:cubicBezTo>
                  <a:cubicBezTo>
                    <a:pt x="1037" y="8760"/>
                    <a:pt x="12218" y="0"/>
                    <a:pt x="28469" y="0"/>
                  </a:cubicBezTo>
                  <a:cubicBezTo>
                    <a:pt x="37690" y="0"/>
                    <a:pt x="46335" y="2536"/>
                    <a:pt x="52559" y="7261"/>
                  </a:cubicBezTo>
                  <a:lnTo>
                    <a:pt x="52559" y="20862"/>
                  </a:lnTo>
                  <a:cubicBezTo>
                    <a:pt x="45297" y="14523"/>
                    <a:pt x="36538" y="10835"/>
                    <a:pt x="28700" y="10835"/>
                  </a:cubicBezTo>
                  <a:cubicBezTo>
                    <a:pt x="20171" y="10835"/>
                    <a:pt x="14177" y="14753"/>
                    <a:pt x="14177" y="21323"/>
                  </a:cubicBezTo>
                  <a:cubicBezTo>
                    <a:pt x="14177" y="26049"/>
                    <a:pt x="16482" y="28930"/>
                    <a:pt x="22706" y="31351"/>
                  </a:cubicBezTo>
                  <a:lnTo>
                    <a:pt x="41609" y="38958"/>
                  </a:lnTo>
                  <a:cubicBezTo>
                    <a:pt x="51752" y="43338"/>
                    <a:pt x="56478" y="49447"/>
                    <a:pt x="56478" y="57976"/>
                  </a:cubicBezTo>
                  <a:cubicBezTo>
                    <a:pt x="56478" y="72960"/>
                    <a:pt x="44375" y="82296"/>
                    <a:pt x="26971" y="82296"/>
                  </a:cubicBezTo>
                  <a:cubicBezTo>
                    <a:pt x="16482" y="82296"/>
                    <a:pt x="6916" y="79530"/>
                    <a:pt x="0" y="74343"/>
                  </a:cubicBezTo>
                  <a:lnTo>
                    <a:pt x="0" y="60166"/>
                  </a:lnTo>
                  <a:cubicBezTo>
                    <a:pt x="8530" y="68119"/>
                    <a:pt x="17866" y="71577"/>
                    <a:pt x="27317" y="71577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36" name="Freeform: Shape 1435">
              <a:extLst>
                <a:ext uri="{FF2B5EF4-FFF2-40B4-BE49-F238E27FC236}">
                  <a16:creationId xmlns:a16="http://schemas.microsoft.com/office/drawing/2014/main" id="{56AC1E6B-3D73-DD8F-071D-ABF60E7EAB6F}"/>
                </a:ext>
              </a:extLst>
            </p:cNvPr>
            <p:cNvSpPr/>
            <p:nvPr/>
          </p:nvSpPr>
          <p:spPr>
            <a:xfrm>
              <a:off x="4721646" y="1773859"/>
              <a:ext cx="47026" cy="106270"/>
            </a:xfrm>
            <a:custGeom>
              <a:avLst/>
              <a:gdLst>
                <a:gd name="connsiteX0" fmla="*/ 27317 w 47026"/>
                <a:gd name="connsiteY0" fmla="*/ 106270 h 106270"/>
                <a:gd name="connsiteX1" fmla="*/ 0 w 47026"/>
                <a:gd name="connsiteY1" fmla="*/ 77340 h 106270"/>
                <a:gd name="connsiteX2" fmla="*/ 0 w 47026"/>
                <a:gd name="connsiteY2" fmla="*/ 0 h 106270"/>
                <a:gd name="connsiteX3" fmla="*/ 13024 w 47026"/>
                <a:gd name="connsiteY3" fmla="*/ 0 h 106270"/>
                <a:gd name="connsiteX4" fmla="*/ 13024 w 47026"/>
                <a:gd name="connsiteY4" fmla="*/ 25357 h 106270"/>
                <a:gd name="connsiteX5" fmla="*/ 45989 w 47026"/>
                <a:gd name="connsiteY5" fmla="*/ 25357 h 106270"/>
                <a:gd name="connsiteX6" fmla="*/ 45989 w 47026"/>
                <a:gd name="connsiteY6" fmla="*/ 37460 h 106270"/>
                <a:gd name="connsiteX7" fmla="*/ 13024 w 47026"/>
                <a:gd name="connsiteY7" fmla="*/ 37460 h 106270"/>
                <a:gd name="connsiteX8" fmla="*/ 13024 w 47026"/>
                <a:gd name="connsiteY8" fmla="*/ 78262 h 106270"/>
                <a:gd name="connsiteX9" fmla="*/ 28469 w 47026"/>
                <a:gd name="connsiteY9" fmla="*/ 93707 h 106270"/>
                <a:gd name="connsiteX10" fmla="*/ 47026 w 47026"/>
                <a:gd name="connsiteY10" fmla="*/ 87944 h 106270"/>
                <a:gd name="connsiteX11" fmla="*/ 47026 w 47026"/>
                <a:gd name="connsiteY11" fmla="*/ 100738 h 106270"/>
                <a:gd name="connsiteX12" fmla="*/ 27202 w 47026"/>
                <a:gd name="connsiteY12" fmla="*/ 106270 h 106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7026" h="106270">
                  <a:moveTo>
                    <a:pt x="27317" y="106270"/>
                  </a:moveTo>
                  <a:cubicBezTo>
                    <a:pt x="10489" y="106270"/>
                    <a:pt x="0" y="98894"/>
                    <a:pt x="0" y="77340"/>
                  </a:cubicBezTo>
                  <a:lnTo>
                    <a:pt x="0" y="0"/>
                  </a:lnTo>
                  <a:lnTo>
                    <a:pt x="13024" y="0"/>
                  </a:lnTo>
                  <a:lnTo>
                    <a:pt x="13024" y="25357"/>
                  </a:lnTo>
                  <a:lnTo>
                    <a:pt x="45989" y="25357"/>
                  </a:lnTo>
                  <a:lnTo>
                    <a:pt x="45989" y="37460"/>
                  </a:lnTo>
                  <a:lnTo>
                    <a:pt x="13024" y="37460"/>
                  </a:lnTo>
                  <a:lnTo>
                    <a:pt x="13024" y="78262"/>
                  </a:lnTo>
                  <a:cubicBezTo>
                    <a:pt x="13024" y="89442"/>
                    <a:pt x="19594" y="93707"/>
                    <a:pt x="28469" y="93707"/>
                  </a:cubicBezTo>
                  <a:cubicBezTo>
                    <a:pt x="34809" y="93707"/>
                    <a:pt x="41263" y="91978"/>
                    <a:pt x="47026" y="87944"/>
                  </a:cubicBezTo>
                  <a:lnTo>
                    <a:pt x="47026" y="100738"/>
                  </a:lnTo>
                  <a:cubicBezTo>
                    <a:pt x="41378" y="104657"/>
                    <a:pt x="33771" y="106270"/>
                    <a:pt x="27202" y="106270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37" name="Freeform: Shape 1436">
              <a:extLst>
                <a:ext uri="{FF2B5EF4-FFF2-40B4-BE49-F238E27FC236}">
                  <a16:creationId xmlns:a16="http://schemas.microsoft.com/office/drawing/2014/main" id="{CE46F2DF-4F94-802B-B7C8-917222D76B9C}"/>
                </a:ext>
              </a:extLst>
            </p:cNvPr>
            <p:cNvSpPr/>
            <p:nvPr/>
          </p:nvSpPr>
          <p:spPr>
            <a:xfrm>
              <a:off x="4779161" y="1797718"/>
              <a:ext cx="82871" cy="82411"/>
            </a:xfrm>
            <a:custGeom>
              <a:avLst/>
              <a:gdLst>
                <a:gd name="connsiteX0" fmla="*/ 0 w 82871"/>
                <a:gd name="connsiteY0" fmla="*/ 41033 h 82411"/>
                <a:gd name="connsiteX1" fmla="*/ 41839 w 82871"/>
                <a:gd name="connsiteY1" fmla="*/ 0 h 82411"/>
                <a:gd name="connsiteX2" fmla="*/ 82872 w 82871"/>
                <a:gd name="connsiteY2" fmla="*/ 41033 h 82411"/>
                <a:gd name="connsiteX3" fmla="*/ 41839 w 82871"/>
                <a:gd name="connsiteY3" fmla="*/ 82411 h 82411"/>
                <a:gd name="connsiteX4" fmla="*/ 0 w 82871"/>
                <a:gd name="connsiteY4" fmla="*/ 41033 h 82411"/>
                <a:gd name="connsiteX5" fmla="*/ 41609 w 82871"/>
                <a:gd name="connsiteY5" fmla="*/ 12448 h 82411"/>
                <a:gd name="connsiteX6" fmla="*/ 13485 w 82871"/>
                <a:gd name="connsiteY6" fmla="*/ 41148 h 82411"/>
                <a:gd name="connsiteX7" fmla="*/ 41609 w 82871"/>
                <a:gd name="connsiteY7" fmla="*/ 70078 h 82411"/>
                <a:gd name="connsiteX8" fmla="*/ 69271 w 82871"/>
                <a:gd name="connsiteY8" fmla="*/ 41148 h 82411"/>
                <a:gd name="connsiteX9" fmla="*/ 41609 w 82871"/>
                <a:gd name="connsiteY9" fmla="*/ 12448 h 82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2871" h="82411">
                  <a:moveTo>
                    <a:pt x="0" y="41033"/>
                  </a:moveTo>
                  <a:cubicBezTo>
                    <a:pt x="0" y="17289"/>
                    <a:pt x="17635" y="0"/>
                    <a:pt x="41839" y="0"/>
                  </a:cubicBezTo>
                  <a:cubicBezTo>
                    <a:pt x="66044" y="0"/>
                    <a:pt x="82872" y="17289"/>
                    <a:pt x="82872" y="41033"/>
                  </a:cubicBezTo>
                  <a:cubicBezTo>
                    <a:pt x="82872" y="64776"/>
                    <a:pt x="65698" y="82411"/>
                    <a:pt x="41839" y="82411"/>
                  </a:cubicBezTo>
                  <a:cubicBezTo>
                    <a:pt x="17981" y="82411"/>
                    <a:pt x="0" y="65122"/>
                    <a:pt x="0" y="41033"/>
                  </a:cubicBezTo>
                  <a:close/>
                  <a:moveTo>
                    <a:pt x="41609" y="12448"/>
                  </a:moveTo>
                  <a:cubicBezTo>
                    <a:pt x="25127" y="12448"/>
                    <a:pt x="13485" y="24551"/>
                    <a:pt x="13485" y="41148"/>
                  </a:cubicBezTo>
                  <a:cubicBezTo>
                    <a:pt x="13485" y="57745"/>
                    <a:pt x="25127" y="70078"/>
                    <a:pt x="41609" y="70078"/>
                  </a:cubicBezTo>
                  <a:cubicBezTo>
                    <a:pt x="58091" y="70078"/>
                    <a:pt x="69271" y="57976"/>
                    <a:pt x="69271" y="41148"/>
                  </a:cubicBezTo>
                  <a:cubicBezTo>
                    <a:pt x="69271" y="24320"/>
                    <a:pt x="57861" y="12448"/>
                    <a:pt x="41609" y="12448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38" name="Freeform: Shape 1437">
              <a:extLst>
                <a:ext uri="{FF2B5EF4-FFF2-40B4-BE49-F238E27FC236}">
                  <a16:creationId xmlns:a16="http://schemas.microsoft.com/office/drawing/2014/main" id="{CCBD7CCD-5B4D-AA13-4057-E3CD382DB491}"/>
                </a:ext>
              </a:extLst>
            </p:cNvPr>
            <p:cNvSpPr/>
            <p:nvPr/>
          </p:nvSpPr>
          <p:spPr>
            <a:xfrm>
              <a:off x="4913670" y="1797833"/>
              <a:ext cx="68003" cy="82295"/>
            </a:xfrm>
            <a:custGeom>
              <a:avLst/>
              <a:gdLst>
                <a:gd name="connsiteX0" fmla="*/ 42647 w 68003"/>
                <a:gd name="connsiteY0" fmla="*/ 70078 h 82295"/>
                <a:gd name="connsiteX1" fmla="*/ 68004 w 68003"/>
                <a:gd name="connsiteY1" fmla="*/ 61549 h 82295"/>
                <a:gd name="connsiteX2" fmla="*/ 68004 w 68003"/>
                <a:gd name="connsiteY2" fmla="*/ 74919 h 82295"/>
                <a:gd name="connsiteX3" fmla="*/ 41494 w 68003"/>
                <a:gd name="connsiteY3" fmla="*/ 82296 h 82295"/>
                <a:gd name="connsiteX4" fmla="*/ 0 w 68003"/>
                <a:gd name="connsiteY4" fmla="*/ 41148 h 82295"/>
                <a:gd name="connsiteX5" fmla="*/ 41609 w 68003"/>
                <a:gd name="connsiteY5" fmla="*/ 0 h 82295"/>
                <a:gd name="connsiteX6" fmla="*/ 67082 w 68003"/>
                <a:gd name="connsiteY6" fmla="*/ 8068 h 82295"/>
                <a:gd name="connsiteX7" fmla="*/ 67082 w 68003"/>
                <a:gd name="connsiteY7" fmla="*/ 22591 h 82295"/>
                <a:gd name="connsiteX8" fmla="*/ 42416 w 68003"/>
                <a:gd name="connsiteY8" fmla="*/ 12448 h 82295"/>
                <a:gd name="connsiteX9" fmla="*/ 13486 w 68003"/>
                <a:gd name="connsiteY9" fmla="*/ 41148 h 82295"/>
                <a:gd name="connsiteX10" fmla="*/ 42531 w 68003"/>
                <a:gd name="connsiteY10" fmla="*/ 70078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8003" h="82295">
                  <a:moveTo>
                    <a:pt x="42647" y="70078"/>
                  </a:moveTo>
                  <a:cubicBezTo>
                    <a:pt x="52328" y="70078"/>
                    <a:pt x="61088" y="67543"/>
                    <a:pt x="68004" y="61549"/>
                  </a:cubicBezTo>
                  <a:lnTo>
                    <a:pt x="68004" y="74919"/>
                  </a:lnTo>
                  <a:cubicBezTo>
                    <a:pt x="60281" y="80106"/>
                    <a:pt x="51060" y="82296"/>
                    <a:pt x="41494" y="82296"/>
                  </a:cubicBezTo>
                  <a:cubicBezTo>
                    <a:pt x="16943" y="82296"/>
                    <a:pt x="0" y="65353"/>
                    <a:pt x="0" y="41148"/>
                  </a:cubicBezTo>
                  <a:cubicBezTo>
                    <a:pt x="0" y="16943"/>
                    <a:pt x="17404" y="0"/>
                    <a:pt x="41609" y="0"/>
                  </a:cubicBezTo>
                  <a:cubicBezTo>
                    <a:pt x="51291" y="0"/>
                    <a:pt x="60166" y="2766"/>
                    <a:pt x="67082" y="8068"/>
                  </a:cubicBezTo>
                  <a:lnTo>
                    <a:pt x="67082" y="22591"/>
                  </a:lnTo>
                  <a:cubicBezTo>
                    <a:pt x="60742" y="16021"/>
                    <a:pt x="52213" y="12448"/>
                    <a:pt x="42416" y="12448"/>
                  </a:cubicBezTo>
                  <a:cubicBezTo>
                    <a:pt x="25472" y="12448"/>
                    <a:pt x="13486" y="24205"/>
                    <a:pt x="13486" y="41148"/>
                  </a:cubicBezTo>
                  <a:cubicBezTo>
                    <a:pt x="13486" y="58091"/>
                    <a:pt x="25588" y="70078"/>
                    <a:pt x="42531" y="70078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39" name="Freeform: Shape 1438">
              <a:extLst>
                <a:ext uri="{FF2B5EF4-FFF2-40B4-BE49-F238E27FC236}">
                  <a16:creationId xmlns:a16="http://schemas.microsoft.com/office/drawing/2014/main" id="{1702123F-F092-A01B-8673-38C0CC72E0A8}"/>
                </a:ext>
              </a:extLst>
            </p:cNvPr>
            <p:cNvSpPr/>
            <p:nvPr/>
          </p:nvSpPr>
          <p:spPr>
            <a:xfrm>
              <a:off x="4996542" y="1797718"/>
              <a:ext cx="82872" cy="82411"/>
            </a:xfrm>
            <a:custGeom>
              <a:avLst/>
              <a:gdLst>
                <a:gd name="connsiteX0" fmla="*/ 0 w 82872"/>
                <a:gd name="connsiteY0" fmla="*/ 41033 h 82411"/>
                <a:gd name="connsiteX1" fmla="*/ 41840 w 82872"/>
                <a:gd name="connsiteY1" fmla="*/ 0 h 82411"/>
                <a:gd name="connsiteX2" fmla="*/ 82872 w 82872"/>
                <a:gd name="connsiteY2" fmla="*/ 41033 h 82411"/>
                <a:gd name="connsiteX3" fmla="*/ 41840 w 82872"/>
                <a:gd name="connsiteY3" fmla="*/ 82411 h 82411"/>
                <a:gd name="connsiteX4" fmla="*/ 0 w 82872"/>
                <a:gd name="connsiteY4" fmla="*/ 41033 h 82411"/>
                <a:gd name="connsiteX5" fmla="*/ 41609 w 82872"/>
                <a:gd name="connsiteY5" fmla="*/ 12448 h 82411"/>
                <a:gd name="connsiteX6" fmla="*/ 13486 w 82872"/>
                <a:gd name="connsiteY6" fmla="*/ 41148 h 82411"/>
                <a:gd name="connsiteX7" fmla="*/ 41609 w 82872"/>
                <a:gd name="connsiteY7" fmla="*/ 70078 h 82411"/>
                <a:gd name="connsiteX8" fmla="*/ 69272 w 82872"/>
                <a:gd name="connsiteY8" fmla="*/ 41148 h 82411"/>
                <a:gd name="connsiteX9" fmla="*/ 41609 w 82872"/>
                <a:gd name="connsiteY9" fmla="*/ 12448 h 82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2872" h="82411">
                  <a:moveTo>
                    <a:pt x="0" y="41033"/>
                  </a:moveTo>
                  <a:cubicBezTo>
                    <a:pt x="0" y="17289"/>
                    <a:pt x="17635" y="0"/>
                    <a:pt x="41840" y="0"/>
                  </a:cubicBezTo>
                  <a:cubicBezTo>
                    <a:pt x="66044" y="0"/>
                    <a:pt x="82872" y="17289"/>
                    <a:pt x="82872" y="41033"/>
                  </a:cubicBezTo>
                  <a:cubicBezTo>
                    <a:pt x="82872" y="64776"/>
                    <a:pt x="65699" y="82411"/>
                    <a:pt x="41840" y="82411"/>
                  </a:cubicBezTo>
                  <a:cubicBezTo>
                    <a:pt x="17981" y="82411"/>
                    <a:pt x="0" y="65122"/>
                    <a:pt x="0" y="41033"/>
                  </a:cubicBezTo>
                  <a:close/>
                  <a:moveTo>
                    <a:pt x="41609" y="12448"/>
                  </a:moveTo>
                  <a:cubicBezTo>
                    <a:pt x="25127" y="12448"/>
                    <a:pt x="13486" y="24551"/>
                    <a:pt x="13486" y="41148"/>
                  </a:cubicBezTo>
                  <a:cubicBezTo>
                    <a:pt x="13486" y="57745"/>
                    <a:pt x="25127" y="70078"/>
                    <a:pt x="41609" y="70078"/>
                  </a:cubicBezTo>
                  <a:cubicBezTo>
                    <a:pt x="58091" y="70078"/>
                    <a:pt x="69272" y="57976"/>
                    <a:pt x="69272" y="41148"/>
                  </a:cubicBezTo>
                  <a:cubicBezTo>
                    <a:pt x="69272" y="24320"/>
                    <a:pt x="57861" y="12448"/>
                    <a:pt x="41609" y="12448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40" name="Freeform: Shape 1439">
              <a:extLst>
                <a:ext uri="{FF2B5EF4-FFF2-40B4-BE49-F238E27FC236}">
                  <a16:creationId xmlns:a16="http://schemas.microsoft.com/office/drawing/2014/main" id="{DA594511-8BE1-0CE8-CDBE-5EEF7CE5DF0A}"/>
                </a:ext>
              </a:extLst>
            </p:cNvPr>
            <p:cNvSpPr/>
            <p:nvPr/>
          </p:nvSpPr>
          <p:spPr>
            <a:xfrm>
              <a:off x="5100161" y="1797833"/>
              <a:ext cx="121484" cy="81028"/>
            </a:xfrm>
            <a:custGeom>
              <a:avLst/>
              <a:gdLst>
                <a:gd name="connsiteX0" fmla="*/ 13024 w 121484"/>
                <a:gd name="connsiteY0" fmla="*/ 81028 h 81028"/>
                <a:gd name="connsiteX1" fmla="*/ 0 w 121484"/>
                <a:gd name="connsiteY1" fmla="*/ 81028 h 81028"/>
                <a:gd name="connsiteX2" fmla="*/ 0 w 121484"/>
                <a:gd name="connsiteY2" fmla="*/ 1383 h 81028"/>
                <a:gd name="connsiteX3" fmla="*/ 13024 w 121484"/>
                <a:gd name="connsiteY3" fmla="*/ 1383 h 81028"/>
                <a:gd name="connsiteX4" fmla="*/ 13024 w 121484"/>
                <a:gd name="connsiteY4" fmla="*/ 15791 h 81028"/>
                <a:gd name="connsiteX5" fmla="*/ 39189 w 121484"/>
                <a:gd name="connsiteY5" fmla="*/ 0 h 81028"/>
                <a:gd name="connsiteX6" fmla="*/ 63854 w 121484"/>
                <a:gd name="connsiteY6" fmla="*/ 17404 h 81028"/>
                <a:gd name="connsiteX7" fmla="*/ 92093 w 121484"/>
                <a:gd name="connsiteY7" fmla="*/ 0 h 81028"/>
                <a:gd name="connsiteX8" fmla="*/ 121485 w 121484"/>
                <a:gd name="connsiteY8" fmla="*/ 34232 h 81028"/>
                <a:gd name="connsiteX9" fmla="*/ 121485 w 121484"/>
                <a:gd name="connsiteY9" fmla="*/ 81028 h 81028"/>
                <a:gd name="connsiteX10" fmla="*/ 108460 w 121484"/>
                <a:gd name="connsiteY10" fmla="*/ 81028 h 81028"/>
                <a:gd name="connsiteX11" fmla="*/ 108460 w 121484"/>
                <a:gd name="connsiteY11" fmla="*/ 36422 h 81028"/>
                <a:gd name="connsiteX12" fmla="*/ 89558 w 121484"/>
                <a:gd name="connsiteY12" fmla="*/ 12679 h 81028"/>
                <a:gd name="connsiteX13" fmla="*/ 67312 w 121484"/>
                <a:gd name="connsiteY13" fmla="*/ 39995 h 81028"/>
                <a:gd name="connsiteX14" fmla="*/ 67312 w 121484"/>
                <a:gd name="connsiteY14" fmla="*/ 81028 h 81028"/>
                <a:gd name="connsiteX15" fmla="*/ 54288 w 121484"/>
                <a:gd name="connsiteY15" fmla="*/ 81028 h 81028"/>
                <a:gd name="connsiteX16" fmla="*/ 54288 w 121484"/>
                <a:gd name="connsiteY16" fmla="*/ 36422 h 81028"/>
                <a:gd name="connsiteX17" fmla="*/ 35385 w 121484"/>
                <a:gd name="connsiteY17" fmla="*/ 12679 h 81028"/>
                <a:gd name="connsiteX18" fmla="*/ 13140 w 121484"/>
                <a:gd name="connsiteY18" fmla="*/ 41148 h 81028"/>
                <a:gd name="connsiteX19" fmla="*/ 13140 w 121484"/>
                <a:gd name="connsiteY19" fmla="*/ 81028 h 810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21484" h="81028">
                  <a:moveTo>
                    <a:pt x="13024" y="81028"/>
                  </a:moveTo>
                  <a:lnTo>
                    <a:pt x="0" y="81028"/>
                  </a:lnTo>
                  <a:lnTo>
                    <a:pt x="0" y="1383"/>
                  </a:lnTo>
                  <a:lnTo>
                    <a:pt x="13024" y="1383"/>
                  </a:lnTo>
                  <a:lnTo>
                    <a:pt x="13024" y="15791"/>
                  </a:lnTo>
                  <a:cubicBezTo>
                    <a:pt x="18326" y="6109"/>
                    <a:pt x="27778" y="0"/>
                    <a:pt x="39189" y="0"/>
                  </a:cubicBezTo>
                  <a:cubicBezTo>
                    <a:pt x="51637" y="0"/>
                    <a:pt x="59820" y="6801"/>
                    <a:pt x="63854" y="17404"/>
                  </a:cubicBezTo>
                  <a:cubicBezTo>
                    <a:pt x="69041" y="6916"/>
                    <a:pt x="79299" y="0"/>
                    <a:pt x="92093" y="0"/>
                  </a:cubicBezTo>
                  <a:cubicBezTo>
                    <a:pt x="111342" y="0"/>
                    <a:pt x="121485" y="14523"/>
                    <a:pt x="121485" y="34232"/>
                  </a:cubicBezTo>
                  <a:lnTo>
                    <a:pt x="121485" y="81028"/>
                  </a:lnTo>
                  <a:lnTo>
                    <a:pt x="108460" y="81028"/>
                  </a:lnTo>
                  <a:lnTo>
                    <a:pt x="108460" y="36422"/>
                  </a:lnTo>
                  <a:cubicBezTo>
                    <a:pt x="108460" y="20977"/>
                    <a:pt x="102351" y="12679"/>
                    <a:pt x="89558" y="12679"/>
                  </a:cubicBezTo>
                  <a:cubicBezTo>
                    <a:pt x="76187" y="12679"/>
                    <a:pt x="67312" y="24781"/>
                    <a:pt x="67312" y="39995"/>
                  </a:cubicBezTo>
                  <a:lnTo>
                    <a:pt x="67312" y="81028"/>
                  </a:lnTo>
                  <a:lnTo>
                    <a:pt x="54288" y="81028"/>
                  </a:lnTo>
                  <a:lnTo>
                    <a:pt x="54288" y="36422"/>
                  </a:lnTo>
                  <a:cubicBezTo>
                    <a:pt x="54288" y="20977"/>
                    <a:pt x="48179" y="12679"/>
                    <a:pt x="35385" y="12679"/>
                  </a:cubicBezTo>
                  <a:cubicBezTo>
                    <a:pt x="22015" y="12679"/>
                    <a:pt x="13140" y="25242"/>
                    <a:pt x="13140" y="41148"/>
                  </a:cubicBezTo>
                  <a:lnTo>
                    <a:pt x="13140" y="81028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41" name="Freeform: Shape 1440">
              <a:extLst>
                <a:ext uri="{FF2B5EF4-FFF2-40B4-BE49-F238E27FC236}">
                  <a16:creationId xmlns:a16="http://schemas.microsoft.com/office/drawing/2014/main" id="{3B004EFD-0522-294C-0BB3-83654A6B32F8}"/>
                </a:ext>
              </a:extLst>
            </p:cNvPr>
            <p:cNvSpPr/>
            <p:nvPr/>
          </p:nvSpPr>
          <p:spPr>
            <a:xfrm>
              <a:off x="5246888" y="1797833"/>
              <a:ext cx="82295" cy="121369"/>
            </a:xfrm>
            <a:custGeom>
              <a:avLst/>
              <a:gdLst>
                <a:gd name="connsiteX0" fmla="*/ 13024 w 82295"/>
                <a:gd name="connsiteY0" fmla="*/ 65814 h 121369"/>
                <a:gd name="connsiteX1" fmla="*/ 13024 w 82295"/>
                <a:gd name="connsiteY1" fmla="*/ 121369 h 121369"/>
                <a:gd name="connsiteX2" fmla="*/ 0 w 82295"/>
                <a:gd name="connsiteY2" fmla="*/ 121369 h 121369"/>
                <a:gd name="connsiteX3" fmla="*/ 0 w 82295"/>
                <a:gd name="connsiteY3" fmla="*/ 1383 h 121369"/>
                <a:gd name="connsiteX4" fmla="*/ 13024 w 82295"/>
                <a:gd name="connsiteY4" fmla="*/ 1383 h 121369"/>
                <a:gd name="connsiteX5" fmla="*/ 13024 w 82295"/>
                <a:gd name="connsiteY5" fmla="*/ 16598 h 121369"/>
                <a:gd name="connsiteX6" fmla="*/ 42301 w 82295"/>
                <a:gd name="connsiteY6" fmla="*/ 0 h 121369"/>
                <a:gd name="connsiteX7" fmla="*/ 82296 w 82295"/>
                <a:gd name="connsiteY7" fmla="*/ 41033 h 121369"/>
                <a:gd name="connsiteX8" fmla="*/ 42301 w 82295"/>
                <a:gd name="connsiteY8" fmla="*/ 82411 h 121369"/>
                <a:gd name="connsiteX9" fmla="*/ 13024 w 82295"/>
                <a:gd name="connsiteY9" fmla="*/ 65929 h 121369"/>
                <a:gd name="connsiteX10" fmla="*/ 41148 w 82295"/>
                <a:gd name="connsiteY10" fmla="*/ 12333 h 121369"/>
                <a:gd name="connsiteX11" fmla="*/ 13024 w 82295"/>
                <a:gd name="connsiteY11" fmla="*/ 41033 h 121369"/>
                <a:gd name="connsiteX12" fmla="*/ 41148 w 82295"/>
                <a:gd name="connsiteY12" fmla="*/ 69963 h 121369"/>
                <a:gd name="connsiteX13" fmla="*/ 68811 w 82295"/>
                <a:gd name="connsiteY13" fmla="*/ 41033 h 121369"/>
                <a:gd name="connsiteX14" fmla="*/ 41148 w 82295"/>
                <a:gd name="connsiteY14" fmla="*/ 12333 h 1213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82295" h="121369">
                  <a:moveTo>
                    <a:pt x="13024" y="65814"/>
                  </a:moveTo>
                  <a:lnTo>
                    <a:pt x="13024" y="121369"/>
                  </a:lnTo>
                  <a:lnTo>
                    <a:pt x="0" y="121369"/>
                  </a:lnTo>
                  <a:lnTo>
                    <a:pt x="0" y="1383"/>
                  </a:lnTo>
                  <a:lnTo>
                    <a:pt x="13024" y="1383"/>
                  </a:lnTo>
                  <a:lnTo>
                    <a:pt x="13024" y="16598"/>
                  </a:lnTo>
                  <a:cubicBezTo>
                    <a:pt x="19018" y="6455"/>
                    <a:pt x="29507" y="0"/>
                    <a:pt x="42301" y="0"/>
                  </a:cubicBezTo>
                  <a:cubicBezTo>
                    <a:pt x="65353" y="0"/>
                    <a:pt x="82296" y="17289"/>
                    <a:pt x="82296" y="41033"/>
                  </a:cubicBezTo>
                  <a:cubicBezTo>
                    <a:pt x="82296" y="64777"/>
                    <a:pt x="65353" y="82411"/>
                    <a:pt x="42301" y="82411"/>
                  </a:cubicBezTo>
                  <a:cubicBezTo>
                    <a:pt x="29507" y="82411"/>
                    <a:pt x="19018" y="76072"/>
                    <a:pt x="13024" y="65929"/>
                  </a:cubicBezTo>
                  <a:close/>
                  <a:moveTo>
                    <a:pt x="41148" y="12333"/>
                  </a:moveTo>
                  <a:cubicBezTo>
                    <a:pt x="24781" y="12333"/>
                    <a:pt x="13024" y="24435"/>
                    <a:pt x="13024" y="41033"/>
                  </a:cubicBezTo>
                  <a:cubicBezTo>
                    <a:pt x="13024" y="57630"/>
                    <a:pt x="24781" y="69963"/>
                    <a:pt x="41148" y="69963"/>
                  </a:cubicBezTo>
                  <a:cubicBezTo>
                    <a:pt x="57515" y="69963"/>
                    <a:pt x="68811" y="57861"/>
                    <a:pt x="68811" y="41033"/>
                  </a:cubicBezTo>
                  <a:cubicBezTo>
                    <a:pt x="68811" y="24205"/>
                    <a:pt x="57169" y="12333"/>
                    <a:pt x="41148" y="12333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42" name="Freeform: Shape 1441">
              <a:extLst>
                <a:ext uri="{FF2B5EF4-FFF2-40B4-BE49-F238E27FC236}">
                  <a16:creationId xmlns:a16="http://schemas.microsoft.com/office/drawing/2014/main" id="{D53226CF-D5A8-969B-C2A6-4A3DF927D359}"/>
                </a:ext>
              </a:extLst>
            </p:cNvPr>
            <p:cNvSpPr/>
            <p:nvPr/>
          </p:nvSpPr>
          <p:spPr>
            <a:xfrm>
              <a:off x="5346588" y="1799216"/>
              <a:ext cx="70193" cy="80912"/>
            </a:xfrm>
            <a:custGeom>
              <a:avLst/>
              <a:gdLst>
                <a:gd name="connsiteX0" fmla="*/ 57169 w 70193"/>
                <a:gd name="connsiteY0" fmla="*/ 0 h 80912"/>
                <a:gd name="connsiteX1" fmla="*/ 70194 w 70193"/>
                <a:gd name="connsiteY1" fmla="*/ 0 h 80912"/>
                <a:gd name="connsiteX2" fmla="*/ 70194 w 70193"/>
                <a:gd name="connsiteY2" fmla="*/ 44606 h 80912"/>
                <a:gd name="connsiteX3" fmla="*/ 35155 w 70193"/>
                <a:gd name="connsiteY3" fmla="*/ 80913 h 80912"/>
                <a:gd name="connsiteX4" fmla="*/ 0 w 70193"/>
                <a:gd name="connsiteY4" fmla="*/ 44606 h 80912"/>
                <a:gd name="connsiteX5" fmla="*/ 0 w 70193"/>
                <a:gd name="connsiteY5" fmla="*/ 0 h 80912"/>
                <a:gd name="connsiteX6" fmla="*/ 13024 w 70193"/>
                <a:gd name="connsiteY6" fmla="*/ 0 h 80912"/>
                <a:gd name="connsiteX7" fmla="*/ 13024 w 70193"/>
                <a:gd name="connsiteY7" fmla="*/ 45874 h 80912"/>
                <a:gd name="connsiteX8" fmla="*/ 35155 w 70193"/>
                <a:gd name="connsiteY8" fmla="*/ 68695 h 80912"/>
                <a:gd name="connsiteX9" fmla="*/ 57169 w 70193"/>
                <a:gd name="connsiteY9" fmla="*/ 45874 h 80912"/>
                <a:gd name="connsiteX10" fmla="*/ 57169 w 70193"/>
                <a:gd name="connsiteY10" fmla="*/ 0 h 80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0193" h="80912">
                  <a:moveTo>
                    <a:pt x="57169" y="0"/>
                  </a:moveTo>
                  <a:lnTo>
                    <a:pt x="70194" y="0"/>
                  </a:lnTo>
                  <a:lnTo>
                    <a:pt x="70194" y="44606"/>
                  </a:lnTo>
                  <a:cubicBezTo>
                    <a:pt x="70194" y="67197"/>
                    <a:pt x="56478" y="80913"/>
                    <a:pt x="35155" y="80913"/>
                  </a:cubicBezTo>
                  <a:cubicBezTo>
                    <a:pt x="13831" y="80913"/>
                    <a:pt x="0" y="67197"/>
                    <a:pt x="0" y="44606"/>
                  </a:cubicBezTo>
                  <a:lnTo>
                    <a:pt x="0" y="0"/>
                  </a:lnTo>
                  <a:lnTo>
                    <a:pt x="13024" y="0"/>
                  </a:lnTo>
                  <a:lnTo>
                    <a:pt x="13024" y="45874"/>
                  </a:lnTo>
                  <a:cubicBezTo>
                    <a:pt x="13024" y="61088"/>
                    <a:pt x="22015" y="68695"/>
                    <a:pt x="35155" y="68695"/>
                  </a:cubicBezTo>
                  <a:cubicBezTo>
                    <a:pt x="48294" y="68695"/>
                    <a:pt x="57169" y="61088"/>
                    <a:pt x="57169" y="45874"/>
                  </a:cubicBezTo>
                  <a:lnTo>
                    <a:pt x="57169" y="0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43" name="Freeform: Shape 1442">
              <a:extLst>
                <a:ext uri="{FF2B5EF4-FFF2-40B4-BE49-F238E27FC236}">
                  <a16:creationId xmlns:a16="http://schemas.microsoft.com/office/drawing/2014/main" id="{456A7836-A79E-1FA3-BE50-0CCF62E38741}"/>
                </a:ext>
              </a:extLst>
            </p:cNvPr>
            <p:cNvSpPr/>
            <p:nvPr/>
          </p:nvSpPr>
          <p:spPr>
            <a:xfrm>
              <a:off x="5440065" y="1773859"/>
              <a:ext cx="47026" cy="106270"/>
            </a:xfrm>
            <a:custGeom>
              <a:avLst/>
              <a:gdLst>
                <a:gd name="connsiteX0" fmla="*/ 27317 w 47026"/>
                <a:gd name="connsiteY0" fmla="*/ 106270 h 106270"/>
                <a:gd name="connsiteX1" fmla="*/ 0 w 47026"/>
                <a:gd name="connsiteY1" fmla="*/ 77340 h 106270"/>
                <a:gd name="connsiteX2" fmla="*/ 0 w 47026"/>
                <a:gd name="connsiteY2" fmla="*/ 0 h 106270"/>
                <a:gd name="connsiteX3" fmla="*/ 13024 w 47026"/>
                <a:gd name="connsiteY3" fmla="*/ 0 h 106270"/>
                <a:gd name="connsiteX4" fmla="*/ 13024 w 47026"/>
                <a:gd name="connsiteY4" fmla="*/ 25357 h 106270"/>
                <a:gd name="connsiteX5" fmla="*/ 45989 w 47026"/>
                <a:gd name="connsiteY5" fmla="*/ 25357 h 106270"/>
                <a:gd name="connsiteX6" fmla="*/ 45989 w 47026"/>
                <a:gd name="connsiteY6" fmla="*/ 37460 h 106270"/>
                <a:gd name="connsiteX7" fmla="*/ 13024 w 47026"/>
                <a:gd name="connsiteY7" fmla="*/ 37460 h 106270"/>
                <a:gd name="connsiteX8" fmla="*/ 13024 w 47026"/>
                <a:gd name="connsiteY8" fmla="*/ 78262 h 106270"/>
                <a:gd name="connsiteX9" fmla="*/ 28469 w 47026"/>
                <a:gd name="connsiteY9" fmla="*/ 93707 h 106270"/>
                <a:gd name="connsiteX10" fmla="*/ 47026 w 47026"/>
                <a:gd name="connsiteY10" fmla="*/ 87944 h 106270"/>
                <a:gd name="connsiteX11" fmla="*/ 47026 w 47026"/>
                <a:gd name="connsiteY11" fmla="*/ 100738 h 106270"/>
                <a:gd name="connsiteX12" fmla="*/ 27201 w 47026"/>
                <a:gd name="connsiteY12" fmla="*/ 106270 h 106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7026" h="106270">
                  <a:moveTo>
                    <a:pt x="27317" y="106270"/>
                  </a:moveTo>
                  <a:cubicBezTo>
                    <a:pt x="10489" y="106270"/>
                    <a:pt x="0" y="98894"/>
                    <a:pt x="0" y="77340"/>
                  </a:cubicBezTo>
                  <a:lnTo>
                    <a:pt x="0" y="0"/>
                  </a:lnTo>
                  <a:lnTo>
                    <a:pt x="13024" y="0"/>
                  </a:lnTo>
                  <a:lnTo>
                    <a:pt x="13024" y="25357"/>
                  </a:lnTo>
                  <a:lnTo>
                    <a:pt x="45989" y="25357"/>
                  </a:lnTo>
                  <a:lnTo>
                    <a:pt x="45989" y="37460"/>
                  </a:lnTo>
                  <a:lnTo>
                    <a:pt x="13024" y="37460"/>
                  </a:lnTo>
                  <a:lnTo>
                    <a:pt x="13024" y="78262"/>
                  </a:lnTo>
                  <a:cubicBezTo>
                    <a:pt x="13024" y="89442"/>
                    <a:pt x="19594" y="93707"/>
                    <a:pt x="28469" y="93707"/>
                  </a:cubicBezTo>
                  <a:cubicBezTo>
                    <a:pt x="34809" y="93707"/>
                    <a:pt x="41263" y="91978"/>
                    <a:pt x="47026" y="87944"/>
                  </a:cubicBezTo>
                  <a:lnTo>
                    <a:pt x="47026" y="100738"/>
                  </a:lnTo>
                  <a:cubicBezTo>
                    <a:pt x="41378" y="104657"/>
                    <a:pt x="33771" y="106270"/>
                    <a:pt x="27201" y="106270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44" name="Freeform: Shape 1443">
              <a:extLst>
                <a:ext uri="{FF2B5EF4-FFF2-40B4-BE49-F238E27FC236}">
                  <a16:creationId xmlns:a16="http://schemas.microsoft.com/office/drawing/2014/main" id="{B4CD2B76-B09F-E10D-1F9A-39249DE366B9}"/>
                </a:ext>
              </a:extLst>
            </p:cNvPr>
            <p:cNvSpPr/>
            <p:nvPr/>
          </p:nvSpPr>
          <p:spPr>
            <a:xfrm>
              <a:off x="5497580" y="1797833"/>
              <a:ext cx="77224" cy="82295"/>
            </a:xfrm>
            <a:custGeom>
              <a:avLst/>
              <a:gdLst>
                <a:gd name="connsiteX0" fmla="*/ 0 w 77224"/>
                <a:gd name="connsiteY0" fmla="*/ 41955 h 82295"/>
                <a:gd name="connsiteX1" fmla="*/ 39419 w 77224"/>
                <a:gd name="connsiteY1" fmla="*/ 0 h 82295"/>
                <a:gd name="connsiteX2" fmla="*/ 77225 w 77224"/>
                <a:gd name="connsiteY2" fmla="*/ 39765 h 82295"/>
                <a:gd name="connsiteX3" fmla="*/ 76879 w 77224"/>
                <a:gd name="connsiteY3" fmla="*/ 46335 h 82295"/>
                <a:gd name="connsiteX4" fmla="*/ 13946 w 77224"/>
                <a:gd name="connsiteY4" fmla="*/ 46335 h 82295"/>
                <a:gd name="connsiteX5" fmla="*/ 42992 w 77224"/>
                <a:gd name="connsiteY5" fmla="*/ 70194 h 82295"/>
                <a:gd name="connsiteX6" fmla="*/ 71346 w 77224"/>
                <a:gd name="connsiteY6" fmla="*/ 61319 h 82295"/>
                <a:gd name="connsiteX7" fmla="*/ 71346 w 77224"/>
                <a:gd name="connsiteY7" fmla="*/ 73882 h 82295"/>
                <a:gd name="connsiteX8" fmla="*/ 42992 w 77224"/>
                <a:gd name="connsiteY8" fmla="*/ 82296 h 82295"/>
                <a:gd name="connsiteX9" fmla="*/ 0 w 77224"/>
                <a:gd name="connsiteY9" fmla="*/ 41955 h 82295"/>
                <a:gd name="connsiteX10" fmla="*/ 63278 w 77224"/>
                <a:gd name="connsiteY10" fmla="*/ 35616 h 82295"/>
                <a:gd name="connsiteX11" fmla="*/ 39419 w 77224"/>
                <a:gd name="connsiteY11" fmla="*/ 11872 h 82295"/>
                <a:gd name="connsiteX12" fmla="*/ 14292 w 77224"/>
                <a:gd name="connsiteY12" fmla="*/ 35616 h 82295"/>
                <a:gd name="connsiteX13" fmla="*/ 63393 w 77224"/>
                <a:gd name="connsiteY13" fmla="*/ 35616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7224" h="82295">
                  <a:moveTo>
                    <a:pt x="0" y="41955"/>
                  </a:moveTo>
                  <a:cubicBezTo>
                    <a:pt x="0" y="18096"/>
                    <a:pt x="15214" y="0"/>
                    <a:pt x="39419" y="0"/>
                  </a:cubicBezTo>
                  <a:cubicBezTo>
                    <a:pt x="62356" y="0"/>
                    <a:pt x="77225" y="16943"/>
                    <a:pt x="77225" y="39765"/>
                  </a:cubicBezTo>
                  <a:cubicBezTo>
                    <a:pt x="77225" y="42070"/>
                    <a:pt x="77109" y="44145"/>
                    <a:pt x="76879" y="46335"/>
                  </a:cubicBezTo>
                  <a:lnTo>
                    <a:pt x="13946" y="46335"/>
                  </a:lnTo>
                  <a:cubicBezTo>
                    <a:pt x="16021" y="60512"/>
                    <a:pt x="27201" y="70194"/>
                    <a:pt x="42992" y="70194"/>
                  </a:cubicBezTo>
                  <a:cubicBezTo>
                    <a:pt x="53135" y="70194"/>
                    <a:pt x="63048" y="67312"/>
                    <a:pt x="71346" y="61319"/>
                  </a:cubicBezTo>
                  <a:lnTo>
                    <a:pt x="71346" y="73882"/>
                  </a:lnTo>
                  <a:cubicBezTo>
                    <a:pt x="62817" y="79645"/>
                    <a:pt x="53135" y="82296"/>
                    <a:pt x="42992" y="82296"/>
                  </a:cubicBezTo>
                  <a:cubicBezTo>
                    <a:pt x="18096" y="82296"/>
                    <a:pt x="0" y="66160"/>
                    <a:pt x="0" y="41955"/>
                  </a:cubicBezTo>
                  <a:close/>
                  <a:moveTo>
                    <a:pt x="63278" y="35616"/>
                  </a:moveTo>
                  <a:cubicBezTo>
                    <a:pt x="62125" y="22015"/>
                    <a:pt x="53481" y="11872"/>
                    <a:pt x="39419" y="11872"/>
                  </a:cubicBezTo>
                  <a:cubicBezTo>
                    <a:pt x="25357" y="11872"/>
                    <a:pt x="16136" y="22015"/>
                    <a:pt x="14292" y="35616"/>
                  </a:cubicBezTo>
                  <a:lnTo>
                    <a:pt x="63393" y="35616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45" name="Freeform: Shape 1444">
              <a:extLst>
                <a:ext uri="{FF2B5EF4-FFF2-40B4-BE49-F238E27FC236}">
                  <a16:creationId xmlns:a16="http://schemas.microsoft.com/office/drawing/2014/main" id="{D8AC79E2-D852-E93A-B70F-B5F24CEE1D36}"/>
                </a:ext>
              </a:extLst>
            </p:cNvPr>
            <p:cNvSpPr/>
            <p:nvPr/>
          </p:nvSpPr>
          <p:spPr>
            <a:xfrm>
              <a:off x="5595667" y="1797718"/>
              <a:ext cx="42070" cy="81143"/>
            </a:xfrm>
            <a:custGeom>
              <a:avLst/>
              <a:gdLst>
                <a:gd name="connsiteX0" fmla="*/ 13024 w 42070"/>
                <a:gd name="connsiteY0" fmla="*/ 81143 h 81143"/>
                <a:gd name="connsiteX1" fmla="*/ 0 w 42070"/>
                <a:gd name="connsiteY1" fmla="*/ 81143 h 81143"/>
                <a:gd name="connsiteX2" fmla="*/ 0 w 42070"/>
                <a:gd name="connsiteY2" fmla="*/ 1498 h 81143"/>
                <a:gd name="connsiteX3" fmla="*/ 13024 w 42070"/>
                <a:gd name="connsiteY3" fmla="*/ 1498 h 81143"/>
                <a:gd name="connsiteX4" fmla="*/ 13024 w 42070"/>
                <a:gd name="connsiteY4" fmla="*/ 19248 h 81143"/>
                <a:gd name="connsiteX5" fmla="*/ 42070 w 42070"/>
                <a:gd name="connsiteY5" fmla="*/ 0 h 81143"/>
                <a:gd name="connsiteX6" fmla="*/ 42070 w 42070"/>
                <a:gd name="connsiteY6" fmla="*/ 14869 h 81143"/>
                <a:gd name="connsiteX7" fmla="*/ 13024 w 42070"/>
                <a:gd name="connsiteY7" fmla="*/ 42992 h 81143"/>
                <a:gd name="connsiteX8" fmla="*/ 13024 w 42070"/>
                <a:gd name="connsiteY8" fmla="*/ 81143 h 81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070" h="81143">
                  <a:moveTo>
                    <a:pt x="13024" y="81143"/>
                  </a:moveTo>
                  <a:lnTo>
                    <a:pt x="0" y="81143"/>
                  </a:lnTo>
                  <a:lnTo>
                    <a:pt x="0" y="1498"/>
                  </a:lnTo>
                  <a:lnTo>
                    <a:pt x="13024" y="1498"/>
                  </a:lnTo>
                  <a:lnTo>
                    <a:pt x="13024" y="19248"/>
                  </a:lnTo>
                  <a:cubicBezTo>
                    <a:pt x="19018" y="7146"/>
                    <a:pt x="29391" y="0"/>
                    <a:pt x="42070" y="0"/>
                  </a:cubicBezTo>
                  <a:lnTo>
                    <a:pt x="42070" y="14869"/>
                  </a:lnTo>
                  <a:cubicBezTo>
                    <a:pt x="26279" y="12794"/>
                    <a:pt x="13024" y="23398"/>
                    <a:pt x="13024" y="42992"/>
                  </a:cubicBezTo>
                  <a:lnTo>
                    <a:pt x="13024" y="81143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46" name="Freeform: Shape 1445">
              <a:extLst>
                <a:ext uri="{FF2B5EF4-FFF2-40B4-BE49-F238E27FC236}">
                  <a16:creationId xmlns:a16="http://schemas.microsoft.com/office/drawing/2014/main" id="{2DA6F51F-5ECE-F2A3-3C48-5101E14C2BCD}"/>
                </a:ext>
              </a:extLst>
            </p:cNvPr>
            <p:cNvSpPr/>
            <p:nvPr/>
          </p:nvSpPr>
          <p:spPr>
            <a:xfrm>
              <a:off x="5646150" y="1797833"/>
              <a:ext cx="56477" cy="82295"/>
            </a:xfrm>
            <a:custGeom>
              <a:avLst/>
              <a:gdLst>
                <a:gd name="connsiteX0" fmla="*/ 27086 w 56477"/>
                <a:gd name="connsiteY0" fmla="*/ 71692 h 82295"/>
                <a:gd name="connsiteX1" fmla="*/ 43108 w 56477"/>
                <a:gd name="connsiteY1" fmla="*/ 60397 h 82295"/>
                <a:gd name="connsiteX2" fmla="*/ 34924 w 56477"/>
                <a:gd name="connsiteY2" fmla="*/ 50254 h 82295"/>
                <a:gd name="connsiteX3" fmla="*/ 16252 w 56477"/>
                <a:gd name="connsiteY3" fmla="*/ 42646 h 82295"/>
                <a:gd name="connsiteX4" fmla="*/ 1038 w 56477"/>
                <a:gd name="connsiteY4" fmla="*/ 22591 h 82295"/>
                <a:gd name="connsiteX5" fmla="*/ 28469 w 56477"/>
                <a:gd name="connsiteY5" fmla="*/ 0 h 82295"/>
                <a:gd name="connsiteX6" fmla="*/ 52559 w 56477"/>
                <a:gd name="connsiteY6" fmla="*/ 7261 h 82295"/>
                <a:gd name="connsiteX7" fmla="*/ 52559 w 56477"/>
                <a:gd name="connsiteY7" fmla="*/ 20862 h 82295"/>
                <a:gd name="connsiteX8" fmla="*/ 28700 w 56477"/>
                <a:gd name="connsiteY8" fmla="*/ 10835 h 82295"/>
                <a:gd name="connsiteX9" fmla="*/ 14177 w 56477"/>
                <a:gd name="connsiteY9" fmla="*/ 21323 h 82295"/>
                <a:gd name="connsiteX10" fmla="*/ 22706 w 56477"/>
                <a:gd name="connsiteY10" fmla="*/ 31351 h 82295"/>
                <a:gd name="connsiteX11" fmla="*/ 41609 w 56477"/>
                <a:gd name="connsiteY11" fmla="*/ 38958 h 82295"/>
                <a:gd name="connsiteX12" fmla="*/ 56478 w 56477"/>
                <a:gd name="connsiteY12" fmla="*/ 57976 h 82295"/>
                <a:gd name="connsiteX13" fmla="*/ 26971 w 56477"/>
                <a:gd name="connsiteY13" fmla="*/ 82296 h 82295"/>
                <a:gd name="connsiteX14" fmla="*/ 0 w 56477"/>
                <a:gd name="connsiteY14" fmla="*/ 74343 h 82295"/>
                <a:gd name="connsiteX15" fmla="*/ 0 w 56477"/>
                <a:gd name="connsiteY15" fmla="*/ 60166 h 82295"/>
                <a:gd name="connsiteX16" fmla="*/ 27317 w 56477"/>
                <a:gd name="connsiteY16" fmla="*/ 71577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6477" h="82295">
                  <a:moveTo>
                    <a:pt x="27086" y="71692"/>
                  </a:moveTo>
                  <a:cubicBezTo>
                    <a:pt x="36422" y="71692"/>
                    <a:pt x="43108" y="67658"/>
                    <a:pt x="43108" y="60397"/>
                  </a:cubicBezTo>
                  <a:cubicBezTo>
                    <a:pt x="43108" y="56017"/>
                    <a:pt x="40802" y="52674"/>
                    <a:pt x="34924" y="50254"/>
                  </a:cubicBezTo>
                  <a:lnTo>
                    <a:pt x="16252" y="42646"/>
                  </a:lnTo>
                  <a:cubicBezTo>
                    <a:pt x="6455" y="38497"/>
                    <a:pt x="1038" y="32849"/>
                    <a:pt x="1038" y="22591"/>
                  </a:cubicBezTo>
                  <a:cubicBezTo>
                    <a:pt x="1038" y="8760"/>
                    <a:pt x="12218" y="0"/>
                    <a:pt x="28469" y="0"/>
                  </a:cubicBezTo>
                  <a:cubicBezTo>
                    <a:pt x="37690" y="0"/>
                    <a:pt x="46335" y="2536"/>
                    <a:pt x="52559" y="7261"/>
                  </a:cubicBezTo>
                  <a:lnTo>
                    <a:pt x="52559" y="20862"/>
                  </a:lnTo>
                  <a:cubicBezTo>
                    <a:pt x="45298" y="14523"/>
                    <a:pt x="36538" y="10835"/>
                    <a:pt x="28700" y="10835"/>
                  </a:cubicBezTo>
                  <a:cubicBezTo>
                    <a:pt x="20171" y="10835"/>
                    <a:pt x="14177" y="14753"/>
                    <a:pt x="14177" y="21323"/>
                  </a:cubicBezTo>
                  <a:cubicBezTo>
                    <a:pt x="14177" y="26049"/>
                    <a:pt x="16483" y="28930"/>
                    <a:pt x="22706" y="31351"/>
                  </a:cubicBezTo>
                  <a:lnTo>
                    <a:pt x="41609" y="38958"/>
                  </a:lnTo>
                  <a:cubicBezTo>
                    <a:pt x="51752" y="43338"/>
                    <a:pt x="56478" y="49447"/>
                    <a:pt x="56478" y="57976"/>
                  </a:cubicBezTo>
                  <a:cubicBezTo>
                    <a:pt x="56478" y="72960"/>
                    <a:pt x="44375" y="82296"/>
                    <a:pt x="26971" y="82296"/>
                  </a:cubicBezTo>
                  <a:cubicBezTo>
                    <a:pt x="16483" y="82296"/>
                    <a:pt x="6916" y="79530"/>
                    <a:pt x="0" y="74343"/>
                  </a:cubicBezTo>
                  <a:lnTo>
                    <a:pt x="0" y="60166"/>
                  </a:lnTo>
                  <a:cubicBezTo>
                    <a:pt x="8530" y="68119"/>
                    <a:pt x="17866" y="71577"/>
                    <a:pt x="27317" y="71577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47" name="Freeform: Shape 1446">
              <a:extLst>
                <a:ext uri="{FF2B5EF4-FFF2-40B4-BE49-F238E27FC236}">
                  <a16:creationId xmlns:a16="http://schemas.microsoft.com/office/drawing/2014/main" id="{1045FB74-0697-4E37-D62D-0B88A85FFE99}"/>
                </a:ext>
              </a:extLst>
            </p:cNvPr>
            <p:cNvSpPr/>
            <p:nvPr/>
          </p:nvSpPr>
          <p:spPr>
            <a:xfrm>
              <a:off x="5753458" y="1797833"/>
              <a:ext cx="82295" cy="82295"/>
            </a:xfrm>
            <a:custGeom>
              <a:avLst/>
              <a:gdLst>
                <a:gd name="connsiteX0" fmla="*/ 69041 w 82295"/>
                <a:gd name="connsiteY0" fmla="*/ 66160 h 82295"/>
                <a:gd name="connsiteX1" fmla="*/ 39995 w 82295"/>
                <a:gd name="connsiteY1" fmla="*/ 82296 h 82295"/>
                <a:gd name="connsiteX2" fmla="*/ 0 w 82295"/>
                <a:gd name="connsiteY2" fmla="*/ 41609 h 82295"/>
                <a:gd name="connsiteX3" fmla="*/ 39995 w 82295"/>
                <a:gd name="connsiteY3" fmla="*/ 0 h 82295"/>
                <a:gd name="connsiteX4" fmla="*/ 69041 w 82295"/>
                <a:gd name="connsiteY4" fmla="*/ 16482 h 82295"/>
                <a:gd name="connsiteX5" fmla="*/ 69041 w 82295"/>
                <a:gd name="connsiteY5" fmla="*/ 1498 h 82295"/>
                <a:gd name="connsiteX6" fmla="*/ 82296 w 82295"/>
                <a:gd name="connsiteY6" fmla="*/ 1498 h 82295"/>
                <a:gd name="connsiteX7" fmla="*/ 82296 w 82295"/>
                <a:gd name="connsiteY7" fmla="*/ 81143 h 82295"/>
                <a:gd name="connsiteX8" fmla="*/ 69041 w 82295"/>
                <a:gd name="connsiteY8" fmla="*/ 81143 h 82295"/>
                <a:gd name="connsiteX9" fmla="*/ 69041 w 82295"/>
                <a:gd name="connsiteY9" fmla="*/ 66275 h 82295"/>
                <a:gd name="connsiteX10" fmla="*/ 13485 w 82295"/>
                <a:gd name="connsiteY10" fmla="*/ 41494 h 82295"/>
                <a:gd name="connsiteX11" fmla="*/ 41148 w 82295"/>
                <a:gd name="connsiteY11" fmla="*/ 70078 h 82295"/>
                <a:gd name="connsiteX12" fmla="*/ 69041 w 82295"/>
                <a:gd name="connsiteY12" fmla="*/ 41494 h 82295"/>
                <a:gd name="connsiteX13" fmla="*/ 41148 w 82295"/>
                <a:gd name="connsiteY13" fmla="*/ 12448 h 82295"/>
                <a:gd name="connsiteX14" fmla="*/ 13485 w 82295"/>
                <a:gd name="connsiteY14" fmla="*/ 41494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82295" h="82295">
                  <a:moveTo>
                    <a:pt x="69041" y="66160"/>
                  </a:moveTo>
                  <a:cubicBezTo>
                    <a:pt x="63048" y="76187"/>
                    <a:pt x="52559" y="82296"/>
                    <a:pt x="39995" y="82296"/>
                  </a:cubicBezTo>
                  <a:cubicBezTo>
                    <a:pt x="16597" y="82296"/>
                    <a:pt x="0" y="65237"/>
                    <a:pt x="0" y="41609"/>
                  </a:cubicBezTo>
                  <a:cubicBezTo>
                    <a:pt x="0" y="17981"/>
                    <a:pt x="16597" y="0"/>
                    <a:pt x="39995" y="0"/>
                  </a:cubicBezTo>
                  <a:cubicBezTo>
                    <a:pt x="52559" y="0"/>
                    <a:pt x="63048" y="6339"/>
                    <a:pt x="69041" y="16482"/>
                  </a:cubicBezTo>
                  <a:lnTo>
                    <a:pt x="69041" y="1498"/>
                  </a:lnTo>
                  <a:lnTo>
                    <a:pt x="82296" y="1498"/>
                  </a:lnTo>
                  <a:lnTo>
                    <a:pt x="82296" y="81143"/>
                  </a:lnTo>
                  <a:lnTo>
                    <a:pt x="69041" y="81143"/>
                  </a:lnTo>
                  <a:lnTo>
                    <a:pt x="69041" y="66275"/>
                  </a:lnTo>
                  <a:close/>
                  <a:moveTo>
                    <a:pt x="13485" y="41494"/>
                  </a:moveTo>
                  <a:cubicBezTo>
                    <a:pt x="13485" y="57976"/>
                    <a:pt x="25127" y="70078"/>
                    <a:pt x="41148" y="70078"/>
                  </a:cubicBezTo>
                  <a:cubicBezTo>
                    <a:pt x="57169" y="70078"/>
                    <a:pt x="69041" y="57976"/>
                    <a:pt x="69041" y="41494"/>
                  </a:cubicBezTo>
                  <a:cubicBezTo>
                    <a:pt x="69041" y="25012"/>
                    <a:pt x="57400" y="12448"/>
                    <a:pt x="41148" y="12448"/>
                  </a:cubicBezTo>
                  <a:cubicBezTo>
                    <a:pt x="24896" y="12448"/>
                    <a:pt x="13485" y="24666"/>
                    <a:pt x="13485" y="41494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48" name="Freeform: Shape 1447">
              <a:extLst>
                <a:ext uri="{FF2B5EF4-FFF2-40B4-BE49-F238E27FC236}">
                  <a16:creationId xmlns:a16="http://schemas.microsoft.com/office/drawing/2014/main" id="{8B65E2C6-43C4-AC3D-6BD6-4223EE2F7630}"/>
                </a:ext>
              </a:extLst>
            </p:cNvPr>
            <p:cNvSpPr/>
            <p:nvPr/>
          </p:nvSpPr>
          <p:spPr>
            <a:xfrm>
              <a:off x="5862610" y="1797833"/>
              <a:ext cx="71346" cy="81028"/>
            </a:xfrm>
            <a:custGeom>
              <a:avLst/>
              <a:gdLst>
                <a:gd name="connsiteX0" fmla="*/ 13024 w 71346"/>
                <a:gd name="connsiteY0" fmla="*/ 81028 h 81028"/>
                <a:gd name="connsiteX1" fmla="*/ 0 w 71346"/>
                <a:gd name="connsiteY1" fmla="*/ 81028 h 81028"/>
                <a:gd name="connsiteX2" fmla="*/ 0 w 71346"/>
                <a:gd name="connsiteY2" fmla="*/ 1383 h 81028"/>
                <a:gd name="connsiteX3" fmla="*/ 13024 w 71346"/>
                <a:gd name="connsiteY3" fmla="*/ 1383 h 81028"/>
                <a:gd name="connsiteX4" fmla="*/ 13024 w 71346"/>
                <a:gd name="connsiteY4" fmla="*/ 16252 h 81028"/>
                <a:gd name="connsiteX5" fmla="*/ 40687 w 71346"/>
                <a:gd name="connsiteY5" fmla="*/ 0 h 81028"/>
                <a:gd name="connsiteX6" fmla="*/ 71346 w 71346"/>
                <a:gd name="connsiteY6" fmla="*/ 34232 h 81028"/>
                <a:gd name="connsiteX7" fmla="*/ 71346 w 71346"/>
                <a:gd name="connsiteY7" fmla="*/ 81028 h 81028"/>
                <a:gd name="connsiteX8" fmla="*/ 58091 w 71346"/>
                <a:gd name="connsiteY8" fmla="*/ 81028 h 81028"/>
                <a:gd name="connsiteX9" fmla="*/ 58091 w 71346"/>
                <a:gd name="connsiteY9" fmla="*/ 36422 h 81028"/>
                <a:gd name="connsiteX10" fmla="*/ 37460 w 71346"/>
                <a:gd name="connsiteY10" fmla="*/ 12679 h 81028"/>
                <a:gd name="connsiteX11" fmla="*/ 13024 w 71346"/>
                <a:gd name="connsiteY11" fmla="*/ 41148 h 81028"/>
                <a:gd name="connsiteX12" fmla="*/ 13024 w 71346"/>
                <a:gd name="connsiteY12" fmla="*/ 81028 h 810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1346" h="81028">
                  <a:moveTo>
                    <a:pt x="13024" y="81028"/>
                  </a:moveTo>
                  <a:lnTo>
                    <a:pt x="0" y="81028"/>
                  </a:lnTo>
                  <a:lnTo>
                    <a:pt x="0" y="1383"/>
                  </a:lnTo>
                  <a:lnTo>
                    <a:pt x="13024" y="1383"/>
                  </a:lnTo>
                  <a:lnTo>
                    <a:pt x="13024" y="16252"/>
                  </a:lnTo>
                  <a:cubicBezTo>
                    <a:pt x="18672" y="6455"/>
                    <a:pt x="28354" y="0"/>
                    <a:pt x="40687" y="0"/>
                  </a:cubicBezTo>
                  <a:cubicBezTo>
                    <a:pt x="60857" y="0"/>
                    <a:pt x="71346" y="14523"/>
                    <a:pt x="71346" y="34232"/>
                  </a:cubicBezTo>
                  <a:lnTo>
                    <a:pt x="71346" y="81028"/>
                  </a:lnTo>
                  <a:lnTo>
                    <a:pt x="58091" y="81028"/>
                  </a:lnTo>
                  <a:lnTo>
                    <a:pt x="58091" y="36422"/>
                  </a:lnTo>
                  <a:cubicBezTo>
                    <a:pt x="58091" y="20977"/>
                    <a:pt x="51291" y="12679"/>
                    <a:pt x="37460" y="12679"/>
                  </a:cubicBezTo>
                  <a:cubicBezTo>
                    <a:pt x="22821" y="12679"/>
                    <a:pt x="13024" y="25242"/>
                    <a:pt x="13024" y="41148"/>
                  </a:cubicBezTo>
                  <a:lnTo>
                    <a:pt x="13024" y="81028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49" name="Freeform: Shape 1448">
              <a:extLst>
                <a:ext uri="{FF2B5EF4-FFF2-40B4-BE49-F238E27FC236}">
                  <a16:creationId xmlns:a16="http://schemas.microsoft.com/office/drawing/2014/main" id="{2372CA26-6A74-CB89-82AC-B81132C21C4D}"/>
                </a:ext>
              </a:extLst>
            </p:cNvPr>
            <p:cNvSpPr/>
            <p:nvPr/>
          </p:nvSpPr>
          <p:spPr>
            <a:xfrm>
              <a:off x="5952282" y="1757722"/>
              <a:ext cx="82296" cy="122406"/>
            </a:xfrm>
            <a:custGeom>
              <a:avLst/>
              <a:gdLst>
                <a:gd name="connsiteX0" fmla="*/ 69041 w 82296"/>
                <a:gd name="connsiteY0" fmla="*/ 106155 h 122406"/>
                <a:gd name="connsiteX1" fmla="*/ 39996 w 82296"/>
                <a:gd name="connsiteY1" fmla="*/ 122407 h 122406"/>
                <a:gd name="connsiteX2" fmla="*/ 0 w 82296"/>
                <a:gd name="connsiteY2" fmla="*/ 81720 h 122406"/>
                <a:gd name="connsiteX3" fmla="*/ 39996 w 82296"/>
                <a:gd name="connsiteY3" fmla="*/ 40111 h 122406"/>
                <a:gd name="connsiteX4" fmla="*/ 69041 w 82296"/>
                <a:gd name="connsiteY4" fmla="*/ 56708 h 122406"/>
                <a:gd name="connsiteX5" fmla="*/ 69041 w 82296"/>
                <a:gd name="connsiteY5" fmla="*/ 0 h 122406"/>
                <a:gd name="connsiteX6" fmla="*/ 82296 w 82296"/>
                <a:gd name="connsiteY6" fmla="*/ 0 h 122406"/>
                <a:gd name="connsiteX7" fmla="*/ 82296 w 82296"/>
                <a:gd name="connsiteY7" fmla="*/ 121139 h 122406"/>
                <a:gd name="connsiteX8" fmla="*/ 69041 w 82296"/>
                <a:gd name="connsiteY8" fmla="*/ 121139 h 122406"/>
                <a:gd name="connsiteX9" fmla="*/ 69041 w 82296"/>
                <a:gd name="connsiteY9" fmla="*/ 106155 h 122406"/>
                <a:gd name="connsiteX10" fmla="*/ 13486 w 82296"/>
                <a:gd name="connsiteY10" fmla="*/ 81604 h 122406"/>
                <a:gd name="connsiteX11" fmla="*/ 41148 w 82296"/>
                <a:gd name="connsiteY11" fmla="*/ 110189 h 122406"/>
                <a:gd name="connsiteX12" fmla="*/ 69041 w 82296"/>
                <a:gd name="connsiteY12" fmla="*/ 81604 h 122406"/>
                <a:gd name="connsiteX13" fmla="*/ 41148 w 82296"/>
                <a:gd name="connsiteY13" fmla="*/ 52559 h 122406"/>
                <a:gd name="connsiteX14" fmla="*/ 13486 w 82296"/>
                <a:gd name="connsiteY14" fmla="*/ 81604 h 122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82296" h="122406">
                  <a:moveTo>
                    <a:pt x="69041" y="106155"/>
                  </a:moveTo>
                  <a:cubicBezTo>
                    <a:pt x="63048" y="116183"/>
                    <a:pt x="52674" y="122407"/>
                    <a:pt x="39996" y="122407"/>
                  </a:cubicBezTo>
                  <a:cubicBezTo>
                    <a:pt x="16598" y="122407"/>
                    <a:pt x="0" y="105348"/>
                    <a:pt x="0" y="81720"/>
                  </a:cubicBezTo>
                  <a:cubicBezTo>
                    <a:pt x="0" y="58091"/>
                    <a:pt x="16598" y="40111"/>
                    <a:pt x="39996" y="40111"/>
                  </a:cubicBezTo>
                  <a:cubicBezTo>
                    <a:pt x="52790" y="40111"/>
                    <a:pt x="63048" y="46450"/>
                    <a:pt x="69041" y="56708"/>
                  </a:cubicBezTo>
                  <a:lnTo>
                    <a:pt x="69041" y="0"/>
                  </a:lnTo>
                  <a:lnTo>
                    <a:pt x="82296" y="0"/>
                  </a:lnTo>
                  <a:lnTo>
                    <a:pt x="82296" y="121139"/>
                  </a:lnTo>
                  <a:lnTo>
                    <a:pt x="69041" y="121139"/>
                  </a:lnTo>
                  <a:lnTo>
                    <a:pt x="69041" y="106155"/>
                  </a:lnTo>
                  <a:close/>
                  <a:moveTo>
                    <a:pt x="13486" y="81604"/>
                  </a:moveTo>
                  <a:cubicBezTo>
                    <a:pt x="13486" y="98087"/>
                    <a:pt x="25127" y="110189"/>
                    <a:pt x="41148" y="110189"/>
                  </a:cubicBezTo>
                  <a:cubicBezTo>
                    <a:pt x="57169" y="110189"/>
                    <a:pt x="69041" y="98087"/>
                    <a:pt x="69041" y="81604"/>
                  </a:cubicBezTo>
                  <a:cubicBezTo>
                    <a:pt x="69041" y="65122"/>
                    <a:pt x="57400" y="52559"/>
                    <a:pt x="41148" y="52559"/>
                  </a:cubicBezTo>
                  <a:cubicBezTo>
                    <a:pt x="24897" y="52559"/>
                    <a:pt x="13486" y="64776"/>
                    <a:pt x="13486" y="81604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50" name="Freeform: Shape 1449">
              <a:extLst>
                <a:ext uri="{FF2B5EF4-FFF2-40B4-BE49-F238E27FC236}">
                  <a16:creationId xmlns:a16="http://schemas.microsoft.com/office/drawing/2014/main" id="{919B7FAD-EA16-F43D-77E6-40CE2F7569DF}"/>
                </a:ext>
              </a:extLst>
            </p:cNvPr>
            <p:cNvSpPr/>
            <p:nvPr/>
          </p:nvSpPr>
          <p:spPr>
            <a:xfrm>
              <a:off x="765906" y="1991470"/>
              <a:ext cx="71230" cy="81028"/>
            </a:xfrm>
            <a:custGeom>
              <a:avLst/>
              <a:gdLst>
                <a:gd name="connsiteX0" fmla="*/ 13024 w 71230"/>
                <a:gd name="connsiteY0" fmla="*/ 81028 h 81028"/>
                <a:gd name="connsiteX1" fmla="*/ 0 w 71230"/>
                <a:gd name="connsiteY1" fmla="*/ 81028 h 81028"/>
                <a:gd name="connsiteX2" fmla="*/ 0 w 71230"/>
                <a:gd name="connsiteY2" fmla="*/ 1383 h 81028"/>
                <a:gd name="connsiteX3" fmla="*/ 13024 w 71230"/>
                <a:gd name="connsiteY3" fmla="*/ 1383 h 81028"/>
                <a:gd name="connsiteX4" fmla="*/ 13024 w 71230"/>
                <a:gd name="connsiteY4" fmla="*/ 16252 h 81028"/>
                <a:gd name="connsiteX5" fmla="*/ 40572 w 71230"/>
                <a:gd name="connsiteY5" fmla="*/ 0 h 81028"/>
                <a:gd name="connsiteX6" fmla="*/ 71231 w 71230"/>
                <a:gd name="connsiteY6" fmla="*/ 34232 h 81028"/>
                <a:gd name="connsiteX7" fmla="*/ 71231 w 71230"/>
                <a:gd name="connsiteY7" fmla="*/ 81028 h 81028"/>
                <a:gd name="connsiteX8" fmla="*/ 57976 w 71230"/>
                <a:gd name="connsiteY8" fmla="*/ 81028 h 81028"/>
                <a:gd name="connsiteX9" fmla="*/ 57976 w 71230"/>
                <a:gd name="connsiteY9" fmla="*/ 36422 h 81028"/>
                <a:gd name="connsiteX10" fmla="*/ 37344 w 71230"/>
                <a:gd name="connsiteY10" fmla="*/ 12679 h 81028"/>
                <a:gd name="connsiteX11" fmla="*/ 12909 w 71230"/>
                <a:gd name="connsiteY11" fmla="*/ 41148 h 81028"/>
                <a:gd name="connsiteX12" fmla="*/ 12909 w 71230"/>
                <a:gd name="connsiteY12" fmla="*/ 81028 h 810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1230" h="81028">
                  <a:moveTo>
                    <a:pt x="13024" y="81028"/>
                  </a:moveTo>
                  <a:lnTo>
                    <a:pt x="0" y="81028"/>
                  </a:lnTo>
                  <a:lnTo>
                    <a:pt x="0" y="1383"/>
                  </a:lnTo>
                  <a:lnTo>
                    <a:pt x="13024" y="1383"/>
                  </a:lnTo>
                  <a:lnTo>
                    <a:pt x="13024" y="16252"/>
                  </a:lnTo>
                  <a:cubicBezTo>
                    <a:pt x="18672" y="6455"/>
                    <a:pt x="28354" y="0"/>
                    <a:pt x="40572" y="0"/>
                  </a:cubicBezTo>
                  <a:cubicBezTo>
                    <a:pt x="60742" y="0"/>
                    <a:pt x="71231" y="14523"/>
                    <a:pt x="71231" y="34232"/>
                  </a:cubicBezTo>
                  <a:lnTo>
                    <a:pt x="71231" y="81028"/>
                  </a:lnTo>
                  <a:lnTo>
                    <a:pt x="57976" y="81028"/>
                  </a:lnTo>
                  <a:lnTo>
                    <a:pt x="57976" y="36422"/>
                  </a:lnTo>
                  <a:cubicBezTo>
                    <a:pt x="57976" y="20977"/>
                    <a:pt x="51176" y="12679"/>
                    <a:pt x="37344" y="12679"/>
                  </a:cubicBezTo>
                  <a:cubicBezTo>
                    <a:pt x="22591" y="12679"/>
                    <a:pt x="12909" y="25242"/>
                    <a:pt x="12909" y="41148"/>
                  </a:cubicBezTo>
                  <a:lnTo>
                    <a:pt x="12909" y="81028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51" name="Freeform: Shape 1450">
              <a:extLst>
                <a:ext uri="{FF2B5EF4-FFF2-40B4-BE49-F238E27FC236}">
                  <a16:creationId xmlns:a16="http://schemas.microsoft.com/office/drawing/2014/main" id="{D91F3C0F-5362-2E6E-4D8E-5E34DF38B27B}"/>
                </a:ext>
              </a:extLst>
            </p:cNvPr>
            <p:cNvSpPr/>
            <p:nvPr/>
          </p:nvSpPr>
          <p:spPr>
            <a:xfrm>
              <a:off x="855578" y="1991470"/>
              <a:ext cx="77224" cy="82295"/>
            </a:xfrm>
            <a:custGeom>
              <a:avLst/>
              <a:gdLst>
                <a:gd name="connsiteX0" fmla="*/ 0 w 77224"/>
                <a:gd name="connsiteY0" fmla="*/ 41955 h 82295"/>
                <a:gd name="connsiteX1" fmla="*/ 39419 w 77224"/>
                <a:gd name="connsiteY1" fmla="*/ 0 h 82295"/>
                <a:gd name="connsiteX2" fmla="*/ 77225 w 77224"/>
                <a:gd name="connsiteY2" fmla="*/ 39765 h 82295"/>
                <a:gd name="connsiteX3" fmla="*/ 76879 w 77224"/>
                <a:gd name="connsiteY3" fmla="*/ 46335 h 82295"/>
                <a:gd name="connsiteX4" fmla="*/ 13947 w 77224"/>
                <a:gd name="connsiteY4" fmla="*/ 46335 h 82295"/>
                <a:gd name="connsiteX5" fmla="*/ 42992 w 77224"/>
                <a:gd name="connsiteY5" fmla="*/ 70194 h 82295"/>
                <a:gd name="connsiteX6" fmla="*/ 71346 w 77224"/>
                <a:gd name="connsiteY6" fmla="*/ 61319 h 82295"/>
                <a:gd name="connsiteX7" fmla="*/ 71346 w 77224"/>
                <a:gd name="connsiteY7" fmla="*/ 73882 h 82295"/>
                <a:gd name="connsiteX8" fmla="*/ 42992 w 77224"/>
                <a:gd name="connsiteY8" fmla="*/ 82296 h 82295"/>
                <a:gd name="connsiteX9" fmla="*/ 0 w 77224"/>
                <a:gd name="connsiteY9" fmla="*/ 41955 h 82295"/>
                <a:gd name="connsiteX10" fmla="*/ 63278 w 77224"/>
                <a:gd name="connsiteY10" fmla="*/ 35615 h 82295"/>
                <a:gd name="connsiteX11" fmla="*/ 39419 w 77224"/>
                <a:gd name="connsiteY11" fmla="*/ 11872 h 82295"/>
                <a:gd name="connsiteX12" fmla="*/ 14177 w 77224"/>
                <a:gd name="connsiteY12" fmla="*/ 35615 h 82295"/>
                <a:gd name="connsiteX13" fmla="*/ 63278 w 77224"/>
                <a:gd name="connsiteY13" fmla="*/ 35615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7224" h="82295">
                  <a:moveTo>
                    <a:pt x="0" y="41955"/>
                  </a:moveTo>
                  <a:cubicBezTo>
                    <a:pt x="0" y="18096"/>
                    <a:pt x="15214" y="0"/>
                    <a:pt x="39419" y="0"/>
                  </a:cubicBezTo>
                  <a:cubicBezTo>
                    <a:pt x="62356" y="0"/>
                    <a:pt x="77225" y="16943"/>
                    <a:pt x="77225" y="39765"/>
                  </a:cubicBezTo>
                  <a:cubicBezTo>
                    <a:pt x="77225" y="42070"/>
                    <a:pt x="77109" y="44145"/>
                    <a:pt x="76879" y="46335"/>
                  </a:cubicBezTo>
                  <a:lnTo>
                    <a:pt x="13947" y="46335"/>
                  </a:lnTo>
                  <a:cubicBezTo>
                    <a:pt x="16021" y="60512"/>
                    <a:pt x="27201" y="70194"/>
                    <a:pt x="42992" y="70194"/>
                  </a:cubicBezTo>
                  <a:cubicBezTo>
                    <a:pt x="53135" y="70194"/>
                    <a:pt x="63047" y="67312"/>
                    <a:pt x="71346" y="61319"/>
                  </a:cubicBezTo>
                  <a:lnTo>
                    <a:pt x="71346" y="73882"/>
                  </a:lnTo>
                  <a:cubicBezTo>
                    <a:pt x="62817" y="79645"/>
                    <a:pt x="53135" y="82296"/>
                    <a:pt x="42992" y="82296"/>
                  </a:cubicBezTo>
                  <a:cubicBezTo>
                    <a:pt x="18096" y="82296"/>
                    <a:pt x="0" y="66160"/>
                    <a:pt x="0" y="41955"/>
                  </a:cubicBezTo>
                  <a:close/>
                  <a:moveTo>
                    <a:pt x="63278" y="35615"/>
                  </a:moveTo>
                  <a:cubicBezTo>
                    <a:pt x="62125" y="22015"/>
                    <a:pt x="53481" y="11872"/>
                    <a:pt x="39419" y="11872"/>
                  </a:cubicBezTo>
                  <a:cubicBezTo>
                    <a:pt x="25357" y="11872"/>
                    <a:pt x="16136" y="22015"/>
                    <a:pt x="14177" y="35615"/>
                  </a:cubicBezTo>
                  <a:lnTo>
                    <a:pt x="63278" y="35615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52" name="Freeform: Shape 1451">
              <a:extLst>
                <a:ext uri="{FF2B5EF4-FFF2-40B4-BE49-F238E27FC236}">
                  <a16:creationId xmlns:a16="http://schemas.microsoft.com/office/drawing/2014/main" id="{7A927BFC-DE88-2A2B-449F-A93D825971E5}"/>
                </a:ext>
              </a:extLst>
            </p:cNvPr>
            <p:cNvSpPr/>
            <p:nvPr/>
          </p:nvSpPr>
          <p:spPr>
            <a:xfrm>
              <a:off x="950899" y="1967496"/>
              <a:ext cx="47026" cy="106270"/>
            </a:xfrm>
            <a:custGeom>
              <a:avLst/>
              <a:gdLst>
                <a:gd name="connsiteX0" fmla="*/ 27317 w 47026"/>
                <a:gd name="connsiteY0" fmla="*/ 106270 h 106270"/>
                <a:gd name="connsiteX1" fmla="*/ 0 w 47026"/>
                <a:gd name="connsiteY1" fmla="*/ 77340 h 106270"/>
                <a:gd name="connsiteX2" fmla="*/ 0 w 47026"/>
                <a:gd name="connsiteY2" fmla="*/ 0 h 106270"/>
                <a:gd name="connsiteX3" fmla="*/ 13024 w 47026"/>
                <a:gd name="connsiteY3" fmla="*/ 0 h 106270"/>
                <a:gd name="connsiteX4" fmla="*/ 13024 w 47026"/>
                <a:gd name="connsiteY4" fmla="*/ 25357 h 106270"/>
                <a:gd name="connsiteX5" fmla="*/ 45989 w 47026"/>
                <a:gd name="connsiteY5" fmla="*/ 25357 h 106270"/>
                <a:gd name="connsiteX6" fmla="*/ 45989 w 47026"/>
                <a:gd name="connsiteY6" fmla="*/ 37460 h 106270"/>
                <a:gd name="connsiteX7" fmla="*/ 13024 w 47026"/>
                <a:gd name="connsiteY7" fmla="*/ 37460 h 106270"/>
                <a:gd name="connsiteX8" fmla="*/ 13024 w 47026"/>
                <a:gd name="connsiteY8" fmla="*/ 78262 h 106270"/>
                <a:gd name="connsiteX9" fmla="*/ 28469 w 47026"/>
                <a:gd name="connsiteY9" fmla="*/ 93707 h 106270"/>
                <a:gd name="connsiteX10" fmla="*/ 47026 w 47026"/>
                <a:gd name="connsiteY10" fmla="*/ 87944 h 106270"/>
                <a:gd name="connsiteX11" fmla="*/ 47026 w 47026"/>
                <a:gd name="connsiteY11" fmla="*/ 100738 h 106270"/>
                <a:gd name="connsiteX12" fmla="*/ 27201 w 47026"/>
                <a:gd name="connsiteY12" fmla="*/ 106270 h 106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7026" h="106270">
                  <a:moveTo>
                    <a:pt x="27317" y="106270"/>
                  </a:moveTo>
                  <a:cubicBezTo>
                    <a:pt x="10489" y="106270"/>
                    <a:pt x="0" y="98894"/>
                    <a:pt x="0" y="77340"/>
                  </a:cubicBezTo>
                  <a:lnTo>
                    <a:pt x="0" y="0"/>
                  </a:lnTo>
                  <a:lnTo>
                    <a:pt x="13024" y="0"/>
                  </a:lnTo>
                  <a:lnTo>
                    <a:pt x="13024" y="25357"/>
                  </a:lnTo>
                  <a:lnTo>
                    <a:pt x="45989" y="25357"/>
                  </a:lnTo>
                  <a:lnTo>
                    <a:pt x="45989" y="37460"/>
                  </a:lnTo>
                  <a:lnTo>
                    <a:pt x="13024" y="37460"/>
                  </a:lnTo>
                  <a:lnTo>
                    <a:pt x="13024" y="78262"/>
                  </a:lnTo>
                  <a:cubicBezTo>
                    <a:pt x="13024" y="89442"/>
                    <a:pt x="19594" y="93707"/>
                    <a:pt x="28469" y="93707"/>
                  </a:cubicBezTo>
                  <a:cubicBezTo>
                    <a:pt x="34809" y="93707"/>
                    <a:pt x="41263" y="91978"/>
                    <a:pt x="47026" y="87944"/>
                  </a:cubicBezTo>
                  <a:lnTo>
                    <a:pt x="47026" y="100738"/>
                  </a:lnTo>
                  <a:cubicBezTo>
                    <a:pt x="41378" y="104657"/>
                    <a:pt x="33771" y="106270"/>
                    <a:pt x="27201" y="106270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53" name="Freeform: Shape 1452">
              <a:extLst>
                <a:ext uri="{FF2B5EF4-FFF2-40B4-BE49-F238E27FC236}">
                  <a16:creationId xmlns:a16="http://schemas.microsoft.com/office/drawing/2014/main" id="{B646E356-BD15-EA4F-15F1-08D85E2C1824}"/>
                </a:ext>
              </a:extLst>
            </p:cNvPr>
            <p:cNvSpPr/>
            <p:nvPr/>
          </p:nvSpPr>
          <p:spPr>
            <a:xfrm>
              <a:off x="1002535" y="1990203"/>
              <a:ext cx="127823" cy="85062"/>
            </a:xfrm>
            <a:custGeom>
              <a:avLst/>
              <a:gdLst>
                <a:gd name="connsiteX0" fmla="*/ 93015 w 127823"/>
                <a:gd name="connsiteY0" fmla="*/ 85062 h 85062"/>
                <a:gd name="connsiteX1" fmla="*/ 64776 w 127823"/>
                <a:gd name="connsiteY1" fmla="*/ 25934 h 85062"/>
                <a:gd name="connsiteX2" fmla="*/ 35846 w 127823"/>
                <a:gd name="connsiteY2" fmla="*/ 85062 h 85062"/>
                <a:gd name="connsiteX3" fmla="*/ 0 w 127823"/>
                <a:gd name="connsiteY3" fmla="*/ 2766 h 85062"/>
                <a:gd name="connsiteX4" fmla="*/ 14984 w 127823"/>
                <a:gd name="connsiteY4" fmla="*/ 2766 h 85062"/>
                <a:gd name="connsiteX5" fmla="*/ 37229 w 127823"/>
                <a:gd name="connsiteY5" fmla="*/ 56362 h 85062"/>
                <a:gd name="connsiteX6" fmla="*/ 64546 w 127823"/>
                <a:gd name="connsiteY6" fmla="*/ 0 h 85062"/>
                <a:gd name="connsiteX7" fmla="*/ 91632 w 127823"/>
                <a:gd name="connsiteY7" fmla="*/ 56247 h 85062"/>
                <a:gd name="connsiteX8" fmla="*/ 113877 w 127823"/>
                <a:gd name="connsiteY8" fmla="*/ 2766 h 85062"/>
                <a:gd name="connsiteX9" fmla="*/ 127824 w 127823"/>
                <a:gd name="connsiteY9" fmla="*/ 2766 h 85062"/>
                <a:gd name="connsiteX10" fmla="*/ 92900 w 127823"/>
                <a:gd name="connsiteY10" fmla="*/ 85062 h 85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7823" h="85062">
                  <a:moveTo>
                    <a:pt x="93015" y="85062"/>
                  </a:moveTo>
                  <a:lnTo>
                    <a:pt x="64776" y="25934"/>
                  </a:lnTo>
                  <a:lnTo>
                    <a:pt x="35846" y="85062"/>
                  </a:lnTo>
                  <a:lnTo>
                    <a:pt x="0" y="2766"/>
                  </a:lnTo>
                  <a:lnTo>
                    <a:pt x="14984" y="2766"/>
                  </a:lnTo>
                  <a:lnTo>
                    <a:pt x="37229" y="56362"/>
                  </a:lnTo>
                  <a:lnTo>
                    <a:pt x="64546" y="0"/>
                  </a:lnTo>
                  <a:lnTo>
                    <a:pt x="91632" y="56247"/>
                  </a:lnTo>
                  <a:lnTo>
                    <a:pt x="113877" y="2766"/>
                  </a:lnTo>
                  <a:lnTo>
                    <a:pt x="127824" y="2766"/>
                  </a:lnTo>
                  <a:lnTo>
                    <a:pt x="92900" y="85062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54" name="Freeform: Shape 1453">
              <a:extLst>
                <a:ext uri="{FF2B5EF4-FFF2-40B4-BE49-F238E27FC236}">
                  <a16:creationId xmlns:a16="http://schemas.microsoft.com/office/drawing/2014/main" id="{C95468F7-7AD4-938E-4014-089EA2EFDE86}"/>
                </a:ext>
              </a:extLst>
            </p:cNvPr>
            <p:cNvSpPr/>
            <p:nvPr/>
          </p:nvSpPr>
          <p:spPr>
            <a:xfrm>
              <a:off x="1136353" y="1991355"/>
              <a:ext cx="82872" cy="82411"/>
            </a:xfrm>
            <a:custGeom>
              <a:avLst/>
              <a:gdLst>
                <a:gd name="connsiteX0" fmla="*/ 0 w 82872"/>
                <a:gd name="connsiteY0" fmla="*/ 41033 h 82411"/>
                <a:gd name="connsiteX1" fmla="*/ 41840 w 82872"/>
                <a:gd name="connsiteY1" fmla="*/ 0 h 82411"/>
                <a:gd name="connsiteX2" fmla="*/ 82872 w 82872"/>
                <a:gd name="connsiteY2" fmla="*/ 41033 h 82411"/>
                <a:gd name="connsiteX3" fmla="*/ 41840 w 82872"/>
                <a:gd name="connsiteY3" fmla="*/ 82411 h 82411"/>
                <a:gd name="connsiteX4" fmla="*/ 0 w 82872"/>
                <a:gd name="connsiteY4" fmla="*/ 41033 h 82411"/>
                <a:gd name="connsiteX5" fmla="*/ 41609 w 82872"/>
                <a:gd name="connsiteY5" fmla="*/ 12448 h 82411"/>
                <a:gd name="connsiteX6" fmla="*/ 13486 w 82872"/>
                <a:gd name="connsiteY6" fmla="*/ 41148 h 82411"/>
                <a:gd name="connsiteX7" fmla="*/ 41609 w 82872"/>
                <a:gd name="connsiteY7" fmla="*/ 70078 h 82411"/>
                <a:gd name="connsiteX8" fmla="*/ 69272 w 82872"/>
                <a:gd name="connsiteY8" fmla="*/ 41148 h 82411"/>
                <a:gd name="connsiteX9" fmla="*/ 41609 w 82872"/>
                <a:gd name="connsiteY9" fmla="*/ 12448 h 82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2872" h="82411">
                  <a:moveTo>
                    <a:pt x="0" y="41033"/>
                  </a:moveTo>
                  <a:cubicBezTo>
                    <a:pt x="0" y="17289"/>
                    <a:pt x="17635" y="0"/>
                    <a:pt x="41840" y="0"/>
                  </a:cubicBezTo>
                  <a:cubicBezTo>
                    <a:pt x="66044" y="0"/>
                    <a:pt x="82872" y="17289"/>
                    <a:pt x="82872" y="41033"/>
                  </a:cubicBezTo>
                  <a:cubicBezTo>
                    <a:pt x="82872" y="64776"/>
                    <a:pt x="65814" y="82411"/>
                    <a:pt x="41840" y="82411"/>
                  </a:cubicBezTo>
                  <a:cubicBezTo>
                    <a:pt x="17865" y="82411"/>
                    <a:pt x="0" y="65122"/>
                    <a:pt x="0" y="41033"/>
                  </a:cubicBezTo>
                  <a:close/>
                  <a:moveTo>
                    <a:pt x="41609" y="12448"/>
                  </a:moveTo>
                  <a:cubicBezTo>
                    <a:pt x="25127" y="12448"/>
                    <a:pt x="13486" y="24550"/>
                    <a:pt x="13486" y="41148"/>
                  </a:cubicBezTo>
                  <a:cubicBezTo>
                    <a:pt x="13486" y="57745"/>
                    <a:pt x="25127" y="70078"/>
                    <a:pt x="41609" y="70078"/>
                  </a:cubicBezTo>
                  <a:cubicBezTo>
                    <a:pt x="58091" y="70078"/>
                    <a:pt x="69272" y="57976"/>
                    <a:pt x="69272" y="41148"/>
                  </a:cubicBezTo>
                  <a:cubicBezTo>
                    <a:pt x="69272" y="24320"/>
                    <a:pt x="57861" y="12448"/>
                    <a:pt x="41609" y="12448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55" name="Freeform: Shape 1454">
              <a:extLst>
                <a:ext uri="{FF2B5EF4-FFF2-40B4-BE49-F238E27FC236}">
                  <a16:creationId xmlns:a16="http://schemas.microsoft.com/office/drawing/2014/main" id="{8DA4EB06-1380-D0A8-B129-087AEE5456AD}"/>
                </a:ext>
              </a:extLst>
            </p:cNvPr>
            <p:cNvSpPr/>
            <p:nvPr/>
          </p:nvSpPr>
          <p:spPr>
            <a:xfrm>
              <a:off x="1239972" y="1991355"/>
              <a:ext cx="42070" cy="81143"/>
            </a:xfrm>
            <a:custGeom>
              <a:avLst/>
              <a:gdLst>
                <a:gd name="connsiteX0" fmla="*/ 13024 w 42070"/>
                <a:gd name="connsiteY0" fmla="*/ 81143 h 81143"/>
                <a:gd name="connsiteX1" fmla="*/ 0 w 42070"/>
                <a:gd name="connsiteY1" fmla="*/ 81143 h 81143"/>
                <a:gd name="connsiteX2" fmla="*/ 0 w 42070"/>
                <a:gd name="connsiteY2" fmla="*/ 1498 h 81143"/>
                <a:gd name="connsiteX3" fmla="*/ 13024 w 42070"/>
                <a:gd name="connsiteY3" fmla="*/ 1498 h 81143"/>
                <a:gd name="connsiteX4" fmla="*/ 13024 w 42070"/>
                <a:gd name="connsiteY4" fmla="*/ 19248 h 81143"/>
                <a:gd name="connsiteX5" fmla="*/ 42070 w 42070"/>
                <a:gd name="connsiteY5" fmla="*/ 0 h 81143"/>
                <a:gd name="connsiteX6" fmla="*/ 42070 w 42070"/>
                <a:gd name="connsiteY6" fmla="*/ 14869 h 81143"/>
                <a:gd name="connsiteX7" fmla="*/ 13024 w 42070"/>
                <a:gd name="connsiteY7" fmla="*/ 42992 h 81143"/>
                <a:gd name="connsiteX8" fmla="*/ 13024 w 42070"/>
                <a:gd name="connsiteY8" fmla="*/ 81143 h 81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070" h="81143">
                  <a:moveTo>
                    <a:pt x="13024" y="81143"/>
                  </a:moveTo>
                  <a:lnTo>
                    <a:pt x="0" y="81143"/>
                  </a:lnTo>
                  <a:lnTo>
                    <a:pt x="0" y="1498"/>
                  </a:lnTo>
                  <a:lnTo>
                    <a:pt x="13024" y="1498"/>
                  </a:lnTo>
                  <a:lnTo>
                    <a:pt x="13024" y="19248"/>
                  </a:lnTo>
                  <a:cubicBezTo>
                    <a:pt x="19018" y="7146"/>
                    <a:pt x="29276" y="0"/>
                    <a:pt x="42070" y="0"/>
                  </a:cubicBezTo>
                  <a:lnTo>
                    <a:pt x="42070" y="14869"/>
                  </a:lnTo>
                  <a:cubicBezTo>
                    <a:pt x="26279" y="12794"/>
                    <a:pt x="13024" y="23398"/>
                    <a:pt x="13024" y="42992"/>
                  </a:cubicBezTo>
                  <a:lnTo>
                    <a:pt x="13024" y="81143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56" name="Freeform: Shape 1455">
              <a:extLst>
                <a:ext uri="{FF2B5EF4-FFF2-40B4-BE49-F238E27FC236}">
                  <a16:creationId xmlns:a16="http://schemas.microsoft.com/office/drawing/2014/main" id="{D13D727D-D51C-92ED-20F6-C0823CDF7FD0}"/>
                </a:ext>
              </a:extLst>
            </p:cNvPr>
            <p:cNvSpPr/>
            <p:nvPr/>
          </p:nvSpPr>
          <p:spPr>
            <a:xfrm>
              <a:off x="1296334" y="1951360"/>
              <a:ext cx="69732" cy="121138"/>
            </a:xfrm>
            <a:custGeom>
              <a:avLst/>
              <a:gdLst>
                <a:gd name="connsiteX0" fmla="*/ 25473 w 69732"/>
                <a:gd name="connsiteY0" fmla="*/ 82527 h 121138"/>
                <a:gd name="connsiteX1" fmla="*/ 13024 w 69732"/>
                <a:gd name="connsiteY1" fmla="*/ 95320 h 121138"/>
                <a:gd name="connsiteX2" fmla="*/ 13024 w 69732"/>
                <a:gd name="connsiteY2" fmla="*/ 121139 h 121138"/>
                <a:gd name="connsiteX3" fmla="*/ 0 w 69732"/>
                <a:gd name="connsiteY3" fmla="*/ 121139 h 121138"/>
                <a:gd name="connsiteX4" fmla="*/ 0 w 69732"/>
                <a:gd name="connsiteY4" fmla="*/ 0 h 121138"/>
                <a:gd name="connsiteX5" fmla="*/ 13024 w 69732"/>
                <a:gd name="connsiteY5" fmla="*/ 0 h 121138"/>
                <a:gd name="connsiteX6" fmla="*/ 13024 w 69732"/>
                <a:gd name="connsiteY6" fmla="*/ 78608 h 121138"/>
                <a:gd name="connsiteX7" fmla="*/ 49562 w 69732"/>
                <a:gd name="connsiteY7" fmla="*/ 41494 h 121138"/>
                <a:gd name="connsiteX8" fmla="*/ 65237 w 69732"/>
                <a:gd name="connsiteY8" fmla="*/ 41494 h 121138"/>
                <a:gd name="connsiteX9" fmla="*/ 34578 w 69732"/>
                <a:gd name="connsiteY9" fmla="*/ 72845 h 121138"/>
                <a:gd name="connsiteX10" fmla="*/ 69733 w 69732"/>
                <a:gd name="connsiteY10" fmla="*/ 121139 h 121138"/>
                <a:gd name="connsiteX11" fmla="*/ 53596 w 69732"/>
                <a:gd name="connsiteY11" fmla="*/ 121139 h 121138"/>
                <a:gd name="connsiteX12" fmla="*/ 25473 w 69732"/>
                <a:gd name="connsiteY12" fmla="*/ 82527 h 12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9732" h="121138">
                  <a:moveTo>
                    <a:pt x="25473" y="82527"/>
                  </a:moveTo>
                  <a:lnTo>
                    <a:pt x="13024" y="95320"/>
                  </a:lnTo>
                  <a:lnTo>
                    <a:pt x="13024" y="121139"/>
                  </a:lnTo>
                  <a:lnTo>
                    <a:pt x="0" y="121139"/>
                  </a:lnTo>
                  <a:lnTo>
                    <a:pt x="0" y="0"/>
                  </a:lnTo>
                  <a:lnTo>
                    <a:pt x="13024" y="0"/>
                  </a:lnTo>
                  <a:lnTo>
                    <a:pt x="13024" y="78608"/>
                  </a:lnTo>
                  <a:lnTo>
                    <a:pt x="49562" y="41494"/>
                  </a:lnTo>
                  <a:lnTo>
                    <a:pt x="65237" y="41494"/>
                  </a:lnTo>
                  <a:lnTo>
                    <a:pt x="34578" y="72845"/>
                  </a:lnTo>
                  <a:lnTo>
                    <a:pt x="69733" y="121139"/>
                  </a:lnTo>
                  <a:lnTo>
                    <a:pt x="53596" y="121139"/>
                  </a:lnTo>
                  <a:lnTo>
                    <a:pt x="25473" y="82527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57" name="Freeform: Shape 1456">
              <a:extLst>
                <a:ext uri="{FF2B5EF4-FFF2-40B4-BE49-F238E27FC236}">
                  <a16:creationId xmlns:a16="http://schemas.microsoft.com/office/drawing/2014/main" id="{88310367-AE1C-09F5-1FE2-BAA8A68EEC0E}"/>
                </a:ext>
              </a:extLst>
            </p:cNvPr>
            <p:cNvSpPr/>
            <p:nvPr/>
          </p:nvSpPr>
          <p:spPr>
            <a:xfrm>
              <a:off x="1374596" y="1991470"/>
              <a:ext cx="56477" cy="82295"/>
            </a:xfrm>
            <a:custGeom>
              <a:avLst/>
              <a:gdLst>
                <a:gd name="connsiteX0" fmla="*/ 27086 w 56477"/>
                <a:gd name="connsiteY0" fmla="*/ 71692 h 82295"/>
                <a:gd name="connsiteX1" fmla="*/ 43107 w 56477"/>
                <a:gd name="connsiteY1" fmla="*/ 60397 h 82295"/>
                <a:gd name="connsiteX2" fmla="*/ 34924 w 56477"/>
                <a:gd name="connsiteY2" fmla="*/ 50254 h 82295"/>
                <a:gd name="connsiteX3" fmla="*/ 16252 w 56477"/>
                <a:gd name="connsiteY3" fmla="*/ 42646 h 82295"/>
                <a:gd name="connsiteX4" fmla="*/ 1037 w 56477"/>
                <a:gd name="connsiteY4" fmla="*/ 22591 h 82295"/>
                <a:gd name="connsiteX5" fmla="*/ 28469 w 56477"/>
                <a:gd name="connsiteY5" fmla="*/ 0 h 82295"/>
                <a:gd name="connsiteX6" fmla="*/ 52559 w 56477"/>
                <a:gd name="connsiteY6" fmla="*/ 7261 h 82295"/>
                <a:gd name="connsiteX7" fmla="*/ 52559 w 56477"/>
                <a:gd name="connsiteY7" fmla="*/ 20862 h 82295"/>
                <a:gd name="connsiteX8" fmla="*/ 28700 w 56477"/>
                <a:gd name="connsiteY8" fmla="*/ 10835 h 82295"/>
                <a:gd name="connsiteX9" fmla="*/ 14177 w 56477"/>
                <a:gd name="connsiteY9" fmla="*/ 21323 h 82295"/>
                <a:gd name="connsiteX10" fmla="*/ 22706 w 56477"/>
                <a:gd name="connsiteY10" fmla="*/ 31351 h 82295"/>
                <a:gd name="connsiteX11" fmla="*/ 41609 w 56477"/>
                <a:gd name="connsiteY11" fmla="*/ 38958 h 82295"/>
                <a:gd name="connsiteX12" fmla="*/ 56478 w 56477"/>
                <a:gd name="connsiteY12" fmla="*/ 57976 h 82295"/>
                <a:gd name="connsiteX13" fmla="*/ 26971 w 56477"/>
                <a:gd name="connsiteY13" fmla="*/ 82296 h 82295"/>
                <a:gd name="connsiteX14" fmla="*/ 0 w 56477"/>
                <a:gd name="connsiteY14" fmla="*/ 74343 h 82295"/>
                <a:gd name="connsiteX15" fmla="*/ 0 w 56477"/>
                <a:gd name="connsiteY15" fmla="*/ 60166 h 82295"/>
                <a:gd name="connsiteX16" fmla="*/ 27317 w 56477"/>
                <a:gd name="connsiteY16" fmla="*/ 71577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6477" h="82295">
                  <a:moveTo>
                    <a:pt x="27086" y="71692"/>
                  </a:moveTo>
                  <a:cubicBezTo>
                    <a:pt x="36422" y="71692"/>
                    <a:pt x="43107" y="67658"/>
                    <a:pt x="43107" y="60397"/>
                  </a:cubicBezTo>
                  <a:cubicBezTo>
                    <a:pt x="43107" y="56017"/>
                    <a:pt x="40802" y="52674"/>
                    <a:pt x="34924" y="50254"/>
                  </a:cubicBezTo>
                  <a:lnTo>
                    <a:pt x="16252" y="42646"/>
                  </a:lnTo>
                  <a:cubicBezTo>
                    <a:pt x="6455" y="38497"/>
                    <a:pt x="1037" y="32849"/>
                    <a:pt x="1037" y="22591"/>
                  </a:cubicBezTo>
                  <a:cubicBezTo>
                    <a:pt x="1037" y="8760"/>
                    <a:pt x="12218" y="0"/>
                    <a:pt x="28469" y="0"/>
                  </a:cubicBezTo>
                  <a:cubicBezTo>
                    <a:pt x="37690" y="0"/>
                    <a:pt x="46450" y="2536"/>
                    <a:pt x="52559" y="7261"/>
                  </a:cubicBezTo>
                  <a:lnTo>
                    <a:pt x="52559" y="20862"/>
                  </a:lnTo>
                  <a:cubicBezTo>
                    <a:pt x="45297" y="14523"/>
                    <a:pt x="36538" y="10835"/>
                    <a:pt x="28700" y="10835"/>
                  </a:cubicBezTo>
                  <a:cubicBezTo>
                    <a:pt x="20171" y="10835"/>
                    <a:pt x="14177" y="14753"/>
                    <a:pt x="14177" y="21323"/>
                  </a:cubicBezTo>
                  <a:cubicBezTo>
                    <a:pt x="14177" y="26049"/>
                    <a:pt x="16482" y="28930"/>
                    <a:pt x="22706" y="31351"/>
                  </a:cubicBezTo>
                  <a:lnTo>
                    <a:pt x="41609" y="38958"/>
                  </a:lnTo>
                  <a:cubicBezTo>
                    <a:pt x="51752" y="43338"/>
                    <a:pt x="56478" y="49447"/>
                    <a:pt x="56478" y="57976"/>
                  </a:cubicBezTo>
                  <a:cubicBezTo>
                    <a:pt x="56478" y="72960"/>
                    <a:pt x="44375" y="82296"/>
                    <a:pt x="26971" y="82296"/>
                  </a:cubicBezTo>
                  <a:cubicBezTo>
                    <a:pt x="16482" y="82296"/>
                    <a:pt x="6916" y="79530"/>
                    <a:pt x="0" y="74343"/>
                  </a:cubicBezTo>
                  <a:lnTo>
                    <a:pt x="0" y="60166"/>
                  </a:lnTo>
                  <a:cubicBezTo>
                    <a:pt x="8529" y="68119"/>
                    <a:pt x="17865" y="71577"/>
                    <a:pt x="27317" y="71577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58" name="Freeform: Shape 1457">
              <a:extLst>
                <a:ext uri="{FF2B5EF4-FFF2-40B4-BE49-F238E27FC236}">
                  <a16:creationId xmlns:a16="http://schemas.microsoft.com/office/drawing/2014/main" id="{7E8A9200-2EE8-2703-E1E7-59AFD0B3029D}"/>
                </a:ext>
              </a:extLst>
            </p:cNvPr>
            <p:cNvSpPr/>
            <p:nvPr/>
          </p:nvSpPr>
          <p:spPr>
            <a:xfrm>
              <a:off x="1486629" y="1967496"/>
              <a:ext cx="47026" cy="106270"/>
            </a:xfrm>
            <a:custGeom>
              <a:avLst/>
              <a:gdLst>
                <a:gd name="connsiteX0" fmla="*/ 27317 w 47026"/>
                <a:gd name="connsiteY0" fmla="*/ 106270 h 106270"/>
                <a:gd name="connsiteX1" fmla="*/ 0 w 47026"/>
                <a:gd name="connsiteY1" fmla="*/ 77340 h 106270"/>
                <a:gd name="connsiteX2" fmla="*/ 0 w 47026"/>
                <a:gd name="connsiteY2" fmla="*/ 0 h 106270"/>
                <a:gd name="connsiteX3" fmla="*/ 13024 w 47026"/>
                <a:gd name="connsiteY3" fmla="*/ 0 h 106270"/>
                <a:gd name="connsiteX4" fmla="*/ 13024 w 47026"/>
                <a:gd name="connsiteY4" fmla="*/ 25357 h 106270"/>
                <a:gd name="connsiteX5" fmla="*/ 45989 w 47026"/>
                <a:gd name="connsiteY5" fmla="*/ 25357 h 106270"/>
                <a:gd name="connsiteX6" fmla="*/ 45989 w 47026"/>
                <a:gd name="connsiteY6" fmla="*/ 37460 h 106270"/>
                <a:gd name="connsiteX7" fmla="*/ 13024 w 47026"/>
                <a:gd name="connsiteY7" fmla="*/ 37460 h 106270"/>
                <a:gd name="connsiteX8" fmla="*/ 13024 w 47026"/>
                <a:gd name="connsiteY8" fmla="*/ 78262 h 106270"/>
                <a:gd name="connsiteX9" fmla="*/ 28469 w 47026"/>
                <a:gd name="connsiteY9" fmla="*/ 93707 h 106270"/>
                <a:gd name="connsiteX10" fmla="*/ 47026 w 47026"/>
                <a:gd name="connsiteY10" fmla="*/ 87944 h 106270"/>
                <a:gd name="connsiteX11" fmla="*/ 47026 w 47026"/>
                <a:gd name="connsiteY11" fmla="*/ 100738 h 106270"/>
                <a:gd name="connsiteX12" fmla="*/ 27201 w 47026"/>
                <a:gd name="connsiteY12" fmla="*/ 106270 h 106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7026" h="106270">
                  <a:moveTo>
                    <a:pt x="27317" y="106270"/>
                  </a:moveTo>
                  <a:cubicBezTo>
                    <a:pt x="10489" y="106270"/>
                    <a:pt x="0" y="98894"/>
                    <a:pt x="0" y="77340"/>
                  </a:cubicBezTo>
                  <a:lnTo>
                    <a:pt x="0" y="0"/>
                  </a:lnTo>
                  <a:lnTo>
                    <a:pt x="13024" y="0"/>
                  </a:lnTo>
                  <a:lnTo>
                    <a:pt x="13024" y="25357"/>
                  </a:lnTo>
                  <a:lnTo>
                    <a:pt x="45989" y="25357"/>
                  </a:lnTo>
                  <a:lnTo>
                    <a:pt x="45989" y="37460"/>
                  </a:lnTo>
                  <a:lnTo>
                    <a:pt x="13024" y="37460"/>
                  </a:lnTo>
                  <a:lnTo>
                    <a:pt x="13024" y="78262"/>
                  </a:lnTo>
                  <a:cubicBezTo>
                    <a:pt x="13024" y="89442"/>
                    <a:pt x="19594" y="93707"/>
                    <a:pt x="28469" y="93707"/>
                  </a:cubicBezTo>
                  <a:cubicBezTo>
                    <a:pt x="34809" y="93707"/>
                    <a:pt x="41263" y="91978"/>
                    <a:pt x="47026" y="87944"/>
                  </a:cubicBezTo>
                  <a:lnTo>
                    <a:pt x="47026" y="100738"/>
                  </a:lnTo>
                  <a:cubicBezTo>
                    <a:pt x="41379" y="104657"/>
                    <a:pt x="33771" y="106270"/>
                    <a:pt x="27201" y="106270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59" name="Freeform: Shape 1458">
              <a:extLst>
                <a:ext uri="{FF2B5EF4-FFF2-40B4-BE49-F238E27FC236}">
                  <a16:creationId xmlns:a16="http://schemas.microsoft.com/office/drawing/2014/main" id="{A8D612A2-6001-17FB-E3B0-062318393BCE}"/>
                </a:ext>
              </a:extLst>
            </p:cNvPr>
            <p:cNvSpPr/>
            <p:nvPr/>
          </p:nvSpPr>
          <p:spPr>
            <a:xfrm>
              <a:off x="1544144" y="1991355"/>
              <a:ext cx="82872" cy="82411"/>
            </a:xfrm>
            <a:custGeom>
              <a:avLst/>
              <a:gdLst>
                <a:gd name="connsiteX0" fmla="*/ 0 w 82872"/>
                <a:gd name="connsiteY0" fmla="*/ 41033 h 82411"/>
                <a:gd name="connsiteX1" fmla="*/ 41840 w 82872"/>
                <a:gd name="connsiteY1" fmla="*/ 0 h 82411"/>
                <a:gd name="connsiteX2" fmla="*/ 82872 w 82872"/>
                <a:gd name="connsiteY2" fmla="*/ 41033 h 82411"/>
                <a:gd name="connsiteX3" fmla="*/ 41840 w 82872"/>
                <a:gd name="connsiteY3" fmla="*/ 82411 h 82411"/>
                <a:gd name="connsiteX4" fmla="*/ 0 w 82872"/>
                <a:gd name="connsiteY4" fmla="*/ 41033 h 82411"/>
                <a:gd name="connsiteX5" fmla="*/ 41609 w 82872"/>
                <a:gd name="connsiteY5" fmla="*/ 12448 h 82411"/>
                <a:gd name="connsiteX6" fmla="*/ 13485 w 82872"/>
                <a:gd name="connsiteY6" fmla="*/ 41148 h 82411"/>
                <a:gd name="connsiteX7" fmla="*/ 41609 w 82872"/>
                <a:gd name="connsiteY7" fmla="*/ 70078 h 82411"/>
                <a:gd name="connsiteX8" fmla="*/ 69272 w 82872"/>
                <a:gd name="connsiteY8" fmla="*/ 41148 h 82411"/>
                <a:gd name="connsiteX9" fmla="*/ 41609 w 82872"/>
                <a:gd name="connsiteY9" fmla="*/ 12448 h 82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2872" h="82411">
                  <a:moveTo>
                    <a:pt x="0" y="41033"/>
                  </a:moveTo>
                  <a:cubicBezTo>
                    <a:pt x="0" y="17289"/>
                    <a:pt x="17635" y="0"/>
                    <a:pt x="41840" y="0"/>
                  </a:cubicBezTo>
                  <a:cubicBezTo>
                    <a:pt x="66044" y="0"/>
                    <a:pt x="82872" y="17289"/>
                    <a:pt x="82872" y="41033"/>
                  </a:cubicBezTo>
                  <a:cubicBezTo>
                    <a:pt x="82872" y="64776"/>
                    <a:pt x="65814" y="82411"/>
                    <a:pt x="41840" y="82411"/>
                  </a:cubicBezTo>
                  <a:cubicBezTo>
                    <a:pt x="17865" y="82411"/>
                    <a:pt x="0" y="65122"/>
                    <a:pt x="0" y="41033"/>
                  </a:cubicBezTo>
                  <a:close/>
                  <a:moveTo>
                    <a:pt x="41609" y="12448"/>
                  </a:moveTo>
                  <a:cubicBezTo>
                    <a:pt x="25127" y="12448"/>
                    <a:pt x="13485" y="24550"/>
                    <a:pt x="13485" y="41148"/>
                  </a:cubicBezTo>
                  <a:cubicBezTo>
                    <a:pt x="13485" y="57745"/>
                    <a:pt x="25127" y="70078"/>
                    <a:pt x="41609" y="70078"/>
                  </a:cubicBezTo>
                  <a:cubicBezTo>
                    <a:pt x="58091" y="70078"/>
                    <a:pt x="69272" y="57976"/>
                    <a:pt x="69272" y="41148"/>
                  </a:cubicBezTo>
                  <a:cubicBezTo>
                    <a:pt x="69272" y="24320"/>
                    <a:pt x="57861" y="12448"/>
                    <a:pt x="41609" y="12448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60" name="Freeform: Shape 1459">
              <a:extLst>
                <a:ext uri="{FF2B5EF4-FFF2-40B4-BE49-F238E27FC236}">
                  <a16:creationId xmlns:a16="http://schemas.microsoft.com/office/drawing/2014/main" id="{EC992354-7985-98D8-C257-4458C76D4CAC}"/>
                </a:ext>
              </a:extLst>
            </p:cNvPr>
            <p:cNvSpPr/>
            <p:nvPr/>
          </p:nvSpPr>
          <p:spPr>
            <a:xfrm>
              <a:off x="1679114" y="1991470"/>
              <a:ext cx="56477" cy="82295"/>
            </a:xfrm>
            <a:custGeom>
              <a:avLst/>
              <a:gdLst>
                <a:gd name="connsiteX0" fmla="*/ 27086 w 56477"/>
                <a:gd name="connsiteY0" fmla="*/ 71692 h 82295"/>
                <a:gd name="connsiteX1" fmla="*/ 43107 w 56477"/>
                <a:gd name="connsiteY1" fmla="*/ 60397 h 82295"/>
                <a:gd name="connsiteX2" fmla="*/ 34924 w 56477"/>
                <a:gd name="connsiteY2" fmla="*/ 50254 h 82295"/>
                <a:gd name="connsiteX3" fmla="*/ 16252 w 56477"/>
                <a:gd name="connsiteY3" fmla="*/ 42646 h 82295"/>
                <a:gd name="connsiteX4" fmla="*/ 1037 w 56477"/>
                <a:gd name="connsiteY4" fmla="*/ 22591 h 82295"/>
                <a:gd name="connsiteX5" fmla="*/ 28469 w 56477"/>
                <a:gd name="connsiteY5" fmla="*/ 0 h 82295"/>
                <a:gd name="connsiteX6" fmla="*/ 52559 w 56477"/>
                <a:gd name="connsiteY6" fmla="*/ 7261 h 82295"/>
                <a:gd name="connsiteX7" fmla="*/ 52559 w 56477"/>
                <a:gd name="connsiteY7" fmla="*/ 20862 h 82295"/>
                <a:gd name="connsiteX8" fmla="*/ 28700 w 56477"/>
                <a:gd name="connsiteY8" fmla="*/ 10835 h 82295"/>
                <a:gd name="connsiteX9" fmla="*/ 14177 w 56477"/>
                <a:gd name="connsiteY9" fmla="*/ 21323 h 82295"/>
                <a:gd name="connsiteX10" fmla="*/ 22706 w 56477"/>
                <a:gd name="connsiteY10" fmla="*/ 31351 h 82295"/>
                <a:gd name="connsiteX11" fmla="*/ 41609 w 56477"/>
                <a:gd name="connsiteY11" fmla="*/ 38958 h 82295"/>
                <a:gd name="connsiteX12" fmla="*/ 56478 w 56477"/>
                <a:gd name="connsiteY12" fmla="*/ 57976 h 82295"/>
                <a:gd name="connsiteX13" fmla="*/ 26971 w 56477"/>
                <a:gd name="connsiteY13" fmla="*/ 82296 h 82295"/>
                <a:gd name="connsiteX14" fmla="*/ 0 w 56477"/>
                <a:gd name="connsiteY14" fmla="*/ 74343 h 82295"/>
                <a:gd name="connsiteX15" fmla="*/ 0 w 56477"/>
                <a:gd name="connsiteY15" fmla="*/ 60166 h 82295"/>
                <a:gd name="connsiteX16" fmla="*/ 27317 w 56477"/>
                <a:gd name="connsiteY16" fmla="*/ 71577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6477" h="82295">
                  <a:moveTo>
                    <a:pt x="27086" y="71692"/>
                  </a:moveTo>
                  <a:cubicBezTo>
                    <a:pt x="36422" y="71692"/>
                    <a:pt x="43107" y="67658"/>
                    <a:pt x="43107" y="60397"/>
                  </a:cubicBezTo>
                  <a:cubicBezTo>
                    <a:pt x="43107" y="56017"/>
                    <a:pt x="40802" y="52674"/>
                    <a:pt x="34924" y="50254"/>
                  </a:cubicBezTo>
                  <a:lnTo>
                    <a:pt x="16252" y="42646"/>
                  </a:lnTo>
                  <a:cubicBezTo>
                    <a:pt x="6455" y="38497"/>
                    <a:pt x="1037" y="32849"/>
                    <a:pt x="1037" y="22591"/>
                  </a:cubicBezTo>
                  <a:cubicBezTo>
                    <a:pt x="1037" y="8760"/>
                    <a:pt x="12218" y="0"/>
                    <a:pt x="28469" y="0"/>
                  </a:cubicBezTo>
                  <a:cubicBezTo>
                    <a:pt x="37690" y="0"/>
                    <a:pt x="46335" y="2536"/>
                    <a:pt x="52559" y="7261"/>
                  </a:cubicBezTo>
                  <a:lnTo>
                    <a:pt x="52559" y="20862"/>
                  </a:lnTo>
                  <a:cubicBezTo>
                    <a:pt x="45297" y="14523"/>
                    <a:pt x="36538" y="10835"/>
                    <a:pt x="28700" y="10835"/>
                  </a:cubicBezTo>
                  <a:cubicBezTo>
                    <a:pt x="20171" y="10835"/>
                    <a:pt x="14177" y="14753"/>
                    <a:pt x="14177" y="21323"/>
                  </a:cubicBezTo>
                  <a:cubicBezTo>
                    <a:pt x="14177" y="26049"/>
                    <a:pt x="16482" y="28930"/>
                    <a:pt x="22706" y="31351"/>
                  </a:cubicBezTo>
                  <a:lnTo>
                    <a:pt x="41609" y="38958"/>
                  </a:lnTo>
                  <a:cubicBezTo>
                    <a:pt x="51752" y="43338"/>
                    <a:pt x="56478" y="49447"/>
                    <a:pt x="56478" y="57976"/>
                  </a:cubicBezTo>
                  <a:cubicBezTo>
                    <a:pt x="56478" y="72960"/>
                    <a:pt x="44375" y="82296"/>
                    <a:pt x="26971" y="82296"/>
                  </a:cubicBezTo>
                  <a:cubicBezTo>
                    <a:pt x="16482" y="82296"/>
                    <a:pt x="6916" y="79530"/>
                    <a:pt x="0" y="74343"/>
                  </a:cubicBezTo>
                  <a:lnTo>
                    <a:pt x="0" y="60166"/>
                  </a:lnTo>
                  <a:cubicBezTo>
                    <a:pt x="8529" y="68119"/>
                    <a:pt x="17865" y="71577"/>
                    <a:pt x="27317" y="71577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61" name="Freeform: Shape 1460">
              <a:extLst>
                <a:ext uri="{FF2B5EF4-FFF2-40B4-BE49-F238E27FC236}">
                  <a16:creationId xmlns:a16="http://schemas.microsoft.com/office/drawing/2014/main" id="{68EC7E17-FE16-9527-2104-9BC2982CED29}"/>
                </a:ext>
              </a:extLst>
            </p:cNvPr>
            <p:cNvSpPr/>
            <p:nvPr/>
          </p:nvSpPr>
          <p:spPr>
            <a:xfrm>
              <a:off x="1753342" y="1967496"/>
              <a:ext cx="47026" cy="106270"/>
            </a:xfrm>
            <a:custGeom>
              <a:avLst/>
              <a:gdLst>
                <a:gd name="connsiteX0" fmla="*/ 27317 w 47026"/>
                <a:gd name="connsiteY0" fmla="*/ 106270 h 106270"/>
                <a:gd name="connsiteX1" fmla="*/ 0 w 47026"/>
                <a:gd name="connsiteY1" fmla="*/ 77340 h 106270"/>
                <a:gd name="connsiteX2" fmla="*/ 0 w 47026"/>
                <a:gd name="connsiteY2" fmla="*/ 0 h 106270"/>
                <a:gd name="connsiteX3" fmla="*/ 13024 w 47026"/>
                <a:gd name="connsiteY3" fmla="*/ 0 h 106270"/>
                <a:gd name="connsiteX4" fmla="*/ 13024 w 47026"/>
                <a:gd name="connsiteY4" fmla="*/ 25357 h 106270"/>
                <a:gd name="connsiteX5" fmla="*/ 45989 w 47026"/>
                <a:gd name="connsiteY5" fmla="*/ 25357 h 106270"/>
                <a:gd name="connsiteX6" fmla="*/ 45989 w 47026"/>
                <a:gd name="connsiteY6" fmla="*/ 37460 h 106270"/>
                <a:gd name="connsiteX7" fmla="*/ 13024 w 47026"/>
                <a:gd name="connsiteY7" fmla="*/ 37460 h 106270"/>
                <a:gd name="connsiteX8" fmla="*/ 13024 w 47026"/>
                <a:gd name="connsiteY8" fmla="*/ 78262 h 106270"/>
                <a:gd name="connsiteX9" fmla="*/ 28469 w 47026"/>
                <a:gd name="connsiteY9" fmla="*/ 93707 h 106270"/>
                <a:gd name="connsiteX10" fmla="*/ 47026 w 47026"/>
                <a:gd name="connsiteY10" fmla="*/ 87944 h 106270"/>
                <a:gd name="connsiteX11" fmla="*/ 47026 w 47026"/>
                <a:gd name="connsiteY11" fmla="*/ 100738 h 106270"/>
                <a:gd name="connsiteX12" fmla="*/ 27201 w 47026"/>
                <a:gd name="connsiteY12" fmla="*/ 106270 h 106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7026" h="106270">
                  <a:moveTo>
                    <a:pt x="27317" y="106270"/>
                  </a:moveTo>
                  <a:cubicBezTo>
                    <a:pt x="10489" y="106270"/>
                    <a:pt x="0" y="98894"/>
                    <a:pt x="0" y="77340"/>
                  </a:cubicBezTo>
                  <a:lnTo>
                    <a:pt x="0" y="0"/>
                  </a:lnTo>
                  <a:lnTo>
                    <a:pt x="13024" y="0"/>
                  </a:lnTo>
                  <a:lnTo>
                    <a:pt x="13024" y="25357"/>
                  </a:lnTo>
                  <a:lnTo>
                    <a:pt x="45989" y="25357"/>
                  </a:lnTo>
                  <a:lnTo>
                    <a:pt x="45989" y="37460"/>
                  </a:lnTo>
                  <a:lnTo>
                    <a:pt x="13024" y="37460"/>
                  </a:lnTo>
                  <a:lnTo>
                    <a:pt x="13024" y="78262"/>
                  </a:lnTo>
                  <a:cubicBezTo>
                    <a:pt x="13024" y="89442"/>
                    <a:pt x="19594" y="93707"/>
                    <a:pt x="28469" y="93707"/>
                  </a:cubicBezTo>
                  <a:cubicBezTo>
                    <a:pt x="34809" y="93707"/>
                    <a:pt x="41263" y="91978"/>
                    <a:pt x="47026" y="87944"/>
                  </a:cubicBezTo>
                  <a:lnTo>
                    <a:pt x="47026" y="100738"/>
                  </a:lnTo>
                  <a:cubicBezTo>
                    <a:pt x="41379" y="104657"/>
                    <a:pt x="33771" y="106270"/>
                    <a:pt x="27201" y="106270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62" name="Freeform: Shape 1461">
              <a:extLst>
                <a:ext uri="{FF2B5EF4-FFF2-40B4-BE49-F238E27FC236}">
                  <a16:creationId xmlns:a16="http://schemas.microsoft.com/office/drawing/2014/main" id="{EAFD0230-6484-17D8-82BA-6C149DCAC47D}"/>
                </a:ext>
              </a:extLst>
            </p:cNvPr>
            <p:cNvSpPr/>
            <p:nvPr/>
          </p:nvSpPr>
          <p:spPr>
            <a:xfrm>
              <a:off x="1810857" y="1991470"/>
              <a:ext cx="77224" cy="82295"/>
            </a:xfrm>
            <a:custGeom>
              <a:avLst/>
              <a:gdLst>
                <a:gd name="connsiteX0" fmla="*/ 0 w 77224"/>
                <a:gd name="connsiteY0" fmla="*/ 41955 h 82295"/>
                <a:gd name="connsiteX1" fmla="*/ 39419 w 77224"/>
                <a:gd name="connsiteY1" fmla="*/ 0 h 82295"/>
                <a:gd name="connsiteX2" fmla="*/ 77225 w 77224"/>
                <a:gd name="connsiteY2" fmla="*/ 39765 h 82295"/>
                <a:gd name="connsiteX3" fmla="*/ 76879 w 77224"/>
                <a:gd name="connsiteY3" fmla="*/ 46335 h 82295"/>
                <a:gd name="connsiteX4" fmla="*/ 13947 w 77224"/>
                <a:gd name="connsiteY4" fmla="*/ 46335 h 82295"/>
                <a:gd name="connsiteX5" fmla="*/ 42992 w 77224"/>
                <a:gd name="connsiteY5" fmla="*/ 70194 h 82295"/>
                <a:gd name="connsiteX6" fmla="*/ 71346 w 77224"/>
                <a:gd name="connsiteY6" fmla="*/ 61319 h 82295"/>
                <a:gd name="connsiteX7" fmla="*/ 71346 w 77224"/>
                <a:gd name="connsiteY7" fmla="*/ 73882 h 82295"/>
                <a:gd name="connsiteX8" fmla="*/ 42992 w 77224"/>
                <a:gd name="connsiteY8" fmla="*/ 82296 h 82295"/>
                <a:gd name="connsiteX9" fmla="*/ 0 w 77224"/>
                <a:gd name="connsiteY9" fmla="*/ 41955 h 82295"/>
                <a:gd name="connsiteX10" fmla="*/ 63278 w 77224"/>
                <a:gd name="connsiteY10" fmla="*/ 35615 h 82295"/>
                <a:gd name="connsiteX11" fmla="*/ 39419 w 77224"/>
                <a:gd name="connsiteY11" fmla="*/ 11872 h 82295"/>
                <a:gd name="connsiteX12" fmla="*/ 14177 w 77224"/>
                <a:gd name="connsiteY12" fmla="*/ 35615 h 82295"/>
                <a:gd name="connsiteX13" fmla="*/ 63278 w 77224"/>
                <a:gd name="connsiteY13" fmla="*/ 35615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7224" h="82295">
                  <a:moveTo>
                    <a:pt x="0" y="41955"/>
                  </a:moveTo>
                  <a:cubicBezTo>
                    <a:pt x="0" y="18096"/>
                    <a:pt x="15214" y="0"/>
                    <a:pt x="39419" y="0"/>
                  </a:cubicBezTo>
                  <a:cubicBezTo>
                    <a:pt x="62356" y="0"/>
                    <a:pt x="77225" y="16943"/>
                    <a:pt x="77225" y="39765"/>
                  </a:cubicBezTo>
                  <a:cubicBezTo>
                    <a:pt x="77225" y="42070"/>
                    <a:pt x="77109" y="44145"/>
                    <a:pt x="76879" y="46335"/>
                  </a:cubicBezTo>
                  <a:lnTo>
                    <a:pt x="13947" y="46335"/>
                  </a:lnTo>
                  <a:cubicBezTo>
                    <a:pt x="16021" y="60512"/>
                    <a:pt x="27201" y="70194"/>
                    <a:pt x="42992" y="70194"/>
                  </a:cubicBezTo>
                  <a:cubicBezTo>
                    <a:pt x="53135" y="70194"/>
                    <a:pt x="63048" y="67312"/>
                    <a:pt x="71346" y="61319"/>
                  </a:cubicBezTo>
                  <a:lnTo>
                    <a:pt x="71346" y="73882"/>
                  </a:lnTo>
                  <a:cubicBezTo>
                    <a:pt x="62817" y="79645"/>
                    <a:pt x="53135" y="82296"/>
                    <a:pt x="42992" y="82296"/>
                  </a:cubicBezTo>
                  <a:cubicBezTo>
                    <a:pt x="18096" y="82296"/>
                    <a:pt x="0" y="66160"/>
                    <a:pt x="0" y="41955"/>
                  </a:cubicBezTo>
                  <a:close/>
                  <a:moveTo>
                    <a:pt x="63278" y="35615"/>
                  </a:moveTo>
                  <a:cubicBezTo>
                    <a:pt x="62125" y="22015"/>
                    <a:pt x="53481" y="11872"/>
                    <a:pt x="39419" y="11872"/>
                  </a:cubicBezTo>
                  <a:cubicBezTo>
                    <a:pt x="25357" y="11872"/>
                    <a:pt x="16136" y="22015"/>
                    <a:pt x="14177" y="35615"/>
                  </a:cubicBezTo>
                  <a:lnTo>
                    <a:pt x="63278" y="35615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63" name="Freeform: Shape 1462">
              <a:extLst>
                <a:ext uri="{FF2B5EF4-FFF2-40B4-BE49-F238E27FC236}">
                  <a16:creationId xmlns:a16="http://schemas.microsoft.com/office/drawing/2014/main" id="{156F7A92-0D96-E453-70DD-499BE871AB05}"/>
                </a:ext>
              </a:extLst>
            </p:cNvPr>
            <p:cNvSpPr/>
            <p:nvPr/>
          </p:nvSpPr>
          <p:spPr>
            <a:xfrm>
              <a:off x="1902950" y="1991470"/>
              <a:ext cx="82295" cy="82295"/>
            </a:xfrm>
            <a:custGeom>
              <a:avLst/>
              <a:gdLst>
                <a:gd name="connsiteX0" fmla="*/ 69041 w 82295"/>
                <a:gd name="connsiteY0" fmla="*/ 66160 h 82295"/>
                <a:gd name="connsiteX1" fmla="*/ 39995 w 82295"/>
                <a:gd name="connsiteY1" fmla="*/ 82296 h 82295"/>
                <a:gd name="connsiteX2" fmla="*/ 0 w 82295"/>
                <a:gd name="connsiteY2" fmla="*/ 41609 h 82295"/>
                <a:gd name="connsiteX3" fmla="*/ 39995 w 82295"/>
                <a:gd name="connsiteY3" fmla="*/ 0 h 82295"/>
                <a:gd name="connsiteX4" fmla="*/ 69041 w 82295"/>
                <a:gd name="connsiteY4" fmla="*/ 16482 h 82295"/>
                <a:gd name="connsiteX5" fmla="*/ 69041 w 82295"/>
                <a:gd name="connsiteY5" fmla="*/ 1498 h 82295"/>
                <a:gd name="connsiteX6" fmla="*/ 82296 w 82295"/>
                <a:gd name="connsiteY6" fmla="*/ 1498 h 82295"/>
                <a:gd name="connsiteX7" fmla="*/ 82296 w 82295"/>
                <a:gd name="connsiteY7" fmla="*/ 81143 h 82295"/>
                <a:gd name="connsiteX8" fmla="*/ 69041 w 82295"/>
                <a:gd name="connsiteY8" fmla="*/ 81143 h 82295"/>
                <a:gd name="connsiteX9" fmla="*/ 69041 w 82295"/>
                <a:gd name="connsiteY9" fmla="*/ 66275 h 82295"/>
                <a:gd name="connsiteX10" fmla="*/ 13485 w 82295"/>
                <a:gd name="connsiteY10" fmla="*/ 41494 h 82295"/>
                <a:gd name="connsiteX11" fmla="*/ 41033 w 82295"/>
                <a:gd name="connsiteY11" fmla="*/ 70078 h 82295"/>
                <a:gd name="connsiteX12" fmla="*/ 68926 w 82295"/>
                <a:gd name="connsiteY12" fmla="*/ 41494 h 82295"/>
                <a:gd name="connsiteX13" fmla="*/ 41033 w 82295"/>
                <a:gd name="connsiteY13" fmla="*/ 12448 h 82295"/>
                <a:gd name="connsiteX14" fmla="*/ 13485 w 82295"/>
                <a:gd name="connsiteY14" fmla="*/ 41494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82295" h="82295">
                  <a:moveTo>
                    <a:pt x="69041" y="66160"/>
                  </a:moveTo>
                  <a:cubicBezTo>
                    <a:pt x="63048" y="76187"/>
                    <a:pt x="52559" y="82296"/>
                    <a:pt x="39995" y="82296"/>
                  </a:cubicBezTo>
                  <a:cubicBezTo>
                    <a:pt x="16597" y="82296"/>
                    <a:pt x="0" y="65237"/>
                    <a:pt x="0" y="41609"/>
                  </a:cubicBezTo>
                  <a:cubicBezTo>
                    <a:pt x="0" y="17981"/>
                    <a:pt x="16597" y="0"/>
                    <a:pt x="39995" y="0"/>
                  </a:cubicBezTo>
                  <a:cubicBezTo>
                    <a:pt x="52559" y="0"/>
                    <a:pt x="63048" y="6339"/>
                    <a:pt x="69041" y="16482"/>
                  </a:cubicBezTo>
                  <a:lnTo>
                    <a:pt x="69041" y="1498"/>
                  </a:lnTo>
                  <a:lnTo>
                    <a:pt x="82296" y="1498"/>
                  </a:lnTo>
                  <a:lnTo>
                    <a:pt x="82296" y="81143"/>
                  </a:lnTo>
                  <a:lnTo>
                    <a:pt x="69041" y="81143"/>
                  </a:lnTo>
                  <a:lnTo>
                    <a:pt x="69041" y="66275"/>
                  </a:lnTo>
                  <a:close/>
                  <a:moveTo>
                    <a:pt x="13485" y="41494"/>
                  </a:moveTo>
                  <a:cubicBezTo>
                    <a:pt x="13485" y="57976"/>
                    <a:pt x="25127" y="70078"/>
                    <a:pt x="41033" y="70078"/>
                  </a:cubicBezTo>
                  <a:cubicBezTo>
                    <a:pt x="56939" y="70078"/>
                    <a:pt x="68926" y="57976"/>
                    <a:pt x="68926" y="41494"/>
                  </a:cubicBezTo>
                  <a:cubicBezTo>
                    <a:pt x="68926" y="25012"/>
                    <a:pt x="57284" y="12448"/>
                    <a:pt x="41033" y="12448"/>
                  </a:cubicBezTo>
                  <a:cubicBezTo>
                    <a:pt x="24781" y="12448"/>
                    <a:pt x="13485" y="24666"/>
                    <a:pt x="13485" y="41494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64" name="Freeform: Shape 1463">
              <a:extLst>
                <a:ext uri="{FF2B5EF4-FFF2-40B4-BE49-F238E27FC236}">
                  <a16:creationId xmlns:a16="http://schemas.microsoft.com/office/drawing/2014/main" id="{41188790-2940-EA46-A1F0-F6DC05E938D0}"/>
                </a:ext>
              </a:extLst>
            </p:cNvPr>
            <p:cNvSpPr/>
            <p:nvPr/>
          </p:nvSpPr>
          <p:spPr>
            <a:xfrm>
              <a:off x="2011987" y="1951360"/>
              <a:ext cx="13024" cy="121138"/>
            </a:xfrm>
            <a:custGeom>
              <a:avLst/>
              <a:gdLst>
                <a:gd name="connsiteX0" fmla="*/ 0 w 13024"/>
                <a:gd name="connsiteY0" fmla="*/ 0 h 121138"/>
                <a:gd name="connsiteX1" fmla="*/ 13024 w 13024"/>
                <a:gd name="connsiteY1" fmla="*/ 0 h 121138"/>
                <a:gd name="connsiteX2" fmla="*/ 13024 w 13024"/>
                <a:gd name="connsiteY2" fmla="*/ 121139 h 121138"/>
                <a:gd name="connsiteX3" fmla="*/ 0 w 13024"/>
                <a:gd name="connsiteY3" fmla="*/ 121139 h 121138"/>
                <a:gd name="connsiteX4" fmla="*/ 0 w 13024"/>
                <a:gd name="connsiteY4" fmla="*/ 0 h 12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24" h="121138">
                  <a:moveTo>
                    <a:pt x="0" y="0"/>
                  </a:moveTo>
                  <a:lnTo>
                    <a:pt x="13024" y="0"/>
                  </a:lnTo>
                  <a:lnTo>
                    <a:pt x="13024" y="121139"/>
                  </a:lnTo>
                  <a:lnTo>
                    <a:pt x="0" y="1211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65" name="Freeform: Shape 1464">
              <a:extLst>
                <a:ext uri="{FF2B5EF4-FFF2-40B4-BE49-F238E27FC236}">
                  <a16:creationId xmlns:a16="http://schemas.microsoft.com/office/drawing/2014/main" id="{DE9E3128-1DC2-2EDD-07D6-0B620ECF569D}"/>
                </a:ext>
              </a:extLst>
            </p:cNvPr>
            <p:cNvSpPr/>
            <p:nvPr/>
          </p:nvSpPr>
          <p:spPr>
            <a:xfrm>
              <a:off x="2085984" y="1960581"/>
              <a:ext cx="23628" cy="111917"/>
            </a:xfrm>
            <a:custGeom>
              <a:avLst/>
              <a:gdLst>
                <a:gd name="connsiteX0" fmla="*/ 0 w 23628"/>
                <a:gd name="connsiteY0" fmla="*/ 8760 h 111917"/>
                <a:gd name="connsiteX1" fmla="*/ 8414 w 23628"/>
                <a:gd name="connsiteY1" fmla="*/ 0 h 111917"/>
                <a:gd name="connsiteX2" fmla="*/ 14062 w 23628"/>
                <a:gd name="connsiteY2" fmla="*/ 1729 h 111917"/>
                <a:gd name="connsiteX3" fmla="*/ 23628 w 23628"/>
                <a:gd name="connsiteY3" fmla="*/ 8529 h 111917"/>
                <a:gd name="connsiteX4" fmla="*/ 14062 w 23628"/>
                <a:gd name="connsiteY4" fmla="*/ 15099 h 111917"/>
                <a:gd name="connsiteX5" fmla="*/ 8414 w 23628"/>
                <a:gd name="connsiteY5" fmla="*/ 17059 h 111917"/>
                <a:gd name="connsiteX6" fmla="*/ 0 w 23628"/>
                <a:gd name="connsiteY6" fmla="*/ 8645 h 111917"/>
                <a:gd name="connsiteX7" fmla="*/ 2766 w 23628"/>
                <a:gd name="connsiteY7" fmla="*/ 32273 h 111917"/>
                <a:gd name="connsiteX8" fmla="*/ 16021 w 23628"/>
                <a:gd name="connsiteY8" fmla="*/ 32273 h 111917"/>
                <a:gd name="connsiteX9" fmla="*/ 16021 w 23628"/>
                <a:gd name="connsiteY9" fmla="*/ 111918 h 111917"/>
                <a:gd name="connsiteX10" fmla="*/ 2766 w 23628"/>
                <a:gd name="connsiteY10" fmla="*/ 111918 h 111917"/>
                <a:gd name="connsiteX11" fmla="*/ 2766 w 23628"/>
                <a:gd name="connsiteY11" fmla="*/ 32273 h 1119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3628" h="111917">
                  <a:moveTo>
                    <a:pt x="0" y="8760"/>
                  </a:moveTo>
                  <a:cubicBezTo>
                    <a:pt x="0" y="3919"/>
                    <a:pt x="3688" y="0"/>
                    <a:pt x="8414" y="0"/>
                  </a:cubicBezTo>
                  <a:cubicBezTo>
                    <a:pt x="10489" y="0"/>
                    <a:pt x="12333" y="461"/>
                    <a:pt x="14062" y="1729"/>
                  </a:cubicBezTo>
                  <a:lnTo>
                    <a:pt x="23628" y="8529"/>
                  </a:lnTo>
                  <a:lnTo>
                    <a:pt x="14062" y="15099"/>
                  </a:lnTo>
                  <a:cubicBezTo>
                    <a:pt x="12333" y="16367"/>
                    <a:pt x="10489" y="17059"/>
                    <a:pt x="8414" y="17059"/>
                  </a:cubicBezTo>
                  <a:cubicBezTo>
                    <a:pt x="3688" y="17059"/>
                    <a:pt x="0" y="13370"/>
                    <a:pt x="0" y="8645"/>
                  </a:cubicBezTo>
                  <a:close/>
                  <a:moveTo>
                    <a:pt x="2766" y="32273"/>
                  </a:moveTo>
                  <a:lnTo>
                    <a:pt x="16021" y="32273"/>
                  </a:lnTo>
                  <a:lnTo>
                    <a:pt x="16021" y="111918"/>
                  </a:lnTo>
                  <a:lnTo>
                    <a:pt x="2766" y="111918"/>
                  </a:lnTo>
                  <a:lnTo>
                    <a:pt x="2766" y="32273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66" name="Freeform: Shape 1465">
              <a:extLst>
                <a:ext uri="{FF2B5EF4-FFF2-40B4-BE49-F238E27FC236}">
                  <a16:creationId xmlns:a16="http://schemas.microsoft.com/office/drawing/2014/main" id="{01EEFA40-5C6F-9DBF-97BD-E4ED5124F67B}"/>
                </a:ext>
              </a:extLst>
            </p:cNvPr>
            <p:cNvSpPr/>
            <p:nvPr/>
          </p:nvSpPr>
          <p:spPr>
            <a:xfrm>
              <a:off x="2128630" y="1991470"/>
              <a:ext cx="71346" cy="81028"/>
            </a:xfrm>
            <a:custGeom>
              <a:avLst/>
              <a:gdLst>
                <a:gd name="connsiteX0" fmla="*/ 13024 w 71346"/>
                <a:gd name="connsiteY0" fmla="*/ 81028 h 81028"/>
                <a:gd name="connsiteX1" fmla="*/ 0 w 71346"/>
                <a:gd name="connsiteY1" fmla="*/ 81028 h 81028"/>
                <a:gd name="connsiteX2" fmla="*/ 0 w 71346"/>
                <a:gd name="connsiteY2" fmla="*/ 1383 h 81028"/>
                <a:gd name="connsiteX3" fmla="*/ 13024 w 71346"/>
                <a:gd name="connsiteY3" fmla="*/ 1383 h 81028"/>
                <a:gd name="connsiteX4" fmla="*/ 13024 w 71346"/>
                <a:gd name="connsiteY4" fmla="*/ 16252 h 81028"/>
                <a:gd name="connsiteX5" fmla="*/ 40687 w 71346"/>
                <a:gd name="connsiteY5" fmla="*/ 0 h 81028"/>
                <a:gd name="connsiteX6" fmla="*/ 71346 w 71346"/>
                <a:gd name="connsiteY6" fmla="*/ 34232 h 81028"/>
                <a:gd name="connsiteX7" fmla="*/ 71346 w 71346"/>
                <a:gd name="connsiteY7" fmla="*/ 81028 h 81028"/>
                <a:gd name="connsiteX8" fmla="*/ 58091 w 71346"/>
                <a:gd name="connsiteY8" fmla="*/ 81028 h 81028"/>
                <a:gd name="connsiteX9" fmla="*/ 58091 w 71346"/>
                <a:gd name="connsiteY9" fmla="*/ 36422 h 81028"/>
                <a:gd name="connsiteX10" fmla="*/ 37460 w 71346"/>
                <a:gd name="connsiteY10" fmla="*/ 12679 h 81028"/>
                <a:gd name="connsiteX11" fmla="*/ 13024 w 71346"/>
                <a:gd name="connsiteY11" fmla="*/ 41148 h 81028"/>
                <a:gd name="connsiteX12" fmla="*/ 13024 w 71346"/>
                <a:gd name="connsiteY12" fmla="*/ 81028 h 810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1346" h="81028">
                  <a:moveTo>
                    <a:pt x="13024" y="81028"/>
                  </a:moveTo>
                  <a:lnTo>
                    <a:pt x="0" y="81028"/>
                  </a:lnTo>
                  <a:lnTo>
                    <a:pt x="0" y="1383"/>
                  </a:lnTo>
                  <a:lnTo>
                    <a:pt x="13024" y="1383"/>
                  </a:lnTo>
                  <a:lnTo>
                    <a:pt x="13024" y="16252"/>
                  </a:lnTo>
                  <a:cubicBezTo>
                    <a:pt x="18672" y="6455"/>
                    <a:pt x="28354" y="0"/>
                    <a:pt x="40687" y="0"/>
                  </a:cubicBezTo>
                  <a:cubicBezTo>
                    <a:pt x="60858" y="0"/>
                    <a:pt x="71346" y="14523"/>
                    <a:pt x="71346" y="34232"/>
                  </a:cubicBezTo>
                  <a:lnTo>
                    <a:pt x="71346" y="81028"/>
                  </a:lnTo>
                  <a:lnTo>
                    <a:pt x="58091" y="81028"/>
                  </a:lnTo>
                  <a:lnTo>
                    <a:pt x="58091" y="36422"/>
                  </a:lnTo>
                  <a:cubicBezTo>
                    <a:pt x="58091" y="20977"/>
                    <a:pt x="51291" y="12679"/>
                    <a:pt x="37460" y="12679"/>
                  </a:cubicBezTo>
                  <a:cubicBezTo>
                    <a:pt x="22822" y="12679"/>
                    <a:pt x="13024" y="25242"/>
                    <a:pt x="13024" y="41148"/>
                  </a:cubicBezTo>
                  <a:lnTo>
                    <a:pt x="13024" y="81028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67" name="Freeform: Shape 1466">
              <a:extLst>
                <a:ext uri="{FF2B5EF4-FFF2-40B4-BE49-F238E27FC236}">
                  <a16:creationId xmlns:a16="http://schemas.microsoft.com/office/drawing/2014/main" id="{4DC19772-DE57-DC93-DAEC-FD4B77FB3841}"/>
                </a:ext>
              </a:extLst>
            </p:cNvPr>
            <p:cNvSpPr/>
            <p:nvPr/>
          </p:nvSpPr>
          <p:spPr>
            <a:xfrm>
              <a:off x="2222914" y="1950092"/>
              <a:ext cx="47372" cy="122291"/>
            </a:xfrm>
            <a:custGeom>
              <a:avLst/>
              <a:gdLst>
                <a:gd name="connsiteX0" fmla="*/ 13024 w 47372"/>
                <a:gd name="connsiteY0" fmla="*/ 54864 h 122291"/>
                <a:gd name="connsiteX1" fmla="*/ 13024 w 47372"/>
                <a:gd name="connsiteY1" fmla="*/ 122291 h 122291"/>
                <a:gd name="connsiteX2" fmla="*/ 0 w 47372"/>
                <a:gd name="connsiteY2" fmla="*/ 122291 h 122291"/>
                <a:gd name="connsiteX3" fmla="*/ 0 w 47372"/>
                <a:gd name="connsiteY3" fmla="*/ 28700 h 122291"/>
                <a:gd name="connsiteX4" fmla="*/ 27778 w 47372"/>
                <a:gd name="connsiteY4" fmla="*/ 0 h 122291"/>
                <a:gd name="connsiteX5" fmla="*/ 47372 w 47372"/>
                <a:gd name="connsiteY5" fmla="*/ 5648 h 122291"/>
                <a:gd name="connsiteX6" fmla="*/ 47372 w 47372"/>
                <a:gd name="connsiteY6" fmla="*/ 18672 h 122291"/>
                <a:gd name="connsiteX7" fmla="*/ 28815 w 47372"/>
                <a:gd name="connsiteY7" fmla="*/ 12333 h 122291"/>
                <a:gd name="connsiteX8" fmla="*/ 13140 w 47372"/>
                <a:gd name="connsiteY8" fmla="*/ 28008 h 122291"/>
                <a:gd name="connsiteX9" fmla="*/ 13140 w 47372"/>
                <a:gd name="connsiteY9" fmla="*/ 42646 h 122291"/>
                <a:gd name="connsiteX10" fmla="*/ 44952 w 47372"/>
                <a:gd name="connsiteY10" fmla="*/ 42646 h 122291"/>
                <a:gd name="connsiteX11" fmla="*/ 44952 w 47372"/>
                <a:gd name="connsiteY11" fmla="*/ 54749 h 122291"/>
                <a:gd name="connsiteX12" fmla="*/ 13140 w 47372"/>
                <a:gd name="connsiteY12" fmla="*/ 54749 h 1222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7372" h="122291">
                  <a:moveTo>
                    <a:pt x="13024" y="54864"/>
                  </a:moveTo>
                  <a:lnTo>
                    <a:pt x="13024" y="122291"/>
                  </a:lnTo>
                  <a:lnTo>
                    <a:pt x="0" y="122291"/>
                  </a:lnTo>
                  <a:lnTo>
                    <a:pt x="0" y="28700"/>
                  </a:lnTo>
                  <a:cubicBezTo>
                    <a:pt x="0" y="11872"/>
                    <a:pt x="10489" y="0"/>
                    <a:pt x="27778" y="0"/>
                  </a:cubicBezTo>
                  <a:cubicBezTo>
                    <a:pt x="34578" y="0"/>
                    <a:pt x="41148" y="1498"/>
                    <a:pt x="47372" y="5648"/>
                  </a:cubicBezTo>
                  <a:lnTo>
                    <a:pt x="47372" y="18672"/>
                  </a:lnTo>
                  <a:cubicBezTo>
                    <a:pt x="41724" y="14177"/>
                    <a:pt x="35385" y="12333"/>
                    <a:pt x="28815" y="12333"/>
                  </a:cubicBezTo>
                  <a:cubicBezTo>
                    <a:pt x="19248" y="12333"/>
                    <a:pt x="13140" y="18672"/>
                    <a:pt x="13140" y="28008"/>
                  </a:cubicBezTo>
                  <a:lnTo>
                    <a:pt x="13140" y="42646"/>
                  </a:lnTo>
                  <a:lnTo>
                    <a:pt x="44952" y="42646"/>
                  </a:lnTo>
                  <a:lnTo>
                    <a:pt x="44952" y="54749"/>
                  </a:lnTo>
                  <a:lnTo>
                    <a:pt x="13140" y="54749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68" name="Freeform: Shape 1467">
              <a:extLst>
                <a:ext uri="{FF2B5EF4-FFF2-40B4-BE49-F238E27FC236}">
                  <a16:creationId xmlns:a16="http://schemas.microsoft.com/office/drawing/2014/main" id="{3B3E5382-D50C-19FC-F7F8-F5CFC498D345}"/>
                </a:ext>
              </a:extLst>
            </p:cNvPr>
            <p:cNvSpPr/>
            <p:nvPr/>
          </p:nvSpPr>
          <p:spPr>
            <a:xfrm>
              <a:off x="2274781" y="1991355"/>
              <a:ext cx="82872" cy="82411"/>
            </a:xfrm>
            <a:custGeom>
              <a:avLst/>
              <a:gdLst>
                <a:gd name="connsiteX0" fmla="*/ 0 w 82872"/>
                <a:gd name="connsiteY0" fmla="*/ 41033 h 82411"/>
                <a:gd name="connsiteX1" fmla="*/ 41840 w 82872"/>
                <a:gd name="connsiteY1" fmla="*/ 0 h 82411"/>
                <a:gd name="connsiteX2" fmla="*/ 82872 w 82872"/>
                <a:gd name="connsiteY2" fmla="*/ 41033 h 82411"/>
                <a:gd name="connsiteX3" fmla="*/ 41840 w 82872"/>
                <a:gd name="connsiteY3" fmla="*/ 82411 h 82411"/>
                <a:gd name="connsiteX4" fmla="*/ 0 w 82872"/>
                <a:gd name="connsiteY4" fmla="*/ 41033 h 82411"/>
                <a:gd name="connsiteX5" fmla="*/ 41609 w 82872"/>
                <a:gd name="connsiteY5" fmla="*/ 12448 h 82411"/>
                <a:gd name="connsiteX6" fmla="*/ 13485 w 82872"/>
                <a:gd name="connsiteY6" fmla="*/ 41148 h 82411"/>
                <a:gd name="connsiteX7" fmla="*/ 41609 w 82872"/>
                <a:gd name="connsiteY7" fmla="*/ 70078 h 82411"/>
                <a:gd name="connsiteX8" fmla="*/ 69272 w 82872"/>
                <a:gd name="connsiteY8" fmla="*/ 41148 h 82411"/>
                <a:gd name="connsiteX9" fmla="*/ 41609 w 82872"/>
                <a:gd name="connsiteY9" fmla="*/ 12448 h 82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2872" h="82411">
                  <a:moveTo>
                    <a:pt x="0" y="41033"/>
                  </a:moveTo>
                  <a:cubicBezTo>
                    <a:pt x="0" y="17289"/>
                    <a:pt x="17635" y="0"/>
                    <a:pt x="41840" y="0"/>
                  </a:cubicBezTo>
                  <a:cubicBezTo>
                    <a:pt x="66044" y="0"/>
                    <a:pt x="82872" y="17289"/>
                    <a:pt x="82872" y="41033"/>
                  </a:cubicBezTo>
                  <a:cubicBezTo>
                    <a:pt x="82872" y="64776"/>
                    <a:pt x="65698" y="82411"/>
                    <a:pt x="41840" y="82411"/>
                  </a:cubicBezTo>
                  <a:cubicBezTo>
                    <a:pt x="17981" y="82411"/>
                    <a:pt x="0" y="65122"/>
                    <a:pt x="0" y="41033"/>
                  </a:cubicBezTo>
                  <a:close/>
                  <a:moveTo>
                    <a:pt x="41609" y="12448"/>
                  </a:moveTo>
                  <a:cubicBezTo>
                    <a:pt x="25127" y="12448"/>
                    <a:pt x="13485" y="24550"/>
                    <a:pt x="13485" y="41148"/>
                  </a:cubicBezTo>
                  <a:cubicBezTo>
                    <a:pt x="13485" y="57745"/>
                    <a:pt x="25127" y="70078"/>
                    <a:pt x="41609" y="70078"/>
                  </a:cubicBezTo>
                  <a:cubicBezTo>
                    <a:pt x="58091" y="70078"/>
                    <a:pt x="69272" y="57976"/>
                    <a:pt x="69272" y="41148"/>
                  </a:cubicBezTo>
                  <a:cubicBezTo>
                    <a:pt x="69272" y="24320"/>
                    <a:pt x="57745" y="12448"/>
                    <a:pt x="41609" y="12448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69" name="Freeform: Shape 1468">
              <a:extLst>
                <a:ext uri="{FF2B5EF4-FFF2-40B4-BE49-F238E27FC236}">
                  <a16:creationId xmlns:a16="http://schemas.microsoft.com/office/drawing/2014/main" id="{7F8C3339-7A01-B433-03B8-06E3C13125B3}"/>
                </a:ext>
              </a:extLst>
            </p:cNvPr>
            <p:cNvSpPr/>
            <p:nvPr/>
          </p:nvSpPr>
          <p:spPr>
            <a:xfrm>
              <a:off x="2378400" y="1991355"/>
              <a:ext cx="42070" cy="81143"/>
            </a:xfrm>
            <a:custGeom>
              <a:avLst/>
              <a:gdLst>
                <a:gd name="connsiteX0" fmla="*/ 13024 w 42070"/>
                <a:gd name="connsiteY0" fmla="*/ 81143 h 81143"/>
                <a:gd name="connsiteX1" fmla="*/ 0 w 42070"/>
                <a:gd name="connsiteY1" fmla="*/ 81143 h 81143"/>
                <a:gd name="connsiteX2" fmla="*/ 0 w 42070"/>
                <a:gd name="connsiteY2" fmla="*/ 1498 h 81143"/>
                <a:gd name="connsiteX3" fmla="*/ 13024 w 42070"/>
                <a:gd name="connsiteY3" fmla="*/ 1498 h 81143"/>
                <a:gd name="connsiteX4" fmla="*/ 13024 w 42070"/>
                <a:gd name="connsiteY4" fmla="*/ 19248 h 81143"/>
                <a:gd name="connsiteX5" fmla="*/ 42070 w 42070"/>
                <a:gd name="connsiteY5" fmla="*/ 0 h 81143"/>
                <a:gd name="connsiteX6" fmla="*/ 42070 w 42070"/>
                <a:gd name="connsiteY6" fmla="*/ 14869 h 81143"/>
                <a:gd name="connsiteX7" fmla="*/ 13024 w 42070"/>
                <a:gd name="connsiteY7" fmla="*/ 42992 h 81143"/>
                <a:gd name="connsiteX8" fmla="*/ 13024 w 42070"/>
                <a:gd name="connsiteY8" fmla="*/ 81143 h 81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070" h="81143">
                  <a:moveTo>
                    <a:pt x="13024" y="81143"/>
                  </a:moveTo>
                  <a:lnTo>
                    <a:pt x="0" y="81143"/>
                  </a:lnTo>
                  <a:lnTo>
                    <a:pt x="0" y="1498"/>
                  </a:lnTo>
                  <a:lnTo>
                    <a:pt x="13024" y="1498"/>
                  </a:lnTo>
                  <a:lnTo>
                    <a:pt x="13024" y="19248"/>
                  </a:lnTo>
                  <a:cubicBezTo>
                    <a:pt x="19018" y="7146"/>
                    <a:pt x="29391" y="0"/>
                    <a:pt x="42070" y="0"/>
                  </a:cubicBezTo>
                  <a:lnTo>
                    <a:pt x="42070" y="14869"/>
                  </a:lnTo>
                  <a:cubicBezTo>
                    <a:pt x="26279" y="12794"/>
                    <a:pt x="13024" y="23398"/>
                    <a:pt x="13024" y="42992"/>
                  </a:cubicBezTo>
                  <a:lnTo>
                    <a:pt x="13024" y="81143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70" name="Freeform: Shape 1469">
              <a:extLst>
                <a:ext uri="{FF2B5EF4-FFF2-40B4-BE49-F238E27FC236}">
                  <a16:creationId xmlns:a16="http://schemas.microsoft.com/office/drawing/2014/main" id="{EF557E9F-9922-C707-31B2-1B7BEA5F1AF9}"/>
                </a:ext>
              </a:extLst>
            </p:cNvPr>
            <p:cNvSpPr/>
            <p:nvPr/>
          </p:nvSpPr>
          <p:spPr>
            <a:xfrm>
              <a:off x="2434762" y="1991470"/>
              <a:ext cx="121484" cy="81028"/>
            </a:xfrm>
            <a:custGeom>
              <a:avLst/>
              <a:gdLst>
                <a:gd name="connsiteX0" fmla="*/ 13024 w 121484"/>
                <a:gd name="connsiteY0" fmla="*/ 81028 h 81028"/>
                <a:gd name="connsiteX1" fmla="*/ 0 w 121484"/>
                <a:gd name="connsiteY1" fmla="*/ 81028 h 81028"/>
                <a:gd name="connsiteX2" fmla="*/ 0 w 121484"/>
                <a:gd name="connsiteY2" fmla="*/ 1383 h 81028"/>
                <a:gd name="connsiteX3" fmla="*/ 13024 w 121484"/>
                <a:gd name="connsiteY3" fmla="*/ 1383 h 81028"/>
                <a:gd name="connsiteX4" fmla="*/ 13024 w 121484"/>
                <a:gd name="connsiteY4" fmla="*/ 15791 h 81028"/>
                <a:gd name="connsiteX5" fmla="*/ 39189 w 121484"/>
                <a:gd name="connsiteY5" fmla="*/ 0 h 81028"/>
                <a:gd name="connsiteX6" fmla="*/ 63854 w 121484"/>
                <a:gd name="connsiteY6" fmla="*/ 17404 h 81028"/>
                <a:gd name="connsiteX7" fmla="*/ 92093 w 121484"/>
                <a:gd name="connsiteY7" fmla="*/ 0 h 81028"/>
                <a:gd name="connsiteX8" fmla="*/ 121484 w 121484"/>
                <a:gd name="connsiteY8" fmla="*/ 34232 h 81028"/>
                <a:gd name="connsiteX9" fmla="*/ 121484 w 121484"/>
                <a:gd name="connsiteY9" fmla="*/ 81028 h 81028"/>
                <a:gd name="connsiteX10" fmla="*/ 108460 w 121484"/>
                <a:gd name="connsiteY10" fmla="*/ 81028 h 81028"/>
                <a:gd name="connsiteX11" fmla="*/ 108460 w 121484"/>
                <a:gd name="connsiteY11" fmla="*/ 36422 h 81028"/>
                <a:gd name="connsiteX12" fmla="*/ 89557 w 121484"/>
                <a:gd name="connsiteY12" fmla="*/ 12679 h 81028"/>
                <a:gd name="connsiteX13" fmla="*/ 67312 w 121484"/>
                <a:gd name="connsiteY13" fmla="*/ 39995 h 81028"/>
                <a:gd name="connsiteX14" fmla="*/ 67312 w 121484"/>
                <a:gd name="connsiteY14" fmla="*/ 81028 h 81028"/>
                <a:gd name="connsiteX15" fmla="*/ 54288 w 121484"/>
                <a:gd name="connsiteY15" fmla="*/ 81028 h 81028"/>
                <a:gd name="connsiteX16" fmla="*/ 54288 w 121484"/>
                <a:gd name="connsiteY16" fmla="*/ 36422 h 81028"/>
                <a:gd name="connsiteX17" fmla="*/ 35385 w 121484"/>
                <a:gd name="connsiteY17" fmla="*/ 12679 h 81028"/>
                <a:gd name="connsiteX18" fmla="*/ 13140 w 121484"/>
                <a:gd name="connsiteY18" fmla="*/ 41148 h 81028"/>
                <a:gd name="connsiteX19" fmla="*/ 13140 w 121484"/>
                <a:gd name="connsiteY19" fmla="*/ 81028 h 810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21484" h="81028">
                  <a:moveTo>
                    <a:pt x="13024" y="81028"/>
                  </a:moveTo>
                  <a:lnTo>
                    <a:pt x="0" y="81028"/>
                  </a:lnTo>
                  <a:lnTo>
                    <a:pt x="0" y="1383"/>
                  </a:lnTo>
                  <a:lnTo>
                    <a:pt x="13024" y="1383"/>
                  </a:lnTo>
                  <a:lnTo>
                    <a:pt x="13024" y="15791"/>
                  </a:lnTo>
                  <a:cubicBezTo>
                    <a:pt x="18326" y="6109"/>
                    <a:pt x="27662" y="0"/>
                    <a:pt x="39189" y="0"/>
                  </a:cubicBezTo>
                  <a:cubicBezTo>
                    <a:pt x="51637" y="0"/>
                    <a:pt x="59820" y="6800"/>
                    <a:pt x="63854" y="17404"/>
                  </a:cubicBezTo>
                  <a:cubicBezTo>
                    <a:pt x="69041" y="6916"/>
                    <a:pt x="79299" y="0"/>
                    <a:pt x="92093" y="0"/>
                  </a:cubicBezTo>
                  <a:cubicBezTo>
                    <a:pt x="111342" y="0"/>
                    <a:pt x="121484" y="14523"/>
                    <a:pt x="121484" y="34232"/>
                  </a:cubicBezTo>
                  <a:lnTo>
                    <a:pt x="121484" y="81028"/>
                  </a:lnTo>
                  <a:lnTo>
                    <a:pt x="108460" y="81028"/>
                  </a:lnTo>
                  <a:lnTo>
                    <a:pt x="108460" y="36422"/>
                  </a:lnTo>
                  <a:cubicBezTo>
                    <a:pt x="108460" y="20977"/>
                    <a:pt x="102351" y="12679"/>
                    <a:pt x="89557" y="12679"/>
                  </a:cubicBezTo>
                  <a:cubicBezTo>
                    <a:pt x="76187" y="12679"/>
                    <a:pt x="67312" y="24781"/>
                    <a:pt x="67312" y="39995"/>
                  </a:cubicBezTo>
                  <a:lnTo>
                    <a:pt x="67312" y="81028"/>
                  </a:lnTo>
                  <a:lnTo>
                    <a:pt x="54288" y="81028"/>
                  </a:lnTo>
                  <a:lnTo>
                    <a:pt x="54288" y="36422"/>
                  </a:lnTo>
                  <a:cubicBezTo>
                    <a:pt x="54288" y="20977"/>
                    <a:pt x="48179" y="12679"/>
                    <a:pt x="35385" y="12679"/>
                  </a:cubicBezTo>
                  <a:cubicBezTo>
                    <a:pt x="22015" y="12679"/>
                    <a:pt x="13140" y="25242"/>
                    <a:pt x="13140" y="41148"/>
                  </a:cubicBezTo>
                  <a:lnTo>
                    <a:pt x="13140" y="81028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71" name="Freeform: Shape 1470">
              <a:extLst>
                <a:ext uri="{FF2B5EF4-FFF2-40B4-BE49-F238E27FC236}">
                  <a16:creationId xmlns:a16="http://schemas.microsoft.com/office/drawing/2014/main" id="{EE2136BE-1615-3E1A-8B93-7B915C74F5C9}"/>
                </a:ext>
              </a:extLst>
            </p:cNvPr>
            <p:cNvSpPr/>
            <p:nvPr/>
          </p:nvSpPr>
          <p:spPr>
            <a:xfrm>
              <a:off x="2574689" y="1991470"/>
              <a:ext cx="82295" cy="82295"/>
            </a:xfrm>
            <a:custGeom>
              <a:avLst/>
              <a:gdLst>
                <a:gd name="connsiteX0" fmla="*/ 69041 w 82295"/>
                <a:gd name="connsiteY0" fmla="*/ 66160 h 82295"/>
                <a:gd name="connsiteX1" fmla="*/ 39995 w 82295"/>
                <a:gd name="connsiteY1" fmla="*/ 82296 h 82295"/>
                <a:gd name="connsiteX2" fmla="*/ 0 w 82295"/>
                <a:gd name="connsiteY2" fmla="*/ 41609 h 82295"/>
                <a:gd name="connsiteX3" fmla="*/ 39995 w 82295"/>
                <a:gd name="connsiteY3" fmla="*/ 0 h 82295"/>
                <a:gd name="connsiteX4" fmla="*/ 69041 w 82295"/>
                <a:gd name="connsiteY4" fmla="*/ 16482 h 82295"/>
                <a:gd name="connsiteX5" fmla="*/ 69041 w 82295"/>
                <a:gd name="connsiteY5" fmla="*/ 1498 h 82295"/>
                <a:gd name="connsiteX6" fmla="*/ 82296 w 82295"/>
                <a:gd name="connsiteY6" fmla="*/ 1498 h 82295"/>
                <a:gd name="connsiteX7" fmla="*/ 82296 w 82295"/>
                <a:gd name="connsiteY7" fmla="*/ 81143 h 82295"/>
                <a:gd name="connsiteX8" fmla="*/ 69041 w 82295"/>
                <a:gd name="connsiteY8" fmla="*/ 81143 h 82295"/>
                <a:gd name="connsiteX9" fmla="*/ 69041 w 82295"/>
                <a:gd name="connsiteY9" fmla="*/ 66275 h 82295"/>
                <a:gd name="connsiteX10" fmla="*/ 13485 w 82295"/>
                <a:gd name="connsiteY10" fmla="*/ 41494 h 82295"/>
                <a:gd name="connsiteX11" fmla="*/ 41033 w 82295"/>
                <a:gd name="connsiteY11" fmla="*/ 70078 h 82295"/>
                <a:gd name="connsiteX12" fmla="*/ 68926 w 82295"/>
                <a:gd name="connsiteY12" fmla="*/ 41494 h 82295"/>
                <a:gd name="connsiteX13" fmla="*/ 41033 w 82295"/>
                <a:gd name="connsiteY13" fmla="*/ 12448 h 82295"/>
                <a:gd name="connsiteX14" fmla="*/ 13485 w 82295"/>
                <a:gd name="connsiteY14" fmla="*/ 41494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82295" h="82295">
                  <a:moveTo>
                    <a:pt x="69041" y="66160"/>
                  </a:moveTo>
                  <a:cubicBezTo>
                    <a:pt x="63048" y="76187"/>
                    <a:pt x="52559" y="82296"/>
                    <a:pt x="39995" y="82296"/>
                  </a:cubicBezTo>
                  <a:cubicBezTo>
                    <a:pt x="16598" y="82296"/>
                    <a:pt x="0" y="65237"/>
                    <a:pt x="0" y="41609"/>
                  </a:cubicBezTo>
                  <a:cubicBezTo>
                    <a:pt x="0" y="17981"/>
                    <a:pt x="16598" y="0"/>
                    <a:pt x="39995" y="0"/>
                  </a:cubicBezTo>
                  <a:cubicBezTo>
                    <a:pt x="52559" y="0"/>
                    <a:pt x="63048" y="6339"/>
                    <a:pt x="69041" y="16482"/>
                  </a:cubicBezTo>
                  <a:lnTo>
                    <a:pt x="69041" y="1498"/>
                  </a:lnTo>
                  <a:lnTo>
                    <a:pt x="82296" y="1498"/>
                  </a:lnTo>
                  <a:lnTo>
                    <a:pt x="82296" y="81143"/>
                  </a:lnTo>
                  <a:lnTo>
                    <a:pt x="69041" y="81143"/>
                  </a:lnTo>
                  <a:lnTo>
                    <a:pt x="69041" y="66275"/>
                  </a:lnTo>
                  <a:close/>
                  <a:moveTo>
                    <a:pt x="13485" y="41494"/>
                  </a:moveTo>
                  <a:cubicBezTo>
                    <a:pt x="13485" y="57976"/>
                    <a:pt x="25127" y="70078"/>
                    <a:pt x="41033" y="70078"/>
                  </a:cubicBezTo>
                  <a:cubicBezTo>
                    <a:pt x="56939" y="70078"/>
                    <a:pt x="68926" y="57976"/>
                    <a:pt x="68926" y="41494"/>
                  </a:cubicBezTo>
                  <a:cubicBezTo>
                    <a:pt x="68926" y="25012"/>
                    <a:pt x="57284" y="12448"/>
                    <a:pt x="41033" y="12448"/>
                  </a:cubicBezTo>
                  <a:cubicBezTo>
                    <a:pt x="24781" y="12448"/>
                    <a:pt x="13485" y="24666"/>
                    <a:pt x="13485" y="41494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72" name="Freeform: Shape 1471">
              <a:extLst>
                <a:ext uri="{FF2B5EF4-FFF2-40B4-BE49-F238E27FC236}">
                  <a16:creationId xmlns:a16="http://schemas.microsoft.com/office/drawing/2014/main" id="{8A798516-A5E5-FF85-06D1-AE724224242F}"/>
                </a:ext>
              </a:extLst>
            </p:cNvPr>
            <p:cNvSpPr/>
            <p:nvPr/>
          </p:nvSpPr>
          <p:spPr>
            <a:xfrm>
              <a:off x="2682342" y="1967496"/>
              <a:ext cx="47026" cy="106270"/>
            </a:xfrm>
            <a:custGeom>
              <a:avLst/>
              <a:gdLst>
                <a:gd name="connsiteX0" fmla="*/ 27317 w 47026"/>
                <a:gd name="connsiteY0" fmla="*/ 106270 h 106270"/>
                <a:gd name="connsiteX1" fmla="*/ 0 w 47026"/>
                <a:gd name="connsiteY1" fmla="*/ 77340 h 106270"/>
                <a:gd name="connsiteX2" fmla="*/ 0 w 47026"/>
                <a:gd name="connsiteY2" fmla="*/ 0 h 106270"/>
                <a:gd name="connsiteX3" fmla="*/ 13024 w 47026"/>
                <a:gd name="connsiteY3" fmla="*/ 0 h 106270"/>
                <a:gd name="connsiteX4" fmla="*/ 13024 w 47026"/>
                <a:gd name="connsiteY4" fmla="*/ 25357 h 106270"/>
                <a:gd name="connsiteX5" fmla="*/ 45989 w 47026"/>
                <a:gd name="connsiteY5" fmla="*/ 25357 h 106270"/>
                <a:gd name="connsiteX6" fmla="*/ 45989 w 47026"/>
                <a:gd name="connsiteY6" fmla="*/ 37460 h 106270"/>
                <a:gd name="connsiteX7" fmla="*/ 13024 w 47026"/>
                <a:gd name="connsiteY7" fmla="*/ 37460 h 106270"/>
                <a:gd name="connsiteX8" fmla="*/ 13024 w 47026"/>
                <a:gd name="connsiteY8" fmla="*/ 78262 h 106270"/>
                <a:gd name="connsiteX9" fmla="*/ 28469 w 47026"/>
                <a:gd name="connsiteY9" fmla="*/ 93707 h 106270"/>
                <a:gd name="connsiteX10" fmla="*/ 47026 w 47026"/>
                <a:gd name="connsiteY10" fmla="*/ 87944 h 106270"/>
                <a:gd name="connsiteX11" fmla="*/ 47026 w 47026"/>
                <a:gd name="connsiteY11" fmla="*/ 100738 h 106270"/>
                <a:gd name="connsiteX12" fmla="*/ 27201 w 47026"/>
                <a:gd name="connsiteY12" fmla="*/ 106270 h 106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7026" h="106270">
                  <a:moveTo>
                    <a:pt x="27317" y="106270"/>
                  </a:moveTo>
                  <a:cubicBezTo>
                    <a:pt x="10489" y="106270"/>
                    <a:pt x="0" y="98894"/>
                    <a:pt x="0" y="77340"/>
                  </a:cubicBezTo>
                  <a:lnTo>
                    <a:pt x="0" y="0"/>
                  </a:lnTo>
                  <a:lnTo>
                    <a:pt x="13024" y="0"/>
                  </a:lnTo>
                  <a:lnTo>
                    <a:pt x="13024" y="25357"/>
                  </a:lnTo>
                  <a:lnTo>
                    <a:pt x="45989" y="25357"/>
                  </a:lnTo>
                  <a:lnTo>
                    <a:pt x="45989" y="37460"/>
                  </a:lnTo>
                  <a:lnTo>
                    <a:pt x="13024" y="37460"/>
                  </a:lnTo>
                  <a:lnTo>
                    <a:pt x="13024" y="78262"/>
                  </a:lnTo>
                  <a:cubicBezTo>
                    <a:pt x="13024" y="89442"/>
                    <a:pt x="19594" y="93707"/>
                    <a:pt x="28469" y="93707"/>
                  </a:cubicBezTo>
                  <a:cubicBezTo>
                    <a:pt x="34809" y="93707"/>
                    <a:pt x="41263" y="91978"/>
                    <a:pt x="47026" y="87944"/>
                  </a:cubicBezTo>
                  <a:lnTo>
                    <a:pt x="47026" y="100738"/>
                  </a:lnTo>
                  <a:cubicBezTo>
                    <a:pt x="41378" y="104657"/>
                    <a:pt x="33771" y="106270"/>
                    <a:pt x="27201" y="106270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73" name="Freeform: Shape 1472">
              <a:extLst>
                <a:ext uri="{FF2B5EF4-FFF2-40B4-BE49-F238E27FC236}">
                  <a16:creationId xmlns:a16="http://schemas.microsoft.com/office/drawing/2014/main" id="{9500368B-DF66-D329-BF68-58644A4A9914}"/>
                </a:ext>
              </a:extLst>
            </p:cNvPr>
            <p:cNvSpPr/>
            <p:nvPr/>
          </p:nvSpPr>
          <p:spPr>
            <a:xfrm>
              <a:off x="2738128" y="1960696"/>
              <a:ext cx="23743" cy="111802"/>
            </a:xfrm>
            <a:custGeom>
              <a:avLst/>
              <a:gdLst>
                <a:gd name="connsiteX0" fmla="*/ 9567 w 23743"/>
                <a:gd name="connsiteY0" fmla="*/ 15099 h 111802"/>
                <a:gd name="connsiteX1" fmla="*/ 0 w 23743"/>
                <a:gd name="connsiteY1" fmla="*/ 8529 h 111802"/>
                <a:gd name="connsiteX2" fmla="*/ 9567 w 23743"/>
                <a:gd name="connsiteY2" fmla="*/ 1729 h 111802"/>
                <a:gd name="connsiteX3" fmla="*/ 15214 w 23743"/>
                <a:gd name="connsiteY3" fmla="*/ 0 h 111802"/>
                <a:gd name="connsiteX4" fmla="*/ 23744 w 23743"/>
                <a:gd name="connsiteY4" fmla="*/ 8760 h 111802"/>
                <a:gd name="connsiteX5" fmla="*/ 15214 w 23743"/>
                <a:gd name="connsiteY5" fmla="*/ 17174 h 111802"/>
                <a:gd name="connsiteX6" fmla="*/ 9567 w 23743"/>
                <a:gd name="connsiteY6" fmla="*/ 15214 h 111802"/>
                <a:gd name="connsiteX7" fmla="*/ 7607 w 23743"/>
                <a:gd name="connsiteY7" fmla="*/ 32158 h 111802"/>
                <a:gd name="connsiteX8" fmla="*/ 20862 w 23743"/>
                <a:gd name="connsiteY8" fmla="*/ 32158 h 111802"/>
                <a:gd name="connsiteX9" fmla="*/ 20862 w 23743"/>
                <a:gd name="connsiteY9" fmla="*/ 111803 h 111802"/>
                <a:gd name="connsiteX10" fmla="*/ 7607 w 23743"/>
                <a:gd name="connsiteY10" fmla="*/ 111803 h 111802"/>
                <a:gd name="connsiteX11" fmla="*/ 7607 w 23743"/>
                <a:gd name="connsiteY11" fmla="*/ 32158 h 1118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3743" h="111802">
                  <a:moveTo>
                    <a:pt x="9567" y="15099"/>
                  </a:moveTo>
                  <a:lnTo>
                    <a:pt x="0" y="8529"/>
                  </a:lnTo>
                  <a:lnTo>
                    <a:pt x="9567" y="1729"/>
                  </a:lnTo>
                  <a:cubicBezTo>
                    <a:pt x="11295" y="461"/>
                    <a:pt x="13140" y="0"/>
                    <a:pt x="15214" y="0"/>
                  </a:cubicBezTo>
                  <a:cubicBezTo>
                    <a:pt x="19940" y="0"/>
                    <a:pt x="23744" y="3919"/>
                    <a:pt x="23744" y="8760"/>
                  </a:cubicBezTo>
                  <a:cubicBezTo>
                    <a:pt x="23744" y="13601"/>
                    <a:pt x="19825" y="17174"/>
                    <a:pt x="15214" y="17174"/>
                  </a:cubicBezTo>
                  <a:cubicBezTo>
                    <a:pt x="13140" y="17174"/>
                    <a:pt x="11295" y="16482"/>
                    <a:pt x="9567" y="15214"/>
                  </a:cubicBezTo>
                  <a:close/>
                  <a:moveTo>
                    <a:pt x="7607" y="32158"/>
                  </a:moveTo>
                  <a:lnTo>
                    <a:pt x="20862" y="32158"/>
                  </a:lnTo>
                  <a:lnTo>
                    <a:pt x="20862" y="111803"/>
                  </a:lnTo>
                  <a:lnTo>
                    <a:pt x="7607" y="111803"/>
                  </a:lnTo>
                  <a:lnTo>
                    <a:pt x="7607" y="32158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74" name="Freeform: Shape 1473">
              <a:extLst>
                <a:ext uri="{FF2B5EF4-FFF2-40B4-BE49-F238E27FC236}">
                  <a16:creationId xmlns:a16="http://schemas.microsoft.com/office/drawing/2014/main" id="{DBB6DE9F-288C-21F2-F0D2-5A0D5E36C373}"/>
                </a:ext>
              </a:extLst>
            </p:cNvPr>
            <p:cNvSpPr/>
            <p:nvPr/>
          </p:nvSpPr>
          <p:spPr>
            <a:xfrm>
              <a:off x="2779506" y="1991355"/>
              <a:ext cx="82872" cy="82411"/>
            </a:xfrm>
            <a:custGeom>
              <a:avLst/>
              <a:gdLst>
                <a:gd name="connsiteX0" fmla="*/ 0 w 82872"/>
                <a:gd name="connsiteY0" fmla="*/ 41033 h 82411"/>
                <a:gd name="connsiteX1" fmla="*/ 41840 w 82872"/>
                <a:gd name="connsiteY1" fmla="*/ 0 h 82411"/>
                <a:gd name="connsiteX2" fmla="*/ 82872 w 82872"/>
                <a:gd name="connsiteY2" fmla="*/ 41033 h 82411"/>
                <a:gd name="connsiteX3" fmla="*/ 41840 w 82872"/>
                <a:gd name="connsiteY3" fmla="*/ 82411 h 82411"/>
                <a:gd name="connsiteX4" fmla="*/ 0 w 82872"/>
                <a:gd name="connsiteY4" fmla="*/ 41033 h 82411"/>
                <a:gd name="connsiteX5" fmla="*/ 41609 w 82872"/>
                <a:gd name="connsiteY5" fmla="*/ 12448 h 82411"/>
                <a:gd name="connsiteX6" fmla="*/ 13486 w 82872"/>
                <a:gd name="connsiteY6" fmla="*/ 41148 h 82411"/>
                <a:gd name="connsiteX7" fmla="*/ 41609 w 82872"/>
                <a:gd name="connsiteY7" fmla="*/ 70078 h 82411"/>
                <a:gd name="connsiteX8" fmla="*/ 69272 w 82872"/>
                <a:gd name="connsiteY8" fmla="*/ 41148 h 82411"/>
                <a:gd name="connsiteX9" fmla="*/ 41609 w 82872"/>
                <a:gd name="connsiteY9" fmla="*/ 12448 h 82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2872" h="82411">
                  <a:moveTo>
                    <a:pt x="0" y="41033"/>
                  </a:moveTo>
                  <a:cubicBezTo>
                    <a:pt x="0" y="17289"/>
                    <a:pt x="17635" y="0"/>
                    <a:pt x="41840" y="0"/>
                  </a:cubicBezTo>
                  <a:cubicBezTo>
                    <a:pt x="66044" y="0"/>
                    <a:pt x="82872" y="17289"/>
                    <a:pt x="82872" y="41033"/>
                  </a:cubicBezTo>
                  <a:cubicBezTo>
                    <a:pt x="82872" y="64776"/>
                    <a:pt x="65814" y="82411"/>
                    <a:pt x="41840" y="82411"/>
                  </a:cubicBezTo>
                  <a:cubicBezTo>
                    <a:pt x="17865" y="82411"/>
                    <a:pt x="0" y="65122"/>
                    <a:pt x="0" y="41033"/>
                  </a:cubicBezTo>
                  <a:close/>
                  <a:moveTo>
                    <a:pt x="41609" y="12448"/>
                  </a:moveTo>
                  <a:cubicBezTo>
                    <a:pt x="25127" y="12448"/>
                    <a:pt x="13486" y="24550"/>
                    <a:pt x="13486" y="41148"/>
                  </a:cubicBezTo>
                  <a:cubicBezTo>
                    <a:pt x="13486" y="57745"/>
                    <a:pt x="25127" y="70078"/>
                    <a:pt x="41609" y="70078"/>
                  </a:cubicBezTo>
                  <a:cubicBezTo>
                    <a:pt x="58091" y="70078"/>
                    <a:pt x="69272" y="57976"/>
                    <a:pt x="69272" y="41148"/>
                  </a:cubicBezTo>
                  <a:cubicBezTo>
                    <a:pt x="69272" y="24320"/>
                    <a:pt x="57861" y="12448"/>
                    <a:pt x="41609" y="12448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75" name="Freeform: Shape 1474">
              <a:extLst>
                <a:ext uri="{FF2B5EF4-FFF2-40B4-BE49-F238E27FC236}">
                  <a16:creationId xmlns:a16="http://schemas.microsoft.com/office/drawing/2014/main" id="{77E064A4-B1BB-B812-0456-B0887D43E110}"/>
                </a:ext>
              </a:extLst>
            </p:cNvPr>
            <p:cNvSpPr/>
            <p:nvPr/>
          </p:nvSpPr>
          <p:spPr>
            <a:xfrm>
              <a:off x="2883241" y="1991470"/>
              <a:ext cx="71230" cy="81028"/>
            </a:xfrm>
            <a:custGeom>
              <a:avLst/>
              <a:gdLst>
                <a:gd name="connsiteX0" fmla="*/ 13024 w 71230"/>
                <a:gd name="connsiteY0" fmla="*/ 81028 h 81028"/>
                <a:gd name="connsiteX1" fmla="*/ 0 w 71230"/>
                <a:gd name="connsiteY1" fmla="*/ 81028 h 81028"/>
                <a:gd name="connsiteX2" fmla="*/ 0 w 71230"/>
                <a:gd name="connsiteY2" fmla="*/ 1383 h 81028"/>
                <a:gd name="connsiteX3" fmla="*/ 13024 w 71230"/>
                <a:gd name="connsiteY3" fmla="*/ 1383 h 81028"/>
                <a:gd name="connsiteX4" fmla="*/ 13024 w 71230"/>
                <a:gd name="connsiteY4" fmla="*/ 16252 h 81028"/>
                <a:gd name="connsiteX5" fmla="*/ 40572 w 71230"/>
                <a:gd name="connsiteY5" fmla="*/ 0 h 81028"/>
                <a:gd name="connsiteX6" fmla="*/ 71231 w 71230"/>
                <a:gd name="connsiteY6" fmla="*/ 34232 h 81028"/>
                <a:gd name="connsiteX7" fmla="*/ 71231 w 71230"/>
                <a:gd name="connsiteY7" fmla="*/ 81028 h 81028"/>
                <a:gd name="connsiteX8" fmla="*/ 57976 w 71230"/>
                <a:gd name="connsiteY8" fmla="*/ 81028 h 81028"/>
                <a:gd name="connsiteX9" fmla="*/ 57976 w 71230"/>
                <a:gd name="connsiteY9" fmla="*/ 36422 h 81028"/>
                <a:gd name="connsiteX10" fmla="*/ 37344 w 71230"/>
                <a:gd name="connsiteY10" fmla="*/ 12679 h 81028"/>
                <a:gd name="connsiteX11" fmla="*/ 12909 w 71230"/>
                <a:gd name="connsiteY11" fmla="*/ 41148 h 81028"/>
                <a:gd name="connsiteX12" fmla="*/ 12909 w 71230"/>
                <a:gd name="connsiteY12" fmla="*/ 81028 h 810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1230" h="81028">
                  <a:moveTo>
                    <a:pt x="13024" y="81028"/>
                  </a:moveTo>
                  <a:lnTo>
                    <a:pt x="0" y="81028"/>
                  </a:lnTo>
                  <a:lnTo>
                    <a:pt x="0" y="1383"/>
                  </a:lnTo>
                  <a:lnTo>
                    <a:pt x="13024" y="1383"/>
                  </a:lnTo>
                  <a:lnTo>
                    <a:pt x="13024" y="16252"/>
                  </a:lnTo>
                  <a:cubicBezTo>
                    <a:pt x="18672" y="6455"/>
                    <a:pt x="28354" y="0"/>
                    <a:pt x="40572" y="0"/>
                  </a:cubicBezTo>
                  <a:cubicBezTo>
                    <a:pt x="60742" y="0"/>
                    <a:pt x="71231" y="14523"/>
                    <a:pt x="71231" y="34232"/>
                  </a:cubicBezTo>
                  <a:lnTo>
                    <a:pt x="71231" y="81028"/>
                  </a:lnTo>
                  <a:lnTo>
                    <a:pt x="57976" y="81028"/>
                  </a:lnTo>
                  <a:lnTo>
                    <a:pt x="57976" y="36422"/>
                  </a:lnTo>
                  <a:cubicBezTo>
                    <a:pt x="57976" y="20977"/>
                    <a:pt x="51176" y="12679"/>
                    <a:pt x="37344" y="12679"/>
                  </a:cubicBezTo>
                  <a:cubicBezTo>
                    <a:pt x="22591" y="12679"/>
                    <a:pt x="12909" y="25242"/>
                    <a:pt x="12909" y="41148"/>
                  </a:cubicBezTo>
                  <a:lnTo>
                    <a:pt x="12909" y="81028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76" name="Freeform: Shape 1475">
              <a:extLst>
                <a:ext uri="{FF2B5EF4-FFF2-40B4-BE49-F238E27FC236}">
                  <a16:creationId xmlns:a16="http://schemas.microsoft.com/office/drawing/2014/main" id="{CA284BCF-9E18-7A2C-FE76-377BA66DFCB3}"/>
                </a:ext>
              </a:extLst>
            </p:cNvPr>
            <p:cNvSpPr/>
            <p:nvPr/>
          </p:nvSpPr>
          <p:spPr>
            <a:xfrm>
              <a:off x="3010604" y="1991470"/>
              <a:ext cx="82295" cy="82295"/>
            </a:xfrm>
            <a:custGeom>
              <a:avLst/>
              <a:gdLst>
                <a:gd name="connsiteX0" fmla="*/ 69041 w 82295"/>
                <a:gd name="connsiteY0" fmla="*/ 66160 h 82295"/>
                <a:gd name="connsiteX1" fmla="*/ 39995 w 82295"/>
                <a:gd name="connsiteY1" fmla="*/ 82296 h 82295"/>
                <a:gd name="connsiteX2" fmla="*/ 0 w 82295"/>
                <a:gd name="connsiteY2" fmla="*/ 41609 h 82295"/>
                <a:gd name="connsiteX3" fmla="*/ 39995 w 82295"/>
                <a:gd name="connsiteY3" fmla="*/ 0 h 82295"/>
                <a:gd name="connsiteX4" fmla="*/ 69041 w 82295"/>
                <a:gd name="connsiteY4" fmla="*/ 16482 h 82295"/>
                <a:gd name="connsiteX5" fmla="*/ 69041 w 82295"/>
                <a:gd name="connsiteY5" fmla="*/ 1498 h 82295"/>
                <a:gd name="connsiteX6" fmla="*/ 82296 w 82295"/>
                <a:gd name="connsiteY6" fmla="*/ 1498 h 82295"/>
                <a:gd name="connsiteX7" fmla="*/ 82296 w 82295"/>
                <a:gd name="connsiteY7" fmla="*/ 81143 h 82295"/>
                <a:gd name="connsiteX8" fmla="*/ 69041 w 82295"/>
                <a:gd name="connsiteY8" fmla="*/ 81143 h 82295"/>
                <a:gd name="connsiteX9" fmla="*/ 69041 w 82295"/>
                <a:gd name="connsiteY9" fmla="*/ 66275 h 82295"/>
                <a:gd name="connsiteX10" fmla="*/ 13485 w 82295"/>
                <a:gd name="connsiteY10" fmla="*/ 41494 h 82295"/>
                <a:gd name="connsiteX11" fmla="*/ 41148 w 82295"/>
                <a:gd name="connsiteY11" fmla="*/ 70078 h 82295"/>
                <a:gd name="connsiteX12" fmla="*/ 69041 w 82295"/>
                <a:gd name="connsiteY12" fmla="*/ 41494 h 82295"/>
                <a:gd name="connsiteX13" fmla="*/ 41148 w 82295"/>
                <a:gd name="connsiteY13" fmla="*/ 12448 h 82295"/>
                <a:gd name="connsiteX14" fmla="*/ 13485 w 82295"/>
                <a:gd name="connsiteY14" fmla="*/ 41494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82295" h="82295">
                  <a:moveTo>
                    <a:pt x="69041" y="66160"/>
                  </a:moveTo>
                  <a:cubicBezTo>
                    <a:pt x="63048" y="76187"/>
                    <a:pt x="52559" y="82296"/>
                    <a:pt x="39995" y="82296"/>
                  </a:cubicBezTo>
                  <a:cubicBezTo>
                    <a:pt x="16598" y="82296"/>
                    <a:pt x="0" y="65237"/>
                    <a:pt x="0" y="41609"/>
                  </a:cubicBezTo>
                  <a:cubicBezTo>
                    <a:pt x="0" y="17981"/>
                    <a:pt x="16598" y="0"/>
                    <a:pt x="39995" y="0"/>
                  </a:cubicBezTo>
                  <a:cubicBezTo>
                    <a:pt x="52559" y="0"/>
                    <a:pt x="63048" y="6339"/>
                    <a:pt x="69041" y="16482"/>
                  </a:cubicBezTo>
                  <a:lnTo>
                    <a:pt x="69041" y="1498"/>
                  </a:lnTo>
                  <a:lnTo>
                    <a:pt x="82296" y="1498"/>
                  </a:lnTo>
                  <a:lnTo>
                    <a:pt x="82296" y="81143"/>
                  </a:lnTo>
                  <a:lnTo>
                    <a:pt x="69041" y="81143"/>
                  </a:lnTo>
                  <a:lnTo>
                    <a:pt x="69041" y="66275"/>
                  </a:lnTo>
                  <a:close/>
                  <a:moveTo>
                    <a:pt x="13485" y="41494"/>
                  </a:moveTo>
                  <a:cubicBezTo>
                    <a:pt x="13485" y="57976"/>
                    <a:pt x="25127" y="70078"/>
                    <a:pt x="41148" y="70078"/>
                  </a:cubicBezTo>
                  <a:cubicBezTo>
                    <a:pt x="57169" y="70078"/>
                    <a:pt x="69041" y="57976"/>
                    <a:pt x="69041" y="41494"/>
                  </a:cubicBezTo>
                  <a:cubicBezTo>
                    <a:pt x="69041" y="25012"/>
                    <a:pt x="57400" y="12448"/>
                    <a:pt x="41148" y="12448"/>
                  </a:cubicBezTo>
                  <a:cubicBezTo>
                    <a:pt x="24896" y="12448"/>
                    <a:pt x="13485" y="24666"/>
                    <a:pt x="13485" y="41494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77" name="Freeform: Shape 1476">
              <a:extLst>
                <a:ext uri="{FF2B5EF4-FFF2-40B4-BE49-F238E27FC236}">
                  <a16:creationId xmlns:a16="http://schemas.microsoft.com/office/drawing/2014/main" id="{80959616-6FC2-AB13-FF3D-E773BDB0363C}"/>
                </a:ext>
              </a:extLst>
            </p:cNvPr>
            <p:cNvSpPr/>
            <p:nvPr/>
          </p:nvSpPr>
          <p:spPr>
            <a:xfrm>
              <a:off x="3119756" y="1991470"/>
              <a:ext cx="71345" cy="81028"/>
            </a:xfrm>
            <a:custGeom>
              <a:avLst/>
              <a:gdLst>
                <a:gd name="connsiteX0" fmla="*/ 13024 w 71345"/>
                <a:gd name="connsiteY0" fmla="*/ 81028 h 81028"/>
                <a:gd name="connsiteX1" fmla="*/ 0 w 71345"/>
                <a:gd name="connsiteY1" fmla="*/ 81028 h 81028"/>
                <a:gd name="connsiteX2" fmla="*/ 0 w 71345"/>
                <a:gd name="connsiteY2" fmla="*/ 1383 h 81028"/>
                <a:gd name="connsiteX3" fmla="*/ 13024 w 71345"/>
                <a:gd name="connsiteY3" fmla="*/ 1383 h 81028"/>
                <a:gd name="connsiteX4" fmla="*/ 13024 w 71345"/>
                <a:gd name="connsiteY4" fmla="*/ 16252 h 81028"/>
                <a:gd name="connsiteX5" fmla="*/ 40687 w 71345"/>
                <a:gd name="connsiteY5" fmla="*/ 0 h 81028"/>
                <a:gd name="connsiteX6" fmla="*/ 71346 w 71345"/>
                <a:gd name="connsiteY6" fmla="*/ 34232 h 81028"/>
                <a:gd name="connsiteX7" fmla="*/ 71346 w 71345"/>
                <a:gd name="connsiteY7" fmla="*/ 81028 h 81028"/>
                <a:gd name="connsiteX8" fmla="*/ 58091 w 71345"/>
                <a:gd name="connsiteY8" fmla="*/ 81028 h 81028"/>
                <a:gd name="connsiteX9" fmla="*/ 58091 w 71345"/>
                <a:gd name="connsiteY9" fmla="*/ 36422 h 81028"/>
                <a:gd name="connsiteX10" fmla="*/ 37460 w 71345"/>
                <a:gd name="connsiteY10" fmla="*/ 12679 h 81028"/>
                <a:gd name="connsiteX11" fmla="*/ 13024 w 71345"/>
                <a:gd name="connsiteY11" fmla="*/ 41148 h 81028"/>
                <a:gd name="connsiteX12" fmla="*/ 13024 w 71345"/>
                <a:gd name="connsiteY12" fmla="*/ 81028 h 810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1345" h="81028">
                  <a:moveTo>
                    <a:pt x="13024" y="81028"/>
                  </a:moveTo>
                  <a:lnTo>
                    <a:pt x="0" y="81028"/>
                  </a:lnTo>
                  <a:lnTo>
                    <a:pt x="0" y="1383"/>
                  </a:lnTo>
                  <a:lnTo>
                    <a:pt x="13024" y="1383"/>
                  </a:lnTo>
                  <a:lnTo>
                    <a:pt x="13024" y="16252"/>
                  </a:lnTo>
                  <a:cubicBezTo>
                    <a:pt x="18672" y="6455"/>
                    <a:pt x="28354" y="0"/>
                    <a:pt x="40687" y="0"/>
                  </a:cubicBezTo>
                  <a:cubicBezTo>
                    <a:pt x="60858" y="0"/>
                    <a:pt x="71346" y="14523"/>
                    <a:pt x="71346" y="34232"/>
                  </a:cubicBezTo>
                  <a:lnTo>
                    <a:pt x="71346" y="81028"/>
                  </a:lnTo>
                  <a:lnTo>
                    <a:pt x="58091" y="81028"/>
                  </a:lnTo>
                  <a:lnTo>
                    <a:pt x="58091" y="36422"/>
                  </a:lnTo>
                  <a:cubicBezTo>
                    <a:pt x="58091" y="20977"/>
                    <a:pt x="51291" y="12679"/>
                    <a:pt x="37460" y="12679"/>
                  </a:cubicBezTo>
                  <a:cubicBezTo>
                    <a:pt x="22821" y="12679"/>
                    <a:pt x="13024" y="25242"/>
                    <a:pt x="13024" y="41148"/>
                  </a:cubicBezTo>
                  <a:lnTo>
                    <a:pt x="13024" y="81028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78" name="Freeform: Shape 1477">
              <a:extLst>
                <a:ext uri="{FF2B5EF4-FFF2-40B4-BE49-F238E27FC236}">
                  <a16:creationId xmlns:a16="http://schemas.microsoft.com/office/drawing/2014/main" id="{62517B76-132E-4602-F38D-E76BFF2C1656}"/>
                </a:ext>
              </a:extLst>
            </p:cNvPr>
            <p:cNvSpPr/>
            <p:nvPr/>
          </p:nvSpPr>
          <p:spPr>
            <a:xfrm>
              <a:off x="3209428" y="1951360"/>
              <a:ext cx="82295" cy="122406"/>
            </a:xfrm>
            <a:custGeom>
              <a:avLst/>
              <a:gdLst>
                <a:gd name="connsiteX0" fmla="*/ 69041 w 82295"/>
                <a:gd name="connsiteY0" fmla="*/ 106155 h 122406"/>
                <a:gd name="connsiteX1" fmla="*/ 39995 w 82295"/>
                <a:gd name="connsiteY1" fmla="*/ 122407 h 122406"/>
                <a:gd name="connsiteX2" fmla="*/ 0 w 82295"/>
                <a:gd name="connsiteY2" fmla="*/ 81720 h 122406"/>
                <a:gd name="connsiteX3" fmla="*/ 39995 w 82295"/>
                <a:gd name="connsiteY3" fmla="*/ 40111 h 122406"/>
                <a:gd name="connsiteX4" fmla="*/ 69041 w 82295"/>
                <a:gd name="connsiteY4" fmla="*/ 56708 h 122406"/>
                <a:gd name="connsiteX5" fmla="*/ 69041 w 82295"/>
                <a:gd name="connsiteY5" fmla="*/ 0 h 122406"/>
                <a:gd name="connsiteX6" fmla="*/ 82296 w 82295"/>
                <a:gd name="connsiteY6" fmla="*/ 0 h 122406"/>
                <a:gd name="connsiteX7" fmla="*/ 82296 w 82295"/>
                <a:gd name="connsiteY7" fmla="*/ 121139 h 122406"/>
                <a:gd name="connsiteX8" fmla="*/ 69041 w 82295"/>
                <a:gd name="connsiteY8" fmla="*/ 121139 h 122406"/>
                <a:gd name="connsiteX9" fmla="*/ 69041 w 82295"/>
                <a:gd name="connsiteY9" fmla="*/ 106155 h 122406"/>
                <a:gd name="connsiteX10" fmla="*/ 13485 w 82295"/>
                <a:gd name="connsiteY10" fmla="*/ 81604 h 122406"/>
                <a:gd name="connsiteX11" fmla="*/ 41148 w 82295"/>
                <a:gd name="connsiteY11" fmla="*/ 110189 h 122406"/>
                <a:gd name="connsiteX12" fmla="*/ 69041 w 82295"/>
                <a:gd name="connsiteY12" fmla="*/ 81604 h 122406"/>
                <a:gd name="connsiteX13" fmla="*/ 41148 w 82295"/>
                <a:gd name="connsiteY13" fmla="*/ 52559 h 122406"/>
                <a:gd name="connsiteX14" fmla="*/ 13485 w 82295"/>
                <a:gd name="connsiteY14" fmla="*/ 81604 h 122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82295" h="122406">
                  <a:moveTo>
                    <a:pt x="69041" y="106155"/>
                  </a:moveTo>
                  <a:cubicBezTo>
                    <a:pt x="63048" y="116183"/>
                    <a:pt x="52674" y="122407"/>
                    <a:pt x="39995" y="122407"/>
                  </a:cubicBezTo>
                  <a:cubicBezTo>
                    <a:pt x="16598" y="122407"/>
                    <a:pt x="0" y="105348"/>
                    <a:pt x="0" y="81720"/>
                  </a:cubicBezTo>
                  <a:cubicBezTo>
                    <a:pt x="0" y="58091"/>
                    <a:pt x="16598" y="40111"/>
                    <a:pt x="39995" y="40111"/>
                  </a:cubicBezTo>
                  <a:cubicBezTo>
                    <a:pt x="52789" y="40111"/>
                    <a:pt x="63048" y="46450"/>
                    <a:pt x="69041" y="56708"/>
                  </a:cubicBezTo>
                  <a:lnTo>
                    <a:pt x="69041" y="0"/>
                  </a:lnTo>
                  <a:lnTo>
                    <a:pt x="82296" y="0"/>
                  </a:lnTo>
                  <a:lnTo>
                    <a:pt x="82296" y="121139"/>
                  </a:lnTo>
                  <a:lnTo>
                    <a:pt x="69041" y="121139"/>
                  </a:lnTo>
                  <a:lnTo>
                    <a:pt x="69041" y="106155"/>
                  </a:lnTo>
                  <a:close/>
                  <a:moveTo>
                    <a:pt x="13485" y="81604"/>
                  </a:moveTo>
                  <a:cubicBezTo>
                    <a:pt x="13485" y="98087"/>
                    <a:pt x="25127" y="110189"/>
                    <a:pt x="41148" y="110189"/>
                  </a:cubicBezTo>
                  <a:cubicBezTo>
                    <a:pt x="57169" y="110189"/>
                    <a:pt x="69041" y="98087"/>
                    <a:pt x="69041" y="81604"/>
                  </a:cubicBezTo>
                  <a:cubicBezTo>
                    <a:pt x="69041" y="65122"/>
                    <a:pt x="57400" y="52559"/>
                    <a:pt x="41148" y="52559"/>
                  </a:cubicBezTo>
                  <a:cubicBezTo>
                    <a:pt x="24896" y="52559"/>
                    <a:pt x="13485" y="64776"/>
                    <a:pt x="13485" y="81604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79" name="Freeform: Shape 1478">
              <a:extLst>
                <a:ext uri="{FF2B5EF4-FFF2-40B4-BE49-F238E27FC236}">
                  <a16:creationId xmlns:a16="http://schemas.microsoft.com/office/drawing/2014/main" id="{271A1D63-C8BD-A302-2D1B-017E6135EC3C}"/>
                </a:ext>
              </a:extLst>
            </p:cNvPr>
            <p:cNvSpPr/>
            <p:nvPr/>
          </p:nvSpPr>
          <p:spPr>
            <a:xfrm>
              <a:off x="3349470" y="1991470"/>
              <a:ext cx="68003" cy="82295"/>
            </a:xfrm>
            <a:custGeom>
              <a:avLst/>
              <a:gdLst>
                <a:gd name="connsiteX0" fmla="*/ 42646 w 68003"/>
                <a:gd name="connsiteY0" fmla="*/ 70078 h 82295"/>
                <a:gd name="connsiteX1" fmla="*/ 68004 w 68003"/>
                <a:gd name="connsiteY1" fmla="*/ 61549 h 82295"/>
                <a:gd name="connsiteX2" fmla="*/ 68004 w 68003"/>
                <a:gd name="connsiteY2" fmla="*/ 74919 h 82295"/>
                <a:gd name="connsiteX3" fmla="*/ 41494 w 68003"/>
                <a:gd name="connsiteY3" fmla="*/ 82296 h 82295"/>
                <a:gd name="connsiteX4" fmla="*/ 0 w 68003"/>
                <a:gd name="connsiteY4" fmla="*/ 41148 h 82295"/>
                <a:gd name="connsiteX5" fmla="*/ 41609 w 68003"/>
                <a:gd name="connsiteY5" fmla="*/ 0 h 82295"/>
                <a:gd name="connsiteX6" fmla="*/ 67082 w 68003"/>
                <a:gd name="connsiteY6" fmla="*/ 8068 h 82295"/>
                <a:gd name="connsiteX7" fmla="*/ 67082 w 68003"/>
                <a:gd name="connsiteY7" fmla="*/ 22591 h 82295"/>
                <a:gd name="connsiteX8" fmla="*/ 42416 w 68003"/>
                <a:gd name="connsiteY8" fmla="*/ 12448 h 82295"/>
                <a:gd name="connsiteX9" fmla="*/ 13485 w 68003"/>
                <a:gd name="connsiteY9" fmla="*/ 41148 h 82295"/>
                <a:gd name="connsiteX10" fmla="*/ 42531 w 68003"/>
                <a:gd name="connsiteY10" fmla="*/ 70078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8003" h="82295">
                  <a:moveTo>
                    <a:pt x="42646" y="70078"/>
                  </a:moveTo>
                  <a:cubicBezTo>
                    <a:pt x="52328" y="70078"/>
                    <a:pt x="61088" y="67543"/>
                    <a:pt x="68004" y="61549"/>
                  </a:cubicBezTo>
                  <a:lnTo>
                    <a:pt x="68004" y="74919"/>
                  </a:lnTo>
                  <a:cubicBezTo>
                    <a:pt x="60281" y="80106"/>
                    <a:pt x="51060" y="82296"/>
                    <a:pt x="41494" y="82296"/>
                  </a:cubicBezTo>
                  <a:cubicBezTo>
                    <a:pt x="16943" y="82296"/>
                    <a:pt x="0" y="65353"/>
                    <a:pt x="0" y="41148"/>
                  </a:cubicBezTo>
                  <a:cubicBezTo>
                    <a:pt x="0" y="16943"/>
                    <a:pt x="17404" y="0"/>
                    <a:pt x="41609" y="0"/>
                  </a:cubicBezTo>
                  <a:cubicBezTo>
                    <a:pt x="51291" y="0"/>
                    <a:pt x="60166" y="2766"/>
                    <a:pt x="67082" y="8068"/>
                  </a:cubicBezTo>
                  <a:lnTo>
                    <a:pt x="67082" y="22591"/>
                  </a:lnTo>
                  <a:cubicBezTo>
                    <a:pt x="60742" y="16021"/>
                    <a:pt x="52213" y="12448"/>
                    <a:pt x="42416" y="12448"/>
                  </a:cubicBezTo>
                  <a:cubicBezTo>
                    <a:pt x="25472" y="12448"/>
                    <a:pt x="13485" y="24205"/>
                    <a:pt x="13485" y="41148"/>
                  </a:cubicBezTo>
                  <a:cubicBezTo>
                    <a:pt x="13485" y="58091"/>
                    <a:pt x="25588" y="70078"/>
                    <a:pt x="42531" y="70078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80" name="Freeform: Shape 1479">
              <a:extLst>
                <a:ext uri="{FF2B5EF4-FFF2-40B4-BE49-F238E27FC236}">
                  <a16:creationId xmlns:a16="http://schemas.microsoft.com/office/drawing/2014/main" id="{46F89FF8-6F87-01DC-B417-B880D3AA9900}"/>
                </a:ext>
              </a:extLst>
            </p:cNvPr>
            <p:cNvSpPr/>
            <p:nvPr/>
          </p:nvSpPr>
          <p:spPr>
            <a:xfrm>
              <a:off x="3432342" y="1991470"/>
              <a:ext cx="82295" cy="82295"/>
            </a:xfrm>
            <a:custGeom>
              <a:avLst/>
              <a:gdLst>
                <a:gd name="connsiteX0" fmla="*/ 69041 w 82295"/>
                <a:gd name="connsiteY0" fmla="*/ 66160 h 82295"/>
                <a:gd name="connsiteX1" fmla="*/ 39995 w 82295"/>
                <a:gd name="connsiteY1" fmla="*/ 82296 h 82295"/>
                <a:gd name="connsiteX2" fmla="*/ 0 w 82295"/>
                <a:gd name="connsiteY2" fmla="*/ 41609 h 82295"/>
                <a:gd name="connsiteX3" fmla="*/ 39995 w 82295"/>
                <a:gd name="connsiteY3" fmla="*/ 0 h 82295"/>
                <a:gd name="connsiteX4" fmla="*/ 69041 w 82295"/>
                <a:gd name="connsiteY4" fmla="*/ 16482 h 82295"/>
                <a:gd name="connsiteX5" fmla="*/ 69041 w 82295"/>
                <a:gd name="connsiteY5" fmla="*/ 1498 h 82295"/>
                <a:gd name="connsiteX6" fmla="*/ 82296 w 82295"/>
                <a:gd name="connsiteY6" fmla="*/ 1498 h 82295"/>
                <a:gd name="connsiteX7" fmla="*/ 82296 w 82295"/>
                <a:gd name="connsiteY7" fmla="*/ 81143 h 82295"/>
                <a:gd name="connsiteX8" fmla="*/ 69041 w 82295"/>
                <a:gd name="connsiteY8" fmla="*/ 81143 h 82295"/>
                <a:gd name="connsiteX9" fmla="*/ 69041 w 82295"/>
                <a:gd name="connsiteY9" fmla="*/ 66275 h 82295"/>
                <a:gd name="connsiteX10" fmla="*/ 13485 w 82295"/>
                <a:gd name="connsiteY10" fmla="*/ 41494 h 82295"/>
                <a:gd name="connsiteX11" fmla="*/ 41148 w 82295"/>
                <a:gd name="connsiteY11" fmla="*/ 70078 h 82295"/>
                <a:gd name="connsiteX12" fmla="*/ 69041 w 82295"/>
                <a:gd name="connsiteY12" fmla="*/ 41494 h 82295"/>
                <a:gd name="connsiteX13" fmla="*/ 41148 w 82295"/>
                <a:gd name="connsiteY13" fmla="*/ 12448 h 82295"/>
                <a:gd name="connsiteX14" fmla="*/ 13485 w 82295"/>
                <a:gd name="connsiteY14" fmla="*/ 41494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82295" h="82295">
                  <a:moveTo>
                    <a:pt x="69041" y="66160"/>
                  </a:moveTo>
                  <a:cubicBezTo>
                    <a:pt x="63048" y="76187"/>
                    <a:pt x="52559" y="82296"/>
                    <a:pt x="39995" y="82296"/>
                  </a:cubicBezTo>
                  <a:cubicBezTo>
                    <a:pt x="16598" y="82296"/>
                    <a:pt x="0" y="65237"/>
                    <a:pt x="0" y="41609"/>
                  </a:cubicBezTo>
                  <a:cubicBezTo>
                    <a:pt x="0" y="17981"/>
                    <a:pt x="16598" y="0"/>
                    <a:pt x="39995" y="0"/>
                  </a:cubicBezTo>
                  <a:cubicBezTo>
                    <a:pt x="52559" y="0"/>
                    <a:pt x="63048" y="6339"/>
                    <a:pt x="69041" y="16482"/>
                  </a:cubicBezTo>
                  <a:lnTo>
                    <a:pt x="69041" y="1498"/>
                  </a:lnTo>
                  <a:lnTo>
                    <a:pt x="82296" y="1498"/>
                  </a:lnTo>
                  <a:lnTo>
                    <a:pt x="82296" y="81143"/>
                  </a:lnTo>
                  <a:lnTo>
                    <a:pt x="69041" y="81143"/>
                  </a:lnTo>
                  <a:lnTo>
                    <a:pt x="69041" y="66275"/>
                  </a:lnTo>
                  <a:close/>
                  <a:moveTo>
                    <a:pt x="13485" y="41494"/>
                  </a:moveTo>
                  <a:cubicBezTo>
                    <a:pt x="13485" y="57976"/>
                    <a:pt x="25127" y="70078"/>
                    <a:pt x="41148" y="70078"/>
                  </a:cubicBezTo>
                  <a:cubicBezTo>
                    <a:pt x="57169" y="70078"/>
                    <a:pt x="69041" y="57976"/>
                    <a:pt x="69041" y="41494"/>
                  </a:cubicBezTo>
                  <a:cubicBezTo>
                    <a:pt x="69041" y="25012"/>
                    <a:pt x="57400" y="12448"/>
                    <a:pt x="41148" y="12448"/>
                  </a:cubicBezTo>
                  <a:cubicBezTo>
                    <a:pt x="24896" y="12448"/>
                    <a:pt x="13485" y="24666"/>
                    <a:pt x="13485" y="41494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81" name="Freeform: Shape 1480">
              <a:extLst>
                <a:ext uri="{FF2B5EF4-FFF2-40B4-BE49-F238E27FC236}">
                  <a16:creationId xmlns:a16="http://schemas.microsoft.com/office/drawing/2014/main" id="{02260599-B79E-5A16-99EB-32C17FE9F4F5}"/>
                </a:ext>
              </a:extLst>
            </p:cNvPr>
            <p:cNvSpPr/>
            <p:nvPr/>
          </p:nvSpPr>
          <p:spPr>
            <a:xfrm>
              <a:off x="3538843" y="1992854"/>
              <a:ext cx="70193" cy="80912"/>
            </a:xfrm>
            <a:custGeom>
              <a:avLst/>
              <a:gdLst>
                <a:gd name="connsiteX0" fmla="*/ 57169 w 70193"/>
                <a:gd name="connsiteY0" fmla="*/ 0 h 80912"/>
                <a:gd name="connsiteX1" fmla="*/ 70194 w 70193"/>
                <a:gd name="connsiteY1" fmla="*/ 0 h 80912"/>
                <a:gd name="connsiteX2" fmla="*/ 70194 w 70193"/>
                <a:gd name="connsiteY2" fmla="*/ 44606 h 80912"/>
                <a:gd name="connsiteX3" fmla="*/ 35154 w 70193"/>
                <a:gd name="connsiteY3" fmla="*/ 80913 h 80912"/>
                <a:gd name="connsiteX4" fmla="*/ 0 w 70193"/>
                <a:gd name="connsiteY4" fmla="*/ 44606 h 80912"/>
                <a:gd name="connsiteX5" fmla="*/ 0 w 70193"/>
                <a:gd name="connsiteY5" fmla="*/ 0 h 80912"/>
                <a:gd name="connsiteX6" fmla="*/ 13024 w 70193"/>
                <a:gd name="connsiteY6" fmla="*/ 0 h 80912"/>
                <a:gd name="connsiteX7" fmla="*/ 13024 w 70193"/>
                <a:gd name="connsiteY7" fmla="*/ 45874 h 80912"/>
                <a:gd name="connsiteX8" fmla="*/ 35154 w 70193"/>
                <a:gd name="connsiteY8" fmla="*/ 68695 h 80912"/>
                <a:gd name="connsiteX9" fmla="*/ 57169 w 70193"/>
                <a:gd name="connsiteY9" fmla="*/ 45874 h 80912"/>
                <a:gd name="connsiteX10" fmla="*/ 57169 w 70193"/>
                <a:gd name="connsiteY10" fmla="*/ 0 h 80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0193" h="80912">
                  <a:moveTo>
                    <a:pt x="57169" y="0"/>
                  </a:moveTo>
                  <a:lnTo>
                    <a:pt x="70194" y="0"/>
                  </a:lnTo>
                  <a:lnTo>
                    <a:pt x="70194" y="44606"/>
                  </a:lnTo>
                  <a:cubicBezTo>
                    <a:pt x="70194" y="67197"/>
                    <a:pt x="56478" y="80913"/>
                    <a:pt x="35154" y="80913"/>
                  </a:cubicBezTo>
                  <a:cubicBezTo>
                    <a:pt x="13831" y="80913"/>
                    <a:pt x="0" y="67197"/>
                    <a:pt x="0" y="44606"/>
                  </a:cubicBezTo>
                  <a:lnTo>
                    <a:pt x="0" y="0"/>
                  </a:lnTo>
                  <a:lnTo>
                    <a:pt x="13024" y="0"/>
                  </a:lnTo>
                  <a:lnTo>
                    <a:pt x="13024" y="45874"/>
                  </a:lnTo>
                  <a:cubicBezTo>
                    <a:pt x="13024" y="61088"/>
                    <a:pt x="22015" y="68695"/>
                    <a:pt x="35154" y="68695"/>
                  </a:cubicBezTo>
                  <a:cubicBezTo>
                    <a:pt x="48294" y="68695"/>
                    <a:pt x="57169" y="61088"/>
                    <a:pt x="57169" y="45874"/>
                  </a:cubicBezTo>
                  <a:lnTo>
                    <a:pt x="57169" y="0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82" name="Freeform: Shape 1481">
              <a:extLst>
                <a:ext uri="{FF2B5EF4-FFF2-40B4-BE49-F238E27FC236}">
                  <a16:creationId xmlns:a16="http://schemas.microsoft.com/office/drawing/2014/main" id="{5A59099B-450B-03BC-7A9C-A36B58753594}"/>
                </a:ext>
              </a:extLst>
            </p:cNvPr>
            <p:cNvSpPr/>
            <p:nvPr/>
          </p:nvSpPr>
          <p:spPr>
            <a:xfrm>
              <a:off x="3627824" y="1991470"/>
              <a:ext cx="56477" cy="82295"/>
            </a:xfrm>
            <a:custGeom>
              <a:avLst/>
              <a:gdLst>
                <a:gd name="connsiteX0" fmla="*/ 27086 w 56477"/>
                <a:gd name="connsiteY0" fmla="*/ 71692 h 82295"/>
                <a:gd name="connsiteX1" fmla="*/ 43107 w 56477"/>
                <a:gd name="connsiteY1" fmla="*/ 60397 h 82295"/>
                <a:gd name="connsiteX2" fmla="*/ 34924 w 56477"/>
                <a:gd name="connsiteY2" fmla="*/ 50254 h 82295"/>
                <a:gd name="connsiteX3" fmla="*/ 16252 w 56477"/>
                <a:gd name="connsiteY3" fmla="*/ 42646 h 82295"/>
                <a:gd name="connsiteX4" fmla="*/ 1037 w 56477"/>
                <a:gd name="connsiteY4" fmla="*/ 22591 h 82295"/>
                <a:gd name="connsiteX5" fmla="*/ 28469 w 56477"/>
                <a:gd name="connsiteY5" fmla="*/ 0 h 82295"/>
                <a:gd name="connsiteX6" fmla="*/ 52559 w 56477"/>
                <a:gd name="connsiteY6" fmla="*/ 7261 h 82295"/>
                <a:gd name="connsiteX7" fmla="*/ 52559 w 56477"/>
                <a:gd name="connsiteY7" fmla="*/ 20862 h 82295"/>
                <a:gd name="connsiteX8" fmla="*/ 28700 w 56477"/>
                <a:gd name="connsiteY8" fmla="*/ 10835 h 82295"/>
                <a:gd name="connsiteX9" fmla="*/ 14177 w 56477"/>
                <a:gd name="connsiteY9" fmla="*/ 21323 h 82295"/>
                <a:gd name="connsiteX10" fmla="*/ 22706 w 56477"/>
                <a:gd name="connsiteY10" fmla="*/ 31351 h 82295"/>
                <a:gd name="connsiteX11" fmla="*/ 41609 w 56477"/>
                <a:gd name="connsiteY11" fmla="*/ 38958 h 82295"/>
                <a:gd name="connsiteX12" fmla="*/ 56478 w 56477"/>
                <a:gd name="connsiteY12" fmla="*/ 57976 h 82295"/>
                <a:gd name="connsiteX13" fmla="*/ 26971 w 56477"/>
                <a:gd name="connsiteY13" fmla="*/ 82296 h 82295"/>
                <a:gd name="connsiteX14" fmla="*/ 0 w 56477"/>
                <a:gd name="connsiteY14" fmla="*/ 74343 h 82295"/>
                <a:gd name="connsiteX15" fmla="*/ 0 w 56477"/>
                <a:gd name="connsiteY15" fmla="*/ 60166 h 82295"/>
                <a:gd name="connsiteX16" fmla="*/ 27317 w 56477"/>
                <a:gd name="connsiteY16" fmla="*/ 71577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6477" h="82295">
                  <a:moveTo>
                    <a:pt x="27086" y="71692"/>
                  </a:moveTo>
                  <a:cubicBezTo>
                    <a:pt x="36422" y="71692"/>
                    <a:pt x="43107" y="67658"/>
                    <a:pt x="43107" y="60397"/>
                  </a:cubicBezTo>
                  <a:cubicBezTo>
                    <a:pt x="43107" y="56017"/>
                    <a:pt x="40802" y="52674"/>
                    <a:pt x="34924" y="50254"/>
                  </a:cubicBezTo>
                  <a:lnTo>
                    <a:pt x="16252" y="42646"/>
                  </a:lnTo>
                  <a:cubicBezTo>
                    <a:pt x="6455" y="38497"/>
                    <a:pt x="1037" y="32849"/>
                    <a:pt x="1037" y="22591"/>
                  </a:cubicBezTo>
                  <a:cubicBezTo>
                    <a:pt x="1037" y="8760"/>
                    <a:pt x="12218" y="0"/>
                    <a:pt x="28469" y="0"/>
                  </a:cubicBezTo>
                  <a:cubicBezTo>
                    <a:pt x="37690" y="0"/>
                    <a:pt x="46335" y="2536"/>
                    <a:pt x="52559" y="7261"/>
                  </a:cubicBezTo>
                  <a:lnTo>
                    <a:pt x="52559" y="20862"/>
                  </a:lnTo>
                  <a:cubicBezTo>
                    <a:pt x="45297" y="14523"/>
                    <a:pt x="36538" y="10835"/>
                    <a:pt x="28700" y="10835"/>
                  </a:cubicBezTo>
                  <a:cubicBezTo>
                    <a:pt x="20171" y="10835"/>
                    <a:pt x="14177" y="14753"/>
                    <a:pt x="14177" y="21323"/>
                  </a:cubicBezTo>
                  <a:cubicBezTo>
                    <a:pt x="14177" y="26049"/>
                    <a:pt x="16482" y="28930"/>
                    <a:pt x="22706" y="31351"/>
                  </a:cubicBezTo>
                  <a:lnTo>
                    <a:pt x="41609" y="38958"/>
                  </a:lnTo>
                  <a:cubicBezTo>
                    <a:pt x="51752" y="43338"/>
                    <a:pt x="56478" y="49447"/>
                    <a:pt x="56478" y="57976"/>
                  </a:cubicBezTo>
                  <a:cubicBezTo>
                    <a:pt x="56478" y="72960"/>
                    <a:pt x="44375" y="82296"/>
                    <a:pt x="26971" y="82296"/>
                  </a:cubicBezTo>
                  <a:cubicBezTo>
                    <a:pt x="16482" y="82296"/>
                    <a:pt x="6916" y="79530"/>
                    <a:pt x="0" y="74343"/>
                  </a:cubicBezTo>
                  <a:lnTo>
                    <a:pt x="0" y="60166"/>
                  </a:lnTo>
                  <a:cubicBezTo>
                    <a:pt x="8529" y="68119"/>
                    <a:pt x="17865" y="71577"/>
                    <a:pt x="27317" y="71577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83" name="Freeform: Shape 1482">
              <a:extLst>
                <a:ext uri="{FF2B5EF4-FFF2-40B4-BE49-F238E27FC236}">
                  <a16:creationId xmlns:a16="http://schemas.microsoft.com/office/drawing/2014/main" id="{2F926D2B-72F4-0D96-9F6E-AE83D38DEEEF}"/>
                </a:ext>
              </a:extLst>
            </p:cNvPr>
            <p:cNvSpPr/>
            <p:nvPr/>
          </p:nvSpPr>
          <p:spPr>
            <a:xfrm>
              <a:off x="3698017" y="1991470"/>
              <a:ext cx="77224" cy="82295"/>
            </a:xfrm>
            <a:custGeom>
              <a:avLst/>
              <a:gdLst>
                <a:gd name="connsiteX0" fmla="*/ 0 w 77224"/>
                <a:gd name="connsiteY0" fmla="*/ 41955 h 82295"/>
                <a:gd name="connsiteX1" fmla="*/ 39419 w 77224"/>
                <a:gd name="connsiteY1" fmla="*/ 0 h 82295"/>
                <a:gd name="connsiteX2" fmla="*/ 77225 w 77224"/>
                <a:gd name="connsiteY2" fmla="*/ 39765 h 82295"/>
                <a:gd name="connsiteX3" fmla="*/ 76879 w 77224"/>
                <a:gd name="connsiteY3" fmla="*/ 46335 h 82295"/>
                <a:gd name="connsiteX4" fmla="*/ 13946 w 77224"/>
                <a:gd name="connsiteY4" fmla="*/ 46335 h 82295"/>
                <a:gd name="connsiteX5" fmla="*/ 42992 w 77224"/>
                <a:gd name="connsiteY5" fmla="*/ 70194 h 82295"/>
                <a:gd name="connsiteX6" fmla="*/ 71346 w 77224"/>
                <a:gd name="connsiteY6" fmla="*/ 61319 h 82295"/>
                <a:gd name="connsiteX7" fmla="*/ 71346 w 77224"/>
                <a:gd name="connsiteY7" fmla="*/ 73882 h 82295"/>
                <a:gd name="connsiteX8" fmla="*/ 42992 w 77224"/>
                <a:gd name="connsiteY8" fmla="*/ 82296 h 82295"/>
                <a:gd name="connsiteX9" fmla="*/ 0 w 77224"/>
                <a:gd name="connsiteY9" fmla="*/ 41955 h 82295"/>
                <a:gd name="connsiteX10" fmla="*/ 63278 w 77224"/>
                <a:gd name="connsiteY10" fmla="*/ 35615 h 82295"/>
                <a:gd name="connsiteX11" fmla="*/ 39419 w 77224"/>
                <a:gd name="connsiteY11" fmla="*/ 11872 h 82295"/>
                <a:gd name="connsiteX12" fmla="*/ 14292 w 77224"/>
                <a:gd name="connsiteY12" fmla="*/ 35615 h 82295"/>
                <a:gd name="connsiteX13" fmla="*/ 63393 w 77224"/>
                <a:gd name="connsiteY13" fmla="*/ 35615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7224" h="82295">
                  <a:moveTo>
                    <a:pt x="0" y="41955"/>
                  </a:moveTo>
                  <a:cubicBezTo>
                    <a:pt x="0" y="18096"/>
                    <a:pt x="15214" y="0"/>
                    <a:pt x="39419" y="0"/>
                  </a:cubicBezTo>
                  <a:cubicBezTo>
                    <a:pt x="62356" y="0"/>
                    <a:pt x="77225" y="16943"/>
                    <a:pt x="77225" y="39765"/>
                  </a:cubicBezTo>
                  <a:cubicBezTo>
                    <a:pt x="77225" y="42070"/>
                    <a:pt x="77109" y="44145"/>
                    <a:pt x="76879" y="46335"/>
                  </a:cubicBezTo>
                  <a:lnTo>
                    <a:pt x="13946" y="46335"/>
                  </a:lnTo>
                  <a:cubicBezTo>
                    <a:pt x="16021" y="60512"/>
                    <a:pt x="27202" y="70194"/>
                    <a:pt x="42992" y="70194"/>
                  </a:cubicBezTo>
                  <a:cubicBezTo>
                    <a:pt x="53135" y="70194"/>
                    <a:pt x="63048" y="67312"/>
                    <a:pt x="71346" y="61319"/>
                  </a:cubicBezTo>
                  <a:lnTo>
                    <a:pt x="71346" y="73882"/>
                  </a:lnTo>
                  <a:cubicBezTo>
                    <a:pt x="62817" y="79645"/>
                    <a:pt x="53135" y="82296"/>
                    <a:pt x="42992" y="82296"/>
                  </a:cubicBezTo>
                  <a:cubicBezTo>
                    <a:pt x="18096" y="82296"/>
                    <a:pt x="0" y="66160"/>
                    <a:pt x="0" y="41955"/>
                  </a:cubicBezTo>
                  <a:close/>
                  <a:moveTo>
                    <a:pt x="63278" y="35615"/>
                  </a:moveTo>
                  <a:cubicBezTo>
                    <a:pt x="62126" y="22015"/>
                    <a:pt x="53481" y="11872"/>
                    <a:pt x="39419" y="11872"/>
                  </a:cubicBezTo>
                  <a:cubicBezTo>
                    <a:pt x="25357" y="11872"/>
                    <a:pt x="16136" y="22015"/>
                    <a:pt x="14292" y="35615"/>
                  </a:cubicBezTo>
                  <a:lnTo>
                    <a:pt x="63393" y="35615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84" name="Freeform: Shape 1483">
              <a:extLst>
                <a:ext uri="{FF2B5EF4-FFF2-40B4-BE49-F238E27FC236}">
                  <a16:creationId xmlns:a16="http://schemas.microsoft.com/office/drawing/2014/main" id="{C932771D-B920-9317-3030-AD3E6B0ADB36}"/>
                </a:ext>
              </a:extLst>
            </p:cNvPr>
            <p:cNvSpPr/>
            <p:nvPr/>
          </p:nvSpPr>
          <p:spPr>
            <a:xfrm>
              <a:off x="3827109" y="1951360"/>
              <a:ext cx="82295" cy="122406"/>
            </a:xfrm>
            <a:custGeom>
              <a:avLst/>
              <a:gdLst>
                <a:gd name="connsiteX0" fmla="*/ 69041 w 82295"/>
                <a:gd name="connsiteY0" fmla="*/ 106155 h 122406"/>
                <a:gd name="connsiteX1" fmla="*/ 39995 w 82295"/>
                <a:gd name="connsiteY1" fmla="*/ 122407 h 122406"/>
                <a:gd name="connsiteX2" fmla="*/ 0 w 82295"/>
                <a:gd name="connsiteY2" fmla="*/ 81720 h 122406"/>
                <a:gd name="connsiteX3" fmla="*/ 39995 w 82295"/>
                <a:gd name="connsiteY3" fmla="*/ 40111 h 122406"/>
                <a:gd name="connsiteX4" fmla="*/ 69041 w 82295"/>
                <a:gd name="connsiteY4" fmla="*/ 56708 h 122406"/>
                <a:gd name="connsiteX5" fmla="*/ 69041 w 82295"/>
                <a:gd name="connsiteY5" fmla="*/ 0 h 122406"/>
                <a:gd name="connsiteX6" fmla="*/ 82296 w 82295"/>
                <a:gd name="connsiteY6" fmla="*/ 0 h 122406"/>
                <a:gd name="connsiteX7" fmla="*/ 82296 w 82295"/>
                <a:gd name="connsiteY7" fmla="*/ 121139 h 122406"/>
                <a:gd name="connsiteX8" fmla="*/ 69041 w 82295"/>
                <a:gd name="connsiteY8" fmla="*/ 121139 h 122406"/>
                <a:gd name="connsiteX9" fmla="*/ 69041 w 82295"/>
                <a:gd name="connsiteY9" fmla="*/ 106155 h 122406"/>
                <a:gd name="connsiteX10" fmla="*/ 13485 w 82295"/>
                <a:gd name="connsiteY10" fmla="*/ 81604 h 122406"/>
                <a:gd name="connsiteX11" fmla="*/ 41148 w 82295"/>
                <a:gd name="connsiteY11" fmla="*/ 110189 h 122406"/>
                <a:gd name="connsiteX12" fmla="*/ 69041 w 82295"/>
                <a:gd name="connsiteY12" fmla="*/ 81604 h 122406"/>
                <a:gd name="connsiteX13" fmla="*/ 41148 w 82295"/>
                <a:gd name="connsiteY13" fmla="*/ 52559 h 122406"/>
                <a:gd name="connsiteX14" fmla="*/ 13485 w 82295"/>
                <a:gd name="connsiteY14" fmla="*/ 81604 h 122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82295" h="122406">
                  <a:moveTo>
                    <a:pt x="69041" y="106155"/>
                  </a:moveTo>
                  <a:cubicBezTo>
                    <a:pt x="63048" y="116183"/>
                    <a:pt x="52674" y="122407"/>
                    <a:pt x="39995" y="122407"/>
                  </a:cubicBezTo>
                  <a:cubicBezTo>
                    <a:pt x="16598" y="122407"/>
                    <a:pt x="0" y="105348"/>
                    <a:pt x="0" y="81720"/>
                  </a:cubicBezTo>
                  <a:cubicBezTo>
                    <a:pt x="0" y="58091"/>
                    <a:pt x="16598" y="40111"/>
                    <a:pt x="39995" y="40111"/>
                  </a:cubicBezTo>
                  <a:cubicBezTo>
                    <a:pt x="52789" y="40111"/>
                    <a:pt x="63048" y="46450"/>
                    <a:pt x="69041" y="56708"/>
                  </a:cubicBezTo>
                  <a:lnTo>
                    <a:pt x="69041" y="0"/>
                  </a:lnTo>
                  <a:lnTo>
                    <a:pt x="82296" y="0"/>
                  </a:lnTo>
                  <a:lnTo>
                    <a:pt x="82296" y="121139"/>
                  </a:lnTo>
                  <a:lnTo>
                    <a:pt x="69041" y="121139"/>
                  </a:lnTo>
                  <a:lnTo>
                    <a:pt x="69041" y="106155"/>
                  </a:lnTo>
                  <a:close/>
                  <a:moveTo>
                    <a:pt x="13485" y="81604"/>
                  </a:moveTo>
                  <a:cubicBezTo>
                    <a:pt x="13485" y="98087"/>
                    <a:pt x="25127" y="110189"/>
                    <a:pt x="41148" y="110189"/>
                  </a:cubicBezTo>
                  <a:cubicBezTo>
                    <a:pt x="57169" y="110189"/>
                    <a:pt x="69041" y="98087"/>
                    <a:pt x="69041" y="81604"/>
                  </a:cubicBezTo>
                  <a:cubicBezTo>
                    <a:pt x="69041" y="65122"/>
                    <a:pt x="57400" y="52559"/>
                    <a:pt x="41148" y="52559"/>
                  </a:cubicBezTo>
                  <a:cubicBezTo>
                    <a:pt x="24896" y="52559"/>
                    <a:pt x="13485" y="64776"/>
                    <a:pt x="13485" y="81604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85" name="Freeform: Shape 1484">
              <a:extLst>
                <a:ext uri="{FF2B5EF4-FFF2-40B4-BE49-F238E27FC236}">
                  <a16:creationId xmlns:a16="http://schemas.microsoft.com/office/drawing/2014/main" id="{7C49A7FC-4455-7FBA-F6CB-8C86773FD4FD}"/>
                </a:ext>
              </a:extLst>
            </p:cNvPr>
            <p:cNvSpPr/>
            <p:nvPr/>
          </p:nvSpPr>
          <p:spPr>
            <a:xfrm>
              <a:off x="3930037" y="1991470"/>
              <a:ext cx="82295" cy="82295"/>
            </a:xfrm>
            <a:custGeom>
              <a:avLst/>
              <a:gdLst>
                <a:gd name="connsiteX0" fmla="*/ 69041 w 82295"/>
                <a:gd name="connsiteY0" fmla="*/ 66160 h 82295"/>
                <a:gd name="connsiteX1" fmla="*/ 39995 w 82295"/>
                <a:gd name="connsiteY1" fmla="*/ 82296 h 82295"/>
                <a:gd name="connsiteX2" fmla="*/ 0 w 82295"/>
                <a:gd name="connsiteY2" fmla="*/ 41609 h 82295"/>
                <a:gd name="connsiteX3" fmla="*/ 39995 w 82295"/>
                <a:gd name="connsiteY3" fmla="*/ 0 h 82295"/>
                <a:gd name="connsiteX4" fmla="*/ 69041 w 82295"/>
                <a:gd name="connsiteY4" fmla="*/ 16482 h 82295"/>
                <a:gd name="connsiteX5" fmla="*/ 69041 w 82295"/>
                <a:gd name="connsiteY5" fmla="*/ 1498 h 82295"/>
                <a:gd name="connsiteX6" fmla="*/ 82296 w 82295"/>
                <a:gd name="connsiteY6" fmla="*/ 1498 h 82295"/>
                <a:gd name="connsiteX7" fmla="*/ 82296 w 82295"/>
                <a:gd name="connsiteY7" fmla="*/ 81143 h 82295"/>
                <a:gd name="connsiteX8" fmla="*/ 69041 w 82295"/>
                <a:gd name="connsiteY8" fmla="*/ 81143 h 82295"/>
                <a:gd name="connsiteX9" fmla="*/ 69041 w 82295"/>
                <a:gd name="connsiteY9" fmla="*/ 66275 h 82295"/>
                <a:gd name="connsiteX10" fmla="*/ 13486 w 82295"/>
                <a:gd name="connsiteY10" fmla="*/ 41494 h 82295"/>
                <a:gd name="connsiteX11" fmla="*/ 41148 w 82295"/>
                <a:gd name="connsiteY11" fmla="*/ 70078 h 82295"/>
                <a:gd name="connsiteX12" fmla="*/ 69041 w 82295"/>
                <a:gd name="connsiteY12" fmla="*/ 41494 h 82295"/>
                <a:gd name="connsiteX13" fmla="*/ 41148 w 82295"/>
                <a:gd name="connsiteY13" fmla="*/ 12448 h 82295"/>
                <a:gd name="connsiteX14" fmla="*/ 13486 w 82295"/>
                <a:gd name="connsiteY14" fmla="*/ 41494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82295" h="82295">
                  <a:moveTo>
                    <a:pt x="69041" y="66160"/>
                  </a:moveTo>
                  <a:cubicBezTo>
                    <a:pt x="63048" y="76187"/>
                    <a:pt x="52559" y="82296"/>
                    <a:pt x="39995" y="82296"/>
                  </a:cubicBezTo>
                  <a:cubicBezTo>
                    <a:pt x="16598" y="82296"/>
                    <a:pt x="0" y="65237"/>
                    <a:pt x="0" y="41609"/>
                  </a:cubicBezTo>
                  <a:cubicBezTo>
                    <a:pt x="0" y="17981"/>
                    <a:pt x="16598" y="0"/>
                    <a:pt x="39995" y="0"/>
                  </a:cubicBezTo>
                  <a:cubicBezTo>
                    <a:pt x="52559" y="0"/>
                    <a:pt x="63048" y="6339"/>
                    <a:pt x="69041" y="16482"/>
                  </a:cubicBezTo>
                  <a:lnTo>
                    <a:pt x="69041" y="1498"/>
                  </a:lnTo>
                  <a:lnTo>
                    <a:pt x="82296" y="1498"/>
                  </a:lnTo>
                  <a:lnTo>
                    <a:pt x="82296" y="81143"/>
                  </a:lnTo>
                  <a:lnTo>
                    <a:pt x="69041" y="81143"/>
                  </a:lnTo>
                  <a:lnTo>
                    <a:pt x="69041" y="66275"/>
                  </a:lnTo>
                  <a:close/>
                  <a:moveTo>
                    <a:pt x="13486" y="41494"/>
                  </a:moveTo>
                  <a:cubicBezTo>
                    <a:pt x="13486" y="57976"/>
                    <a:pt x="25127" y="70078"/>
                    <a:pt x="41148" y="70078"/>
                  </a:cubicBezTo>
                  <a:cubicBezTo>
                    <a:pt x="57169" y="70078"/>
                    <a:pt x="69041" y="57976"/>
                    <a:pt x="69041" y="41494"/>
                  </a:cubicBezTo>
                  <a:cubicBezTo>
                    <a:pt x="69041" y="25012"/>
                    <a:pt x="57400" y="12448"/>
                    <a:pt x="41148" y="12448"/>
                  </a:cubicBezTo>
                  <a:cubicBezTo>
                    <a:pt x="24896" y="12448"/>
                    <a:pt x="13486" y="24666"/>
                    <a:pt x="13486" y="41494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86" name="Freeform: Shape 1485">
              <a:extLst>
                <a:ext uri="{FF2B5EF4-FFF2-40B4-BE49-F238E27FC236}">
                  <a16:creationId xmlns:a16="http://schemas.microsoft.com/office/drawing/2014/main" id="{45570517-4764-924E-8E1B-71875E363B29}"/>
                </a:ext>
              </a:extLst>
            </p:cNvPr>
            <p:cNvSpPr/>
            <p:nvPr/>
          </p:nvSpPr>
          <p:spPr>
            <a:xfrm>
              <a:off x="4039189" y="1991470"/>
              <a:ext cx="121484" cy="81028"/>
            </a:xfrm>
            <a:custGeom>
              <a:avLst/>
              <a:gdLst>
                <a:gd name="connsiteX0" fmla="*/ 13024 w 121484"/>
                <a:gd name="connsiteY0" fmla="*/ 81028 h 81028"/>
                <a:gd name="connsiteX1" fmla="*/ 0 w 121484"/>
                <a:gd name="connsiteY1" fmla="*/ 81028 h 81028"/>
                <a:gd name="connsiteX2" fmla="*/ 0 w 121484"/>
                <a:gd name="connsiteY2" fmla="*/ 1383 h 81028"/>
                <a:gd name="connsiteX3" fmla="*/ 13024 w 121484"/>
                <a:gd name="connsiteY3" fmla="*/ 1383 h 81028"/>
                <a:gd name="connsiteX4" fmla="*/ 13024 w 121484"/>
                <a:gd name="connsiteY4" fmla="*/ 15791 h 81028"/>
                <a:gd name="connsiteX5" fmla="*/ 39189 w 121484"/>
                <a:gd name="connsiteY5" fmla="*/ 0 h 81028"/>
                <a:gd name="connsiteX6" fmla="*/ 63854 w 121484"/>
                <a:gd name="connsiteY6" fmla="*/ 17404 h 81028"/>
                <a:gd name="connsiteX7" fmla="*/ 92093 w 121484"/>
                <a:gd name="connsiteY7" fmla="*/ 0 h 81028"/>
                <a:gd name="connsiteX8" fmla="*/ 121485 w 121484"/>
                <a:gd name="connsiteY8" fmla="*/ 34232 h 81028"/>
                <a:gd name="connsiteX9" fmla="*/ 121485 w 121484"/>
                <a:gd name="connsiteY9" fmla="*/ 81028 h 81028"/>
                <a:gd name="connsiteX10" fmla="*/ 108460 w 121484"/>
                <a:gd name="connsiteY10" fmla="*/ 81028 h 81028"/>
                <a:gd name="connsiteX11" fmla="*/ 108460 w 121484"/>
                <a:gd name="connsiteY11" fmla="*/ 36422 h 81028"/>
                <a:gd name="connsiteX12" fmla="*/ 89557 w 121484"/>
                <a:gd name="connsiteY12" fmla="*/ 12679 h 81028"/>
                <a:gd name="connsiteX13" fmla="*/ 67312 w 121484"/>
                <a:gd name="connsiteY13" fmla="*/ 39995 h 81028"/>
                <a:gd name="connsiteX14" fmla="*/ 67312 w 121484"/>
                <a:gd name="connsiteY14" fmla="*/ 81028 h 81028"/>
                <a:gd name="connsiteX15" fmla="*/ 54288 w 121484"/>
                <a:gd name="connsiteY15" fmla="*/ 81028 h 81028"/>
                <a:gd name="connsiteX16" fmla="*/ 54288 w 121484"/>
                <a:gd name="connsiteY16" fmla="*/ 36422 h 81028"/>
                <a:gd name="connsiteX17" fmla="*/ 35385 w 121484"/>
                <a:gd name="connsiteY17" fmla="*/ 12679 h 81028"/>
                <a:gd name="connsiteX18" fmla="*/ 13140 w 121484"/>
                <a:gd name="connsiteY18" fmla="*/ 41148 h 81028"/>
                <a:gd name="connsiteX19" fmla="*/ 13140 w 121484"/>
                <a:gd name="connsiteY19" fmla="*/ 81028 h 810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21484" h="81028">
                  <a:moveTo>
                    <a:pt x="13024" y="81028"/>
                  </a:moveTo>
                  <a:lnTo>
                    <a:pt x="0" y="81028"/>
                  </a:lnTo>
                  <a:lnTo>
                    <a:pt x="0" y="1383"/>
                  </a:lnTo>
                  <a:lnTo>
                    <a:pt x="13024" y="1383"/>
                  </a:lnTo>
                  <a:lnTo>
                    <a:pt x="13024" y="15791"/>
                  </a:lnTo>
                  <a:cubicBezTo>
                    <a:pt x="18326" y="6109"/>
                    <a:pt x="27778" y="0"/>
                    <a:pt x="39189" y="0"/>
                  </a:cubicBezTo>
                  <a:cubicBezTo>
                    <a:pt x="51637" y="0"/>
                    <a:pt x="59820" y="6800"/>
                    <a:pt x="63854" y="17404"/>
                  </a:cubicBezTo>
                  <a:cubicBezTo>
                    <a:pt x="69041" y="6916"/>
                    <a:pt x="79299" y="0"/>
                    <a:pt x="92093" y="0"/>
                  </a:cubicBezTo>
                  <a:cubicBezTo>
                    <a:pt x="111342" y="0"/>
                    <a:pt x="121485" y="14523"/>
                    <a:pt x="121485" y="34232"/>
                  </a:cubicBezTo>
                  <a:lnTo>
                    <a:pt x="121485" y="81028"/>
                  </a:lnTo>
                  <a:lnTo>
                    <a:pt x="108460" y="81028"/>
                  </a:lnTo>
                  <a:lnTo>
                    <a:pt x="108460" y="36422"/>
                  </a:lnTo>
                  <a:cubicBezTo>
                    <a:pt x="108460" y="20977"/>
                    <a:pt x="102351" y="12679"/>
                    <a:pt x="89557" y="12679"/>
                  </a:cubicBezTo>
                  <a:cubicBezTo>
                    <a:pt x="76187" y="12679"/>
                    <a:pt x="67312" y="24781"/>
                    <a:pt x="67312" y="39995"/>
                  </a:cubicBezTo>
                  <a:lnTo>
                    <a:pt x="67312" y="81028"/>
                  </a:lnTo>
                  <a:lnTo>
                    <a:pt x="54288" y="81028"/>
                  </a:lnTo>
                  <a:lnTo>
                    <a:pt x="54288" y="36422"/>
                  </a:lnTo>
                  <a:cubicBezTo>
                    <a:pt x="54288" y="20977"/>
                    <a:pt x="48179" y="12679"/>
                    <a:pt x="35385" y="12679"/>
                  </a:cubicBezTo>
                  <a:cubicBezTo>
                    <a:pt x="22015" y="12679"/>
                    <a:pt x="13140" y="25242"/>
                    <a:pt x="13140" y="41148"/>
                  </a:cubicBezTo>
                  <a:lnTo>
                    <a:pt x="13140" y="81028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87" name="Freeform: Shape 1486">
              <a:extLst>
                <a:ext uri="{FF2B5EF4-FFF2-40B4-BE49-F238E27FC236}">
                  <a16:creationId xmlns:a16="http://schemas.microsoft.com/office/drawing/2014/main" id="{694898E7-FB34-0C11-E789-4EB9F3C3000A}"/>
                </a:ext>
              </a:extLst>
            </p:cNvPr>
            <p:cNvSpPr/>
            <p:nvPr/>
          </p:nvSpPr>
          <p:spPr>
            <a:xfrm>
              <a:off x="4179115" y="1991470"/>
              <a:ext cx="82296" cy="82295"/>
            </a:xfrm>
            <a:custGeom>
              <a:avLst/>
              <a:gdLst>
                <a:gd name="connsiteX0" fmla="*/ 69041 w 82296"/>
                <a:gd name="connsiteY0" fmla="*/ 66160 h 82295"/>
                <a:gd name="connsiteX1" fmla="*/ 39995 w 82296"/>
                <a:gd name="connsiteY1" fmla="*/ 82296 h 82295"/>
                <a:gd name="connsiteX2" fmla="*/ 0 w 82296"/>
                <a:gd name="connsiteY2" fmla="*/ 41609 h 82295"/>
                <a:gd name="connsiteX3" fmla="*/ 39995 w 82296"/>
                <a:gd name="connsiteY3" fmla="*/ 0 h 82295"/>
                <a:gd name="connsiteX4" fmla="*/ 69041 w 82296"/>
                <a:gd name="connsiteY4" fmla="*/ 16482 h 82295"/>
                <a:gd name="connsiteX5" fmla="*/ 69041 w 82296"/>
                <a:gd name="connsiteY5" fmla="*/ 1498 h 82295"/>
                <a:gd name="connsiteX6" fmla="*/ 82296 w 82296"/>
                <a:gd name="connsiteY6" fmla="*/ 1498 h 82295"/>
                <a:gd name="connsiteX7" fmla="*/ 82296 w 82296"/>
                <a:gd name="connsiteY7" fmla="*/ 81143 h 82295"/>
                <a:gd name="connsiteX8" fmla="*/ 69041 w 82296"/>
                <a:gd name="connsiteY8" fmla="*/ 81143 h 82295"/>
                <a:gd name="connsiteX9" fmla="*/ 69041 w 82296"/>
                <a:gd name="connsiteY9" fmla="*/ 66275 h 82295"/>
                <a:gd name="connsiteX10" fmla="*/ 13486 w 82296"/>
                <a:gd name="connsiteY10" fmla="*/ 41494 h 82295"/>
                <a:gd name="connsiteX11" fmla="*/ 41148 w 82296"/>
                <a:gd name="connsiteY11" fmla="*/ 70078 h 82295"/>
                <a:gd name="connsiteX12" fmla="*/ 69041 w 82296"/>
                <a:gd name="connsiteY12" fmla="*/ 41494 h 82295"/>
                <a:gd name="connsiteX13" fmla="*/ 41148 w 82296"/>
                <a:gd name="connsiteY13" fmla="*/ 12448 h 82295"/>
                <a:gd name="connsiteX14" fmla="*/ 13486 w 82296"/>
                <a:gd name="connsiteY14" fmla="*/ 41494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82296" h="82295">
                  <a:moveTo>
                    <a:pt x="69041" y="66160"/>
                  </a:moveTo>
                  <a:cubicBezTo>
                    <a:pt x="63048" y="76187"/>
                    <a:pt x="52559" y="82296"/>
                    <a:pt x="39995" y="82296"/>
                  </a:cubicBezTo>
                  <a:cubicBezTo>
                    <a:pt x="16598" y="82296"/>
                    <a:pt x="0" y="65237"/>
                    <a:pt x="0" y="41609"/>
                  </a:cubicBezTo>
                  <a:cubicBezTo>
                    <a:pt x="0" y="17981"/>
                    <a:pt x="16598" y="0"/>
                    <a:pt x="39995" y="0"/>
                  </a:cubicBezTo>
                  <a:cubicBezTo>
                    <a:pt x="52559" y="0"/>
                    <a:pt x="63048" y="6339"/>
                    <a:pt x="69041" y="16482"/>
                  </a:cubicBezTo>
                  <a:lnTo>
                    <a:pt x="69041" y="1498"/>
                  </a:lnTo>
                  <a:lnTo>
                    <a:pt x="82296" y="1498"/>
                  </a:lnTo>
                  <a:lnTo>
                    <a:pt x="82296" y="81143"/>
                  </a:lnTo>
                  <a:lnTo>
                    <a:pt x="69041" y="81143"/>
                  </a:lnTo>
                  <a:lnTo>
                    <a:pt x="69041" y="66275"/>
                  </a:lnTo>
                  <a:close/>
                  <a:moveTo>
                    <a:pt x="13486" y="41494"/>
                  </a:moveTo>
                  <a:cubicBezTo>
                    <a:pt x="13486" y="57976"/>
                    <a:pt x="25127" y="70078"/>
                    <a:pt x="41148" y="70078"/>
                  </a:cubicBezTo>
                  <a:cubicBezTo>
                    <a:pt x="57169" y="70078"/>
                    <a:pt x="69041" y="57976"/>
                    <a:pt x="69041" y="41494"/>
                  </a:cubicBezTo>
                  <a:cubicBezTo>
                    <a:pt x="69041" y="25012"/>
                    <a:pt x="57400" y="12448"/>
                    <a:pt x="41148" y="12448"/>
                  </a:cubicBezTo>
                  <a:cubicBezTo>
                    <a:pt x="24896" y="12448"/>
                    <a:pt x="13486" y="24666"/>
                    <a:pt x="13486" y="41494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88" name="Freeform: Shape 1487">
              <a:extLst>
                <a:ext uri="{FF2B5EF4-FFF2-40B4-BE49-F238E27FC236}">
                  <a16:creationId xmlns:a16="http://schemas.microsoft.com/office/drawing/2014/main" id="{6CB1C716-DA24-BFA9-18B6-14EE220CB18E}"/>
                </a:ext>
              </a:extLst>
            </p:cNvPr>
            <p:cNvSpPr/>
            <p:nvPr/>
          </p:nvSpPr>
          <p:spPr>
            <a:xfrm>
              <a:off x="4281927" y="1991355"/>
              <a:ext cx="82296" cy="122752"/>
            </a:xfrm>
            <a:custGeom>
              <a:avLst/>
              <a:gdLst>
                <a:gd name="connsiteX0" fmla="*/ 40341 w 82296"/>
                <a:gd name="connsiteY0" fmla="*/ 122752 h 122752"/>
                <a:gd name="connsiteX1" fmla="*/ 8414 w 82296"/>
                <a:gd name="connsiteY1" fmla="*/ 112609 h 122752"/>
                <a:gd name="connsiteX2" fmla="*/ 8414 w 82296"/>
                <a:gd name="connsiteY2" fmla="*/ 98087 h 122752"/>
                <a:gd name="connsiteX3" fmla="*/ 40341 w 82296"/>
                <a:gd name="connsiteY3" fmla="*/ 110304 h 122752"/>
                <a:gd name="connsiteX4" fmla="*/ 69041 w 82296"/>
                <a:gd name="connsiteY4" fmla="*/ 82642 h 122752"/>
                <a:gd name="connsiteX5" fmla="*/ 69041 w 82296"/>
                <a:gd name="connsiteY5" fmla="*/ 66159 h 122752"/>
                <a:gd name="connsiteX6" fmla="*/ 39995 w 82296"/>
                <a:gd name="connsiteY6" fmla="*/ 82296 h 122752"/>
                <a:gd name="connsiteX7" fmla="*/ 0 w 82296"/>
                <a:gd name="connsiteY7" fmla="*/ 41609 h 122752"/>
                <a:gd name="connsiteX8" fmla="*/ 39995 w 82296"/>
                <a:gd name="connsiteY8" fmla="*/ 0 h 122752"/>
                <a:gd name="connsiteX9" fmla="*/ 69041 w 82296"/>
                <a:gd name="connsiteY9" fmla="*/ 16598 h 122752"/>
                <a:gd name="connsiteX10" fmla="*/ 69041 w 82296"/>
                <a:gd name="connsiteY10" fmla="*/ 1383 h 122752"/>
                <a:gd name="connsiteX11" fmla="*/ 82296 w 82296"/>
                <a:gd name="connsiteY11" fmla="*/ 1383 h 122752"/>
                <a:gd name="connsiteX12" fmla="*/ 82296 w 82296"/>
                <a:gd name="connsiteY12" fmla="*/ 81604 h 122752"/>
                <a:gd name="connsiteX13" fmla="*/ 40341 w 82296"/>
                <a:gd name="connsiteY13" fmla="*/ 122637 h 122752"/>
                <a:gd name="connsiteX14" fmla="*/ 41148 w 82296"/>
                <a:gd name="connsiteY14" fmla="*/ 12448 h 122752"/>
                <a:gd name="connsiteX15" fmla="*/ 13486 w 82296"/>
                <a:gd name="connsiteY15" fmla="*/ 41494 h 122752"/>
                <a:gd name="connsiteX16" fmla="*/ 41148 w 82296"/>
                <a:gd name="connsiteY16" fmla="*/ 70078 h 122752"/>
                <a:gd name="connsiteX17" fmla="*/ 69041 w 82296"/>
                <a:gd name="connsiteY17" fmla="*/ 41494 h 122752"/>
                <a:gd name="connsiteX18" fmla="*/ 41148 w 82296"/>
                <a:gd name="connsiteY18" fmla="*/ 12448 h 1227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82296" h="122752">
                  <a:moveTo>
                    <a:pt x="40341" y="122752"/>
                  </a:moveTo>
                  <a:cubicBezTo>
                    <a:pt x="28700" y="122752"/>
                    <a:pt x="17750" y="119410"/>
                    <a:pt x="8414" y="112609"/>
                  </a:cubicBezTo>
                  <a:lnTo>
                    <a:pt x="8414" y="98087"/>
                  </a:lnTo>
                  <a:cubicBezTo>
                    <a:pt x="17519" y="106501"/>
                    <a:pt x="29737" y="110304"/>
                    <a:pt x="40341" y="110304"/>
                  </a:cubicBezTo>
                  <a:cubicBezTo>
                    <a:pt x="59013" y="110304"/>
                    <a:pt x="69041" y="100622"/>
                    <a:pt x="69041" y="82642"/>
                  </a:cubicBezTo>
                  <a:lnTo>
                    <a:pt x="69041" y="66159"/>
                  </a:lnTo>
                  <a:cubicBezTo>
                    <a:pt x="63048" y="76187"/>
                    <a:pt x="52559" y="82296"/>
                    <a:pt x="39995" y="82296"/>
                  </a:cubicBezTo>
                  <a:cubicBezTo>
                    <a:pt x="16713" y="82296"/>
                    <a:pt x="0" y="65237"/>
                    <a:pt x="0" y="41609"/>
                  </a:cubicBezTo>
                  <a:cubicBezTo>
                    <a:pt x="0" y="17981"/>
                    <a:pt x="16828" y="0"/>
                    <a:pt x="39995" y="0"/>
                  </a:cubicBezTo>
                  <a:cubicBezTo>
                    <a:pt x="52559" y="0"/>
                    <a:pt x="63048" y="6455"/>
                    <a:pt x="69041" y="16598"/>
                  </a:cubicBezTo>
                  <a:lnTo>
                    <a:pt x="69041" y="1383"/>
                  </a:lnTo>
                  <a:lnTo>
                    <a:pt x="82296" y="1383"/>
                  </a:lnTo>
                  <a:lnTo>
                    <a:pt x="82296" y="81604"/>
                  </a:lnTo>
                  <a:cubicBezTo>
                    <a:pt x="82296" y="107884"/>
                    <a:pt x="66966" y="122637"/>
                    <a:pt x="40341" y="122637"/>
                  </a:cubicBezTo>
                  <a:close/>
                  <a:moveTo>
                    <a:pt x="41148" y="12448"/>
                  </a:moveTo>
                  <a:cubicBezTo>
                    <a:pt x="25127" y="12448"/>
                    <a:pt x="13486" y="24666"/>
                    <a:pt x="13486" y="41494"/>
                  </a:cubicBezTo>
                  <a:cubicBezTo>
                    <a:pt x="13486" y="58322"/>
                    <a:pt x="25127" y="70078"/>
                    <a:pt x="41148" y="70078"/>
                  </a:cubicBezTo>
                  <a:cubicBezTo>
                    <a:pt x="57169" y="70078"/>
                    <a:pt x="69041" y="57976"/>
                    <a:pt x="69041" y="41494"/>
                  </a:cubicBezTo>
                  <a:cubicBezTo>
                    <a:pt x="69041" y="25012"/>
                    <a:pt x="57400" y="12448"/>
                    <a:pt x="41148" y="12448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89" name="Freeform: Shape 1488">
              <a:extLst>
                <a:ext uri="{FF2B5EF4-FFF2-40B4-BE49-F238E27FC236}">
                  <a16:creationId xmlns:a16="http://schemas.microsoft.com/office/drawing/2014/main" id="{8A0D0BF7-4AAA-C08C-41B0-6A9E28AA4257}"/>
                </a:ext>
              </a:extLst>
            </p:cNvPr>
            <p:cNvSpPr/>
            <p:nvPr/>
          </p:nvSpPr>
          <p:spPr>
            <a:xfrm>
              <a:off x="4384855" y="1991470"/>
              <a:ext cx="77224" cy="82295"/>
            </a:xfrm>
            <a:custGeom>
              <a:avLst/>
              <a:gdLst>
                <a:gd name="connsiteX0" fmla="*/ 0 w 77224"/>
                <a:gd name="connsiteY0" fmla="*/ 41955 h 82295"/>
                <a:gd name="connsiteX1" fmla="*/ 39419 w 77224"/>
                <a:gd name="connsiteY1" fmla="*/ 0 h 82295"/>
                <a:gd name="connsiteX2" fmla="*/ 77225 w 77224"/>
                <a:gd name="connsiteY2" fmla="*/ 39765 h 82295"/>
                <a:gd name="connsiteX3" fmla="*/ 76879 w 77224"/>
                <a:gd name="connsiteY3" fmla="*/ 46335 h 82295"/>
                <a:gd name="connsiteX4" fmla="*/ 13947 w 77224"/>
                <a:gd name="connsiteY4" fmla="*/ 46335 h 82295"/>
                <a:gd name="connsiteX5" fmla="*/ 42992 w 77224"/>
                <a:gd name="connsiteY5" fmla="*/ 70194 h 82295"/>
                <a:gd name="connsiteX6" fmla="*/ 71346 w 77224"/>
                <a:gd name="connsiteY6" fmla="*/ 61319 h 82295"/>
                <a:gd name="connsiteX7" fmla="*/ 71346 w 77224"/>
                <a:gd name="connsiteY7" fmla="*/ 73882 h 82295"/>
                <a:gd name="connsiteX8" fmla="*/ 42992 w 77224"/>
                <a:gd name="connsiteY8" fmla="*/ 82296 h 82295"/>
                <a:gd name="connsiteX9" fmla="*/ 0 w 77224"/>
                <a:gd name="connsiteY9" fmla="*/ 41955 h 82295"/>
                <a:gd name="connsiteX10" fmla="*/ 63278 w 77224"/>
                <a:gd name="connsiteY10" fmla="*/ 35615 h 82295"/>
                <a:gd name="connsiteX11" fmla="*/ 39419 w 77224"/>
                <a:gd name="connsiteY11" fmla="*/ 11872 h 82295"/>
                <a:gd name="connsiteX12" fmla="*/ 14293 w 77224"/>
                <a:gd name="connsiteY12" fmla="*/ 35615 h 82295"/>
                <a:gd name="connsiteX13" fmla="*/ 63393 w 77224"/>
                <a:gd name="connsiteY13" fmla="*/ 35615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7224" h="82295">
                  <a:moveTo>
                    <a:pt x="0" y="41955"/>
                  </a:moveTo>
                  <a:cubicBezTo>
                    <a:pt x="0" y="18096"/>
                    <a:pt x="15214" y="0"/>
                    <a:pt x="39419" y="0"/>
                  </a:cubicBezTo>
                  <a:cubicBezTo>
                    <a:pt x="62356" y="0"/>
                    <a:pt x="77225" y="16943"/>
                    <a:pt x="77225" y="39765"/>
                  </a:cubicBezTo>
                  <a:cubicBezTo>
                    <a:pt x="77225" y="42070"/>
                    <a:pt x="77109" y="44145"/>
                    <a:pt x="76879" y="46335"/>
                  </a:cubicBezTo>
                  <a:lnTo>
                    <a:pt x="13947" y="46335"/>
                  </a:lnTo>
                  <a:cubicBezTo>
                    <a:pt x="16021" y="60512"/>
                    <a:pt x="27202" y="70194"/>
                    <a:pt x="42992" y="70194"/>
                  </a:cubicBezTo>
                  <a:cubicBezTo>
                    <a:pt x="53135" y="70194"/>
                    <a:pt x="63048" y="67312"/>
                    <a:pt x="71346" y="61319"/>
                  </a:cubicBezTo>
                  <a:lnTo>
                    <a:pt x="71346" y="73882"/>
                  </a:lnTo>
                  <a:cubicBezTo>
                    <a:pt x="62817" y="79645"/>
                    <a:pt x="53135" y="82296"/>
                    <a:pt x="42992" y="82296"/>
                  </a:cubicBezTo>
                  <a:cubicBezTo>
                    <a:pt x="18096" y="82296"/>
                    <a:pt x="0" y="66160"/>
                    <a:pt x="0" y="41955"/>
                  </a:cubicBezTo>
                  <a:close/>
                  <a:moveTo>
                    <a:pt x="63278" y="35615"/>
                  </a:moveTo>
                  <a:cubicBezTo>
                    <a:pt x="62126" y="22015"/>
                    <a:pt x="53481" y="11872"/>
                    <a:pt x="39419" y="11872"/>
                  </a:cubicBezTo>
                  <a:cubicBezTo>
                    <a:pt x="25357" y="11872"/>
                    <a:pt x="16136" y="22015"/>
                    <a:pt x="14293" y="35615"/>
                  </a:cubicBezTo>
                  <a:lnTo>
                    <a:pt x="63393" y="35615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90" name="Freeform: Shape 1489">
              <a:extLst>
                <a:ext uri="{FF2B5EF4-FFF2-40B4-BE49-F238E27FC236}">
                  <a16:creationId xmlns:a16="http://schemas.microsoft.com/office/drawing/2014/main" id="{B0491AB2-6F75-3695-B331-DA1898E137AD}"/>
                </a:ext>
              </a:extLst>
            </p:cNvPr>
            <p:cNvSpPr/>
            <p:nvPr/>
          </p:nvSpPr>
          <p:spPr>
            <a:xfrm>
              <a:off x="4476026" y="2055209"/>
              <a:ext cx="19017" cy="18556"/>
            </a:xfrm>
            <a:custGeom>
              <a:avLst/>
              <a:gdLst>
                <a:gd name="connsiteX0" fmla="*/ 0 w 19017"/>
                <a:gd name="connsiteY0" fmla="*/ 9336 h 18556"/>
                <a:gd name="connsiteX1" fmla="*/ 9682 w 19017"/>
                <a:gd name="connsiteY1" fmla="*/ 0 h 18556"/>
                <a:gd name="connsiteX2" fmla="*/ 19018 w 19017"/>
                <a:gd name="connsiteY2" fmla="*/ 9336 h 18556"/>
                <a:gd name="connsiteX3" fmla="*/ 9682 w 19017"/>
                <a:gd name="connsiteY3" fmla="*/ 18557 h 18556"/>
                <a:gd name="connsiteX4" fmla="*/ 0 w 19017"/>
                <a:gd name="connsiteY4" fmla="*/ 9336 h 18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17" h="18556">
                  <a:moveTo>
                    <a:pt x="0" y="9336"/>
                  </a:moveTo>
                  <a:cubicBezTo>
                    <a:pt x="0" y="3688"/>
                    <a:pt x="4034" y="0"/>
                    <a:pt x="9682" y="0"/>
                  </a:cubicBezTo>
                  <a:cubicBezTo>
                    <a:pt x="15330" y="0"/>
                    <a:pt x="19018" y="3688"/>
                    <a:pt x="19018" y="9336"/>
                  </a:cubicBezTo>
                  <a:cubicBezTo>
                    <a:pt x="19018" y="14984"/>
                    <a:pt x="15099" y="18557"/>
                    <a:pt x="9682" y="18557"/>
                  </a:cubicBezTo>
                  <a:cubicBezTo>
                    <a:pt x="4265" y="18557"/>
                    <a:pt x="0" y="14984"/>
                    <a:pt x="0" y="9336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91" name="Freeform: Shape 1490">
              <a:extLst>
                <a:ext uri="{FF2B5EF4-FFF2-40B4-BE49-F238E27FC236}">
                  <a16:creationId xmlns:a16="http://schemas.microsoft.com/office/drawing/2014/main" id="{C29106E1-E75F-2F71-E0D4-365D5EA751DE}"/>
                </a:ext>
              </a:extLst>
            </p:cNvPr>
            <p:cNvSpPr/>
            <p:nvPr/>
          </p:nvSpPr>
          <p:spPr>
            <a:xfrm>
              <a:off x="4554288" y="1951360"/>
              <a:ext cx="13716" cy="121138"/>
            </a:xfrm>
            <a:custGeom>
              <a:avLst/>
              <a:gdLst>
                <a:gd name="connsiteX0" fmla="*/ 0 w 13716"/>
                <a:gd name="connsiteY0" fmla="*/ 0 h 121138"/>
                <a:gd name="connsiteX1" fmla="*/ 13716 w 13716"/>
                <a:gd name="connsiteY1" fmla="*/ 0 h 121138"/>
                <a:gd name="connsiteX2" fmla="*/ 13716 w 13716"/>
                <a:gd name="connsiteY2" fmla="*/ 121139 h 121138"/>
                <a:gd name="connsiteX3" fmla="*/ 0 w 13716"/>
                <a:gd name="connsiteY3" fmla="*/ 121139 h 121138"/>
                <a:gd name="connsiteX4" fmla="*/ 0 w 13716"/>
                <a:gd name="connsiteY4" fmla="*/ 0 h 12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716" h="121138">
                  <a:moveTo>
                    <a:pt x="0" y="0"/>
                  </a:moveTo>
                  <a:lnTo>
                    <a:pt x="13716" y="0"/>
                  </a:lnTo>
                  <a:lnTo>
                    <a:pt x="13716" y="121139"/>
                  </a:lnTo>
                  <a:lnTo>
                    <a:pt x="0" y="1211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92" name="Freeform: Shape 1491">
              <a:extLst>
                <a:ext uri="{FF2B5EF4-FFF2-40B4-BE49-F238E27FC236}">
                  <a16:creationId xmlns:a16="http://schemas.microsoft.com/office/drawing/2014/main" id="{E5AD6A90-B264-DEE9-5362-CF559A9E1302}"/>
                </a:ext>
              </a:extLst>
            </p:cNvPr>
            <p:cNvSpPr/>
            <p:nvPr/>
          </p:nvSpPr>
          <p:spPr>
            <a:xfrm>
              <a:off x="4593361" y="1967496"/>
              <a:ext cx="47026" cy="106270"/>
            </a:xfrm>
            <a:custGeom>
              <a:avLst/>
              <a:gdLst>
                <a:gd name="connsiteX0" fmla="*/ 27317 w 47026"/>
                <a:gd name="connsiteY0" fmla="*/ 106270 h 106270"/>
                <a:gd name="connsiteX1" fmla="*/ 0 w 47026"/>
                <a:gd name="connsiteY1" fmla="*/ 77340 h 106270"/>
                <a:gd name="connsiteX2" fmla="*/ 0 w 47026"/>
                <a:gd name="connsiteY2" fmla="*/ 0 h 106270"/>
                <a:gd name="connsiteX3" fmla="*/ 13024 w 47026"/>
                <a:gd name="connsiteY3" fmla="*/ 0 h 106270"/>
                <a:gd name="connsiteX4" fmla="*/ 13024 w 47026"/>
                <a:gd name="connsiteY4" fmla="*/ 25357 h 106270"/>
                <a:gd name="connsiteX5" fmla="*/ 45989 w 47026"/>
                <a:gd name="connsiteY5" fmla="*/ 25357 h 106270"/>
                <a:gd name="connsiteX6" fmla="*/ 45989 w 47026"/>
                <a:gd name="connsiteY6" fmla="*/ 37460 h 106270"/>
                <a:gd name="connsiteX7" fmla="*/ 13024 w 47026"/>
                <a:gd name="connsiteY7" fmla="*/ 37460 h 106270"/>
                <a:gd name="connsiteX8" fmla="*/ 13024 w 47026"/>
                <a:gd name="connsiteY8" fmla="*/ 78262 h 106270"/>
                <a:gd name="connsiteX9" fmla="*/ 28469 w 47026"/>
                <a:gd name="connsiteY9" fmla="*/ 93707 h 106270"/>
                <a:gd name="connsiteX10" fmla="*/ 47026 w 47026"/>
                <a:gd name="connsiteY10" fmla="*/ 87944 h 106270"/>
                <a:gd name="connsiteX11" fmla="*/ 47026 w 47026"/>
                <a:gd name="connsiteY11" fmla="*/ 100738 h 106270"/>
                <a:gd name="connsiteX12" fmla="*/ 27202 w 47026"/>
                <a:gd name="connsiteY12" fmla="*/ 106270 h 106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7026" h="106270">
                  <a:moveTo>
                    <a:pt x="27317" y="106270"/>
                  </a:moveTo>
                  <a:cubicBezTo>
                    <a:pt x="10489" y="106270"/>
                    <a:pt x="0" y="98894"/>
                    <a:pt x="0" y="77340"/>
                  </a:cubicBezTo>
                  <a:lnTo>
                    <a:pt x="0" y="0"/>
                  </a:lnTo>
                  <a:lnTo>
                    <a:pt x="13024" y="0"/>
                  </a:lnTo>
                  <a:lnTo>
                    <a:pt x="13024" y="25357"/>
                  </a:lnTo>
                  <a:lnTo>
                    <a:pt x="45989" y="25357"/>
                  </a:lnTo>
                  <a:lnTo>
                    <a:pt x="45989" y="37460"/>
                  </a:lnTo>
                  <a:lnTo>
                    <a:pt x="13024" y="37460"/>
                  </a:lnTo>
                  <a:lnTo>
                    <a:pt x="13024" y="78262"/>
                  </a:lnTo>
                  <a:cubicBezTo>
                    <a:pt x="13024" y="89442"/>
                    <a:pt x="19594" y="93707"/>
                    <a:pt x="28469" y="93707"/>
                  </a:cubicBezTo>
                  <a:cubicBezTo>
                    <a:pt x="34809" y="93707"/>
                    <a:pt x="41263" y="91978"/>
                    <a:pt x="47026" y="87944"/>
                  </a:cubicBezTo>
                  <a:lnTo>
                    <a:pt x="47026" y="100738"/>
                  </a:lnTo>
                  <a:cubicBezTo>
                    <a:pt x="41378" y="104657"/>
                    <a:pt x="33772" y="106270"/>
                    <a:pt x="27202" y="106270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93" name="Freeform: Shape 1492">
              <a:extLst>
                <a:ext uri="{FF2B5EF4-FFF2-40B4-BE49-F238E27FC236}">
                  <a16:creationId xmlns:a16="http://schemas.microsoft.com/office/drawing/2014/main" id="{9FF6BCEA-5BCC-F5A5-1AC8-A2724E79E7CF}"/>
                </a:ext>
              </a:extLst>
            </p:cNvPr>
            <p:cNvSpPr/>
            <p:nvPr/>
          </p:nvSpPr>
          <p:spPr>
            <a:xfrm>
              <a:off x="4691102" y="1960581"/>
              <a:ext cx="23628" cy="111917"/>
            </a:xfrm>
            <a:custGeom>
              <a:avLst/>
              <a:gdLst>
                <a:gd name="connsiteX0" fmla="*/ 0 w 23628"/>
                <a:gd name="connsiteY0" fmla="*/ 8760 h 111917"/>
                <a:gd name="connsiteX1" fmla="*/ 8414 w 23628"/>
                <a:gd name="connsiteY1" fmla="*/ 0 h 111917"/>
                <a:gd name="connsiteX2" fmla="*/ 14062 w 23628"/>
                <a:gd name="connsiteY2" fmla="*/ 1729 h 111917"/>
                <a:gd name="connsiteX3" fmla="*/ 23628 w 23628"/>
                <a:gd name="connsiteY3" fmla="*/ 8529 h 111917"/>
                <a:gd name="connsiteX4" fmla="*/ 14062 w 23628"/>
                <a:gd name="connsiteY4" fmla="*/ 15099 h 111917"/>
                <a:gd name="connsiteX5" fmla="*/ 8414 w 23628"/>
                <a:gd name="connsiteY5" fmla="*/ 17059 h 111917"/>
                <a:gd name="connsiteX6" fmla="*/ 0 w 23628"/>
                <a:gd name="connsiteY6" fmla="*/ 8645 h 111917"/>
                <a:gd name="connsiteX7" fmla="*/ 2766 w 23628"/>
                <a:gd name="connsiteY7" fmla="*/ 32273 h 111917"/>
                <a:gd name="connsiteX8" fmla="*/ 16021 w 23628"/>
                <a:gd name="connsiteY8" fmla="*/ 32273 h 111917"/>
                <a:gd name="connsiteX9" fmla="*/ 16021 w 23628"/>
                <a:gd name="connsiteY9" fmla="*/ 111918 h 111917"/>
                <a:gd name="connsiteX10" fmla="*/ 2766 w 23628"/>
                <a:gd name="connsiteY10" fmla="*/ 111918 h 111917"/>
                <a:gd name="connsiteX11" fmla="*/ 2766 w 23628"/>
                <a:gd name="connsiteY11" fmla="*/ 32273 h 1119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3628" h="111917">
                  <a:moveTo>
                    <a:pt x="0" y="8760"/>
                  </a:moveTo>
                  <a:cubicBezTo>
                    <a:pt x="0" y="3919"/>
                    <a:pt x="3688" y="0"/>
                    <a:pt x="8414" y="0"/>
                  </a:cubicBezTo>
                  <a:cubicBezTo>
                    <a:pt x="10489" y="0"/>
                    <a:pt x="12333" y="461"/>
                    <a:pt x="14062" y="1729"/>
                  </a:cubicBezTo>
                  <a:lnTo>
                    <a:pt x="23628" y="8529"/>
                  </a:lnTo>
                  <a:lnTo>
                    <a:pt x="14062" y="15099"/>
                  </a:lnTo>
                  <a:cubicBezTo>
                    <a:pt x="12333" y="16367"/>
                    <a:pt x="10489" y="17059"/>
                    <a:pt x="8414" y="17059"/>
                  </a:cubicBezTo>
                  <a:cubicBezTo>
                    <a:pt x="3688" y="17059"/>
                    <a:pt x="0" y="13370"/>
                    <a:pt x="0" y="8645"/>
                  </a:cubicBezTo>
                  <a:close/>
                  <a:moveTo>
                    <a:pt x="2766" y="32273"/>
                  </a:moveTo>
                  <a:lnTo>
                    <a:pt x="16021" y="32273"/>
                  </a:lnTo>
                  <a:lnTo>
                    <a:pt x="16021" y="111918"/>
                  </a:lnTo>
                  <a:lnTo>
                    <a:pt x="2766" y="111918"/>
                  </a:lnTo>
                  <a:lnTo>
                    <a:pt x="2766" y="32273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94" name="Freeform: Shape 1493">
              <a:extLst>
                <a:ext uri="{FF2B5EF4-FFF2-40B4-BE49-F238E27FC236}">
                  <a16:creationId xmlns:a16="http://schemas.microsoft.com/office/drawing/2014/main" id="{C254D09D-4F72-4CD5-38DA-498D6C0D5B70}"/>
                </a:ext>
              </a:extLst>
            </p:cNvPr>
            <p:cNvSpPr/>
            <p:nvPr/>
          </p:nvSpPr>
          <p:spPr>
            <a:xfrm>
              <a:off x="4727986" y="1991470"/>
              <a:ext cx="56477" cy="82295"/>
            </a:xfrm>
            <a:custGeom>
              <a:avLst/>
              <a:gdLst>
                <a:gd name="connsiteX0" fmla="*/ 27086 w 56477"/>
                <a:gd name="connsiteY0" fmla="*/ 71692 h 82295"/>
                <a:gd name="connsiteX1" fmla="*/ 43107 w 56477"/>
                <a:gd name="connsiteY1" fmla="*/ 60397 h 82295"/>
                <a:gd name="connsiteX2" fmla="*/ 34924 w 56477"/>
                <a:gd name="connsiteY2" fmla="*/ 50254 h 82295"/>
                <a:gd name="connsiteX3" fmla="*/ 16251 w 56477"/>
                <a:gd name="connsiteY3" fmla="*/ 42646 h 82295"/>
                <a:gd name="connsiteX4" fmla="*/ 1037 w 56477"/>
                <a:gd name="connsiteY4" fmla="*/ 22591 h 82295"/>
                <a:gd name="connsiteX5" fmla="*/ 28469 w 56477"/>
                <a:gd name="connsiteY5" fmla="*/ 0 h 82295"/>
                <a:gd name="connsiteX6" fmla="*/ 52559 w 56477"/>
                <a:gd name="connsiteY6" fmla="*/ 7261 h 82295"/>
                <a:gd name="connsiteX7" fmla="*/ 52559 w 56477"/>
                <a:gd name="connsiteY7" fmla="*/ 20862 h 82295"/>
                <a:gd name="connsiteX8" fmla="*/ 28700 w 56477"/>
                <a:gd name="connsiteY8" fmla="*/ 10835 h 82295"/>
                <a:gd name="connsiteX9" fmla="*/ 14177 w 56477"/>
                <a:gd name="connsiteY9" fmla="*/ 21323 h 82295"/>
                <a:gd name="connsiteX10" fmla="*/ 22706 w 56477"/>
                <a:gd name="connsiteY10" fmla="*/ 31351 h 82295"/>
                <a:gd name="connsiteX11" fmla="*/ 41609 w 56477"/>
                <a:gd name="connsiteY11" fmla="*/ 38958 h 82295"/>
                <a:gd name="connsiteX12" fmla="*/ 56478 w 56477"/>
                <a:gd name="connsiteY12" fmla="*/ 57976 h 82295"/>
                <a:gd name="connsiteX13" fmla="*/ 26971 w 56477"/>
                <a:gd name="connsiteY13" fmla="*/ 82296 h 82295"/>
                <a:gd name="connsiteX14" fmla="*/ 0 w 56477"/>
                <a:gd name="connsiteY14" fmla="*/ 74343 h 82295"/>
                <a:gd name="connsiteX15" fmla="*/ 0 w 56477"/>
                <a:gd name="connsiteY15" fmla="*/ 60166 h 82295"/>
                <a:gd name="connsiteX16" fmla="*/ 27317 w 56477"/>
                <a:gd name="connsiteY16" fmla="*/ 71577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6477" h="82295">
                  <a:moveTo>
                    <a:pt x="27086" y="71692"/>
                  </a:moveTo>
                  <a:cubicBezTo>
                    <a:pt x="36422" y="71692"/>
                    <a:pt x="43107" y="67658"/>
                    <a:pt x="43107" y="60397"/>
                  </a:cubicBezTo>
                  <a:cubicBezTo>
                    <a:pt x="43107" y="56017"/>
                    <a:pt x="40802" y="52674"/>
                    <a:pt x="34924" y="50254"/>
                  </a:cubicBezTo>
                  <a:lnTo>
                    <a:pt x="16251" y="42646"/>
                  </a:lnTo>
                  <a:cubicBezTo>
                    <a:pt x="6455" y="38497"/>
                    <a:pt x="1037" y="32849"/>
                    <a:pt x="1037" y="22591"/>
                  </a:cubicBezTo>
                  <a:cubicBezTo>
                    <a:pt x="1037" y="8760"/>
                    <a:pt x="12218" y="0"/>
                    <a:pt x="28469" y="0"/>
                  </a:cubicBezTo>
                  <a:cubicBezTo>
                    <a:pt x="37690" y="0"/>
                    <a:pt x="46335" y="2536"/>
                    <a:pt x="52559" y="7261"/>
                  </a:cubicBezTo>
                  <a:lnTo>
                    <a:pt x="52559" y="20862"/>
                  </a:lnTo>
                  <a:cubicBezTo>
                    <a:pt x="45297" y="14523"/>
                    <a:pt x="36537" y="10835"/>
                    <a:pt x="28700" y="10835"/>
                  </a:cubicBezTo>
                  <a:cubicBezTo>
                    <a:pt x="20171" y="10835"/>
                    <a:pt x="14177" y="14753"/>
                    <a:pt x="14177" y="21323"/>
                  </a:cubicBezTo>
                  <a:cubicBezTo>
                    <a:pt x="14177" y="26049"/>
                    <a:pt x="16482" y="28930"/>
                    <a:pt x="22706" y="31351"/>
                  </a:cubicBezTo>
                  <a:lnTo>
                    <a:pt x="41609" y="38958"/>
                  </a:lnTo>
                  <a:cubicBezTo>
                    <a:pt x="51752" y="43338"/>
                    <a:pt x="56478" y="49447"/>
                    <a:pt x="56478" y="57976"/>
                  </a:cubicBezTo>
                  <a:cubicBezTo>
                    <a:pt x="56478" y="72960"/>
                    <a:pt x="44375" y="82296"/>
                    <a:pt x="26971" y="82296"/>
                  </a:cubicBezTo>
                  <a:cubicBezTo>
                    <a:pt x="16482" y="82296"/>
                    <a:pt x="6915" y="79530"/>
                    <a:pt x="0" y="74343"/>
                  </a:cubicBezTo>
                  <a:lnTo>
                    <a:pt x="0" y="60166"/>
                  </a:lnTo>
                  <a:cubicBezTo>
                    <a:pt x="8529" y="68119"/>
                    <a:pt x="17865" y="71577"/>
                    <a:pt x="27317" y="71577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95" name="Freeform: Shape 1494">
              <a:extLst>
                <a:ext uri="{FF2B5EF4-FFF2-40B4-BE49-F238E27FC236}">
                  <a16:creationId xmlns:a16="http://schemas.microsoft.com/office/drawing/2014/main" id="{F93A8ABE-E270-9191-1E65-C885374148D0}"/>
                </a:ext>
              </a:extLst>
            </p:cNvPr>
            <p:cNvSpPr/>
            <p:nvPr/>
          </p:nvSpPr>
          <p:spPr>
            <a:xfrm>
              <a:off x="4835178" y="1991355"/>
              <a:ext cx="82872" cy="82411"/>
            </a:xfrm>
            <a:custGeom>
              <a:avLst/>
              <a:gdLst>
                <a:gd name="connsiteX0" fmla="*/ 0 w 82872"/>
                <a:gd name="connsiteY0" fmla="*/ 41033 h 82411"/>
                <a:gd name="connsiteX1" fmla="*/ 41840 w 82872"/>
                <a:gd name="connsiteY1" fmla="*/ 0 h 82411"/>
                <a:gd name="connsiteX2" fmla="*/ 82872 w 82872"/>
                <a:gd name="connsiteY2" fmla="*/ 41033 h 82411"/>
                <a:gd name="connsiteX3" fmla="*/ 41840 w 82872"/>
                <a:gd name="connsiteY3" fmla="*/ 82411 h 82411"/>
                <a:gd name="connsiteX4" fmla="*/ 0 w 82872"/>
                <a:gd name="connsiteY4" fmla="*/ 41033 h 82411"/>
                <a:gd name="connsiteX5" fmla="*/ 41609 w 82872"/>
                <a:gd name="connsiteY5" fmla="*/ 12448 h 82411"/>
                <a:gd name="connsiteX6" fmla="*/ 13486 w 82872"/>
                <a:gd name="connsiteY6" fmla="*/ 41148 h 82411"/>
                <a:gd name="connsiteX7" fmla="*/ 41609 w 82872"/>
                <a:gd name="connsiteY7" fmla="*/ 70078 h 82411"/>
                <a:gd name="connsiteX8" fmla="*/ 69272 w 82872"/>
                <a:gd name="connsiteY8" fmla="*/ 41148 h 82411"/>
                <a:gd name="connsiteX9" fmla="*/ 41609 w 82872"/>
                <a:gd name="connsiteY9" fmla="*/ 12448 h 82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2872" h="82411">
                  <a:moveTo>
                    <a:pt x="0" y="41033"/>
                  </a:moveTo>
                  <a:cubicBezTo>
                    <a:pt x="0" y="17289"/>
                    <a:pt x="17635" y="0"/>
                    <a:pt x="41840" y="0"/>
                  </a:cubicBezTo>
                  <a:cubicBezTo>
                    <a:pt x="66044" y="0"/>
                    <a:pt x="82872" y="17289"/>
                    <a:pt x="82872" y="41033"/>
                  </a:cubicBezTo>
                  <a:cubicBezTo>
                    <a:pt x="82872" y="64776"/>
                    <a:pt x="65699" y="82411"/>
                    <a:pt x="41840" y="82411"/>
                  </a:cubicBezTo>
                  <a:cubicBezTo>
                    <a:pt x="17981" y="82411"/>
                    <a:pt x="0" y="65122"/>
                    <a:pt x="0" y="41033"/>
                  </a:cubicBezTo>
                  <a:close/>
                  <a:moveTo>
                    <a:pt x="41609" y="12448"/>
                  </a:moveTo>
                  <a:cubicBezTo>
                    <a:pt x="25127" y="12448"/>
                    <a:pt x="13486" y="24550"/>
                    <a:pt x="13486" y="41148"/>
                  </a:cubicBezTo>
                  <a:cubicBezTo>
                    <a:pt x="13486" y="57745"/>
                    <a:pt x="25127" y="70078"/>
                    <a:pt x="41609" y="70078"/>
                  </a:cubicBezTo>
                  <a:cubicBezTo>
                    <a:pt x="58091" y="70078"/>
                    <a:pt x="69272" y="57976"/>
                    <a:pt x="69272" y="41148"/>
                  </a:cubicBezTo>
                  <a:cubicBezTo>
                    <a:pt x="69272" y="24320"/>
                    <a:pt x="57861" y="12448"/>
                    <a:pt x="41609" y="12448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96" name="Freeform: Shape 1495">
              <a:extLst>
                <a:ext uri="{FF2B5EF4-FFF2-40B4-BE49-F238E27FC236}">
                  <a16:creationId xmlns:a16="http://schemas.microsoft.com/office/drawing/2014/main" id="{3C56F33B-0634-2504-1345-395D7099BD39}"/>
                </a:ext>
              </a:extLst>
            </p:cNvPr>
            <p:cNvSpPr/>
            <p:nvPr/>
          </p:nvSpPr>
          <p:spPr>
            <a:xfrm>
              <a:off x="4937414" y="1950092"/>
              <a:ext cx="47256" cy="122291"/>
            </a:xfrm>
            <a:custGeom>
              <a:avLst/>
              <a:gdLst>
                <a:gd name="connsiteX0" fmla="*/ 13024 w 47256"/>
                <a:gd name="connsiteY0" fmla="*/ 54864 h 122291"/>
                <a:gd name="connsiteX1" fmla="*/ 13024 w 47256"/>
                <a:gd name="connsiteY1" fmla="*/ 122291 h 122291"/>
                <a:gd name="connsiteX2" fmla="*/ 0 w 47256"/>
                <a:gd name="connsiteY2" fmla="*/ 122291 h 122291"/>
                <a:gd name="connsiteX3" fmla="*/ 0 w 47256"/>
                <a:gd name="connsiteY3" fmla="*/ 28700 h 122291"/>
                <a:gd name="connsiteX4" fmla="*/ 27778 w 47256"/>
                <a:gd name="connsiteY4" fmla="*/ 0 h 122291"/>
                <a:gd name="connsiteX5" fmla="*/ 47257 w 47256"/>
                <a:gd name="connsiteY5" fmla="*/ 5648 h 122291"/>
                <a:gd name="connsiteX6" fmla="*/ 47257 w 47256"/>
                <a:gd name="connsiteY6" fmla="*/ 18672 h 122291"/>
                <a:gd name="connsiteX7" fmla="*/ 28700 w 47256"/>
                <a:gd name="connsiteY7" fmla="*/ 12333 h 122291"/>
                <a:gd name="connsiteX8" fmla="*/ 13024 w 47256"/>
                <a:gd name="connsiteY8" fmla="*/ 28008 h 122291"/>
                <a:gd name="connsiteX9" fmla="*/ 13024 w 47256"/>
                <a:gd name="connsiteY9" fmla="*/ 42646 h 122291"/>
                <a:gd name="connsiteX10" fmla="*/ 44837 w 47256"/>
                <a:gd name="connsiteY10" fmla="*/ 42646 h 122291"/>
                <a:gd name="connsiteX11" fmla="*/ 44837 w 47256"/>
                <a:gd name="connsiteY11" fmla="*/ 54749 h 122291"/>
                <a:gd name="connsiteX12" fmla="*/ 13024 w 47256"/>
                <a:gd name="connsiteY12" fmla="*/ 54749 h 1222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7256" h="122291">
                  <a:moveTo>
                    <a:pt x="13024" y="54864"/>
                  </a:moveTo>
                  <a:lnTo>
                    <a:pt x="13024" y="122291"/>
                  </a:lnTo>
                  <a:lnTo>
                    <a:pt x="0" y="122291"/>
                  </a:lnTo>
                  <a:lnTo>
                    <a:pt x="0" y="28700"/>
                  </a:lnTo>
                  <a:cubicBezTo>
                    <a:pt x="0" y="11872"/>
                    <a:pt x="10489" y="0"/>
                    <a:pt x="27778" y="0"/>
                  </a:cubicBezTo>
                  <a:cubicBezTo>
                    <a:pt x="34578" y="0"/>
                    <a:pt x="41148" y="1498"/>
                    <a:pt x="47257" y="5648"/>
                  </a:cubicBezTo>
                  <a:lnTo>
                    <a:pt x="47257" y="18672"/>
                  </a:lnTo>
                  <a:cubicBezTo>
                    <a:pt x="41609" y="14177"/>
                    <a:pt x="35270" y="12333"/>
                    <a:pt x="28700" y="12333"/>
                  </a:cubicBezTo>
                  <a:cubicBezTo>
                    <a:pt x="19133" y="12333"/>
                    <a:pt x="13024" y="18672"/>
                    <a:pt x="13024" y="28008"/>
                  </a:cubicBezTo>
                  <a:lnTo>
                    <a:pt x="13024" y="42646"/>
                  </a:lnTo>
                  <a:lnTo>
                    <a:pt x="44837" y="42646"/>
                  </a:lnTo>
                  <a:lnTo>
                    <a:pt x="44837" y="54749"/>
                  </a:lnTo>
                  <a:lnTo>
                    <a:pt x="13024" y="54749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97" name="Freeform: Shape 1496">
              <a:extLst>
                <a:ext uri="{FF2B5EF4-FFF2-40B4-BE49-F238E27FC236}">
                  <a16:creationId xmlns:a16="http://schemas.microsoft.com/office/drawing/2014/main" id="{1BD041E0-A60C-720A-CFEB-609B01DF1F0F}"/>
                </a:ext>
              </a:extLst>
            </p:cNvPr>
            <p:cNvSpPr/>
            <p:nvPr/>
          </p:nvSpPr>
          <p:spPr>
            <a:xfrm>
              <a:off x="4994122" y="1967496"/>
              <a:ext cx="47026" cy="106270"/>
            </a:xfrm>
            <a:custGeom>
              <a:avLst/>
              <a:gdLst>
                <a:gd name="connsiteX0" fmla="*/ 27317 w 47026"/>
                <a:gd name="connsiteY0" fmla="*/ 106270 h 106270"/>
                <a:gd name="connsiteX1" fmla="*/ 0 w 47026"/>
                <a:gd name="connsiteY1" fmla="*/ 77340 h 106270"/>
                <a:gd name="connsiteX2" fmla="*/ 0 w 47026"/>
                <a:gd name="connsiteY2" fmla="*/ 0 h 106270"/>
                <a:gd name="connsiteX3" fmla="*/ 13024 w 47026"/>
                <a:gd name="connsiteY3" fmla="*/ 0 h 106270"/>
                <a:gd name="connsiteX4" fmla="*/ 13024 w 47026"/>
                <a:gd name="connsiteY4" fmla="*/ 25357 h 106270"/>
                <a:gd name="connsiteX5" fmla="*/ 45989 w 47026"/>
                <a:gd name="connsiteY5" fmla="*/ 25357 h 106270"/>
                <a:gd name="connsiteX6" fmla="*/ 45989 w 47026"/>
                <a:gd name="connsiteY6" fmla="*/ 37460 h 106270"/>
                <a:gd name="connsiteX7" fmla="*/ 13024 w 47026"/>
                <a:gd name="connsiteY7" fmla="*/ 37460 h 106270"/>
                <a:gd name="connsiteX8" fmla="*/ 13024 w 47026"/>
                <a:gd name="connsiteY8" fmla="*/ 78262 h 106270"/>
                <a:gd name="connsiteX9" fmla="*/ 28469 w 47026"/>
                <a:gd name="connsiteY9" fmla="*/ 93707 h 106270"/>
                <a:gd name="connsiteX10" fmla="*/ 47026 w 47026"/>
                <a:gd name="connsiteY10" fmla="*/ 87944 h 106270"/>
                <a:gd name="connsiteX11" fmla="*/ 47026 w 47026"/>
                <a:gd name="connsiteY11" fmla="*/ 100738 h 106270"/>
                <a:gd name="connsiteX12" fmla="*/ 27201 w 47026"/>
                <a:gd name="connsiteY12" fmla="*/ 106270 h 106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7026" h="106270">
                  <a:moveTo>
                    <a:pt x="27317" y="106270"/>
                  </a:moveTo>
                  <a:cubicBezTo>
                    <a:pt x="10489" y="106270"/>
                    <a:pt x="0" y="98894"/>
                    <a:pt x="0" y="77340"/>
                  </a:cubicBezTo>
                  <a:lnTo>
                    <a:pt x="0" y="0"/>
                  </a:lnTo>
                  <a:lnTo>
                    <a:pt x="13024" y="0"/>
                  </a:lnTo>
                  <a:lnTo>
                    <a:pt x="13024" y="25357"/>
                  </a:lnTo>
                  <a:lnTo>
                    <a:pt x="45989" y="25357"/>
                  </a:lnTo>
                  <a:lnTo>
                    <a:pt x="45989" y="37460"/>
                  </a:lnTo>
                  <a:lnTo>
                    <a:pt x="13024" y="37460"/>
                  </a:lnTo>
                  <a:lnTo>
                    <a:pt x="13024" y="78262"/>
                  </a:lnTo>
                  <a:cubicBezTo>
                    <a:pt x="13024" y="89442"/>
                    <a:pt x="19594" y="93707"/>
                    <a:pt x="28469" y="93707"/>
                  </a:cubicBezTo>
                  <a:cubicBezTo>
                    <a:pt x="34809" y="93707"/>
                    <a:pt x="41263" y="91978"/>
                    <a:pt x="47026" y="87944"/>
                  </a:cubicBezTo>
                  <a:lnTo>
                    <a:pt x="47026" y="100738"/>
                  </a:lnTo>
                  <a:cubicBezTo>
                    <a:pt x="41378" y="104657"/>
                    <a:pt x="33771" y="106270"/>
                    <a:pt x="27201" y="106270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98" name="Freeform: Shape 1497">
              <a:extLst>
                <a:ext uri="{FF2B5EF4-FFF2-40B4-BE49-F238E27FC236}">
                  <a16:creationId xmlns:a16="http://schemas.microsoft.com/office/drawing/2014/main" id="{4D51FD50-4D6B-5AEB-7674-06EA377E9781}"/>
                </a:ext>
              </a:extLst>
            </p:cNvPr>
            <p:cNvSpPr/>
            <p:nvPr/>
          </p:nvSpPr>
          <p:spPr>
            <a:xfrm>
              <a:off x="5051637" y="1991470"/>
              <a:ext cx="77224" cy="82295"/>
            </a:xfrm>
            <a:custGeom>
              <a:avLst/>
              <a:gdLst>
                <a:gd name="connsiteX0" fmla="*/ 0 w 77224"/>
                <a:gd name="connsiteY0" fmla="*/ 41955 h 82295"/>
                <a:gd name="connsiteX1" fmla="*/ 39419 w 77224"/>
                <a:gd name="connsiteY1" fmla="*/ 0 h 82295"/>
                <a:gd name="connsiteX2" fmla="*/ 77225 w 77224"/>
                <a:gd name="connsiteY2" fmla="*/ 39765 h 82295"/>
                <a:gd name="connsiteX3" fmla="*/ 76879 w 77224"/>
                <a:gd name="connsiteY3" fmla="*/ 46335 h 82295"/>
                <a:gd name="connsiteX4" fmla="*/ 13946 w 77224"/>
                <a:gd name="connsiteY4" fmla="*/ 46335 h 82295"/>
                <a:gd name="connsiteX5" fmla="*/ 42992 w 77224"/>
                <a:gd name="connsiteY5" fmla="*/ 70194 h 82295"/>
                <a:gd name="connsiteX6" fmla="*/ 71346 w 77224"/>
                <a:gd name="connsiteY6" fmla="*/ 61319 h 82295"/>
                <a:gd name="connsiteX7" fmla="*/ 71346 w 77224"/>
                <a:gd name="connsiteY7" fmla="*/ 73882 h 82295"/>
                <a:gd name="connsiteX8" fmla="*/ 42992 w 77224"/>
                <a:gd name="connsiteY8" fmla="*/ 82296 h 82295"/>
                <a:gd name="connsiteX9" fmla="*/ 0 w 77224"/>
                <a:gd name="connsiteY9" fmla="*/ 41955 h 82295"/>
                <a:gd name="connsiteX10" fmla="*/ 63278 w 77224"/>
                <a:gd name="connsiteY10" fmla="*/ 35615 h 82295"/>
                <a:gd name="connsiteX11" fmla="*/ 39419 w 77224"/>
                <a:gd name="connsiteY11" fmla="*/ 11872 h 82295"/>
                <a:gd name="connsiteX12" fmla="*/ 14292 w 77224"/>
                <a:gd name="connsiteY12" fmla="*/ 35615 h 82295"/>
                <a:gd name="connsiteX13" fmla="*/ 63393 w 77224"/>
                <a:gd name="connsiteY13" fmla="*/ 35615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7224" h="82295">
                  <a:moveTo>
                    <a:pt x="0" y="41955"/>
                  </a:moveTo>
                  <a:cubicBezTo>
                    <a:pt x="0" y="18096"/>
                    <a:pt x="15214" y="0"/>
                    <a:pt x="39419" y="0"/>
                  </a:cubicBezTo>
                  <a:cubicBezTo>
                    <a:pt x="62356" y="0"/>
                    <a:pt x="77225" y="16943"/>
                    <a:pt x="77225" y="39765"/>
                  </a:cubicBezTo>
                  <a:cubicBezTo>
                    <a:pt x="77225" y="42070"/>
                    <a:pt x="77109" y="44145"/>
                    <a:pt x="76879" y="46335"/>
                  </a:cubicBezTo>
                  <a:lnTo>
                    <a:pt x="13946" y="46335"/>
                  </a:lnTo>
                  <a:cubicBezTo>
                    <a:pt x="16021" y="60512"/>
                    <a:pt x="27202" y="70194"/>
                    <a:pt x="42992" y="70194"/>
                  </a:cubicBezTo>
                  <a:cubicBezTo>
                    <a:pt x="53135" y="70194"/>
                    <a:pt x="63048" y="67312"/>
                    <a:pt x="71346" y="61319"/>
                  </a:cubicBezTo>
                  <a:lnTo>
                    <a:pt x="71346" y="73882"/>
                  </a:lnTo>
                  <a:cubicBezTo>
                    <a:pt x="62817" y="79645"/>
                    <a:pt x="53135" y="82296"/>
                    <a:pt x="42992" y="82296"/>
                  </a:cubicBezTo>
                  <a:cubicBezTo>
                    <a:pt x="18096" y="82296"/>
                    <a:pt x="0" y="66160"/>
                    <a:pt x="0" y="41955"/>
                  </a:cubicBezTo>
                  <a:close/>
                  <a:moveTo>
                    <a:pt x="63278" y="35615"/>
                  </a:moveTo>
                  <a:cubicBezTo>
                    <a:pt x="62126" y="22015"/>
                    <a:pt x="53481" y="11872"/>
                    <a:pt x="39419" y="11872"/>
                  </a:cubicBezTo>
                  <a:cubicBezTo>
                    <a:pt x="25357" y="11872"/>
                    <a:pt x="16136" y="22015"/>
                    <a:pt x="14292" y="35615"/>
                  </a:cubicBezTo>
                  <a:lnTo>
                    <a:pt x="63393" y="35615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99" name="Freeform: Shape 1498">
              <a:extLst>
                <a:ext uri="{FF2B5EF4-FFF2-40B4-BE49-F238E27FC236}">
                  <a16:creationId xmlns:a16="http://schemas.microsoft.com/office/drawing/2014/main" id="{68BED5DD-1B4A-4AEF-69B1-4F73B45AEEFC}"/>
                </a:ext>
              </a:extLst>
            </p:cNvPr>
            <p:cNvSpPr/>
            <p:nvPr/>
          </p:nvSpPr>
          <p:spPr>
            <a:xfrm>
              <a:off x="5149724" y="1991470"/>
              <a:ext cx="71346" cy="81028"/>
            </a:xfrm>
            <a:custGeom>
              <a:avLst/>
              <a:gdLst>
                <a:gd name="connsiteX0" fmla="*/ 13024 w 71346"/>
                <a:gd name="connsiteY0" fmla="*/ 81028 h 81028"/>
                <a:gd name="connsiteX1" fmla="*/ 0 w 71346"/>
                <a:gd name="connsiteY1" fmla="*/ 81028 h 81028"/>
                <a:gd name="connsiteX2" fmla="*/ 0 w 71346"/>
                <a:gd name="connsiteY2" fmla="*/ 1383 h 81028"/>
                <a:gd name="connsiteX3" fmla="*/ 13024 w 71346"/>
                <a:gd name="connsiteY3" fmla="*/ 1383 h 81028"/>
                <a:gd name="connsiteX4" fmla="*/ 13024 w 71346"/>
                <a:gd name="connsiteY4" fmla="*/ 16252 h 81028"/>
                <a:gd name="connsiteX5" fmla="*/ 40687 w 71346"/>
                <a:gd name="connsiteY5" fmla="*/ 0 h 81028"/>
                <a:gd name="connsiteX6" fmla="*/ 71346 w 71346"/>
                <a:gd name="connsiteY6" fmla="*/ 34232 h 81028"/>
                <a:gd name="connsiteX7" fmla="*/ 71346 w 71346"/>
                <a:gd name="connsiteY7" fmla="*/ 81028 h 81028"/>
                <a:gd name="connsiteX8" fmla="*/ 58091 w 71346"/>
                <a:gd name="connsiteY8" fmla="*/ 81028 h 81028"/>
                <a:gd name="connsiteX9" fmla="*/ 58091 w 71346"/>
                <a:gd name="connsiteY9" fmla="*/ 36422 h 81028"/>
                <a:gd name="connsiteX10" fmla="*/ 37460 w 71346"/>
                <a:gd name="connsiteY10" fmla="*/ 12679 h 81028"/>
                <a:gd name="connsiteX11" fmla="*/ 13024 w 71346"/>
                <a:gd name="connsiteY11" fmla="*/ 41148 h 81028"/>
                <a:gd name="connsiteX12" fmla="*/ 13024 w 71346"/>
                <a:gd name="connsiteY12" fmla="*/ 81028 h 810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1346" h="81028">
                  <a:moveTo>
                    <a:pt x="13024" y="81028"/>
                  </a:moveTo>
                  <a:lnTo>
                    <a:pt x="0" y="81028"/>
                  </a:lnTo>
                  <a:lnTo>
                    <a:pt x="0" y="1383"/>
                  </a:lnTo>
                  <a:lnTo>
                    <a:pt x="13024" y="1383"/>
                  </a:lnTo>
                  <a:lnTo>
                    <a:pt x="13024" y="16252"/>
                  </a:lnTo>
                  <a:cubicBezTo>
                    <a:pt x="18672" y="6455"/>
                    <a:pt x="28354" y="0"/>
                    <a:pt x="40687" y="0"/>
                  </a:cubicBezTo>
                  <a:cubicBezTo>
                    <a:pt x="60858" y="0"/>
                    <a:pt x="71346" y="14523"/>
                    <a:pt x="71346" y="34232"/>
                  </a:cubicBezTo>
                  <a:lnTo>
                    <a:pt x="71346" y="81028"/>
                  </a:lnTo>
                  <a:lnTo>
                    <a:pt x="58091" y="81028"/>
                  </a:lnTo>
                  <a:lnTo>
                    <a:pt x="58091" y="36422"/>
                  </a:lnTo>
                  <a:cubicBezTo>
                    <a:pt x="58091" y="20977"/>
                    <a:pt x="51291" y="12679"/>
                    <a:pt x="37460" y="12679"/>
                  </a:cubicBezTo>
                  <a:cubicBezTo>
                    <a:pt x="22821" y="12679"/>
                    <a:pt x="13024" y="25242"/>
                    <a:pt x="13024" y="41148"/>
                  </a:cubicBezTo>
                  <a:lnTo>
                    <a:pt x="13024" y="81028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00" name="Freeform: Shape 1499">
              <a:extLst>
                <a:ext uri="{FF2B5EF4-FFF2-40B4-BE49-F238E27FC236}">
                  <a16:creationId xmlns:a16="http://schemas.microsoft.com/office/drawing/2014/main" id="{B9F93844-E960-9C6E-A828-48C03FA82A8D}"/>
                </a:ext>
              </a:extLst>
            </p:cNvPr>
            <p:cNvSpPr/>
            <p:nvPr/>
          </p:nvSpPr>
          <p:spPr>
            <a:xfrm>
              <a:off x="5280429" y="1960581"/>
              <a:ext cx="23628" cy="111917"/>
            </a:xfrm>
            <a:custGeom>
              <a:avLst/>
              <a:gdLst>
                <a:gd name="connsiteX0" fmla="*/ 0 w 23628"/>
                <a:gd name="connsiteY0" fmla="*/ 8760 h 111917"/>
                <a:gd name="connsiteX1" fmla="*/ 8414 w 23628"/>
                <a:gd name="connsiteY1" fmla="*/ 0 h 111917"/>
                <a:gd name="connsiteX2" fmla="*/ 14062 w 23628"/>
                <a:gd name="connsiteY2" fmla="*/ 1729 h 111917"/>
                <a:gd name="connsiteX3" fmla="*/ 23628 w 23628"/>
                <a:gd name="connsiteY3" fmla="*/ 8529 h 111917"/>
                <a:gd name="connsiteX4" fmla="*/ 14062 w 23628"/>
                <a:gd name="connsiteY4" fmla="*/ 15099 h 111917"/>
                <a:gd name="connsiteX5" fmla="*/ 8414 w 23628"/>
                <a:gd name="connsiteY5" fmla="*/ 17059 h 111917"/>
                <a:gd name="connsiteX6" fmla="*/ 0 w 23628"/>
                <a:gd name="connsiteY6" fmla="*/ 8645 h 111917"/>
                <a:gd name="connsiteX7" fmla="*/ 2766 w 23628"/>
                <a:gd name="connsiteY7" fmla="*/ 32273 h 111917"/>
                <a:gd name="connsiteX8" fmla="*/ 16021 w 23628"/>
                <a:gd name="connsiteY8" fmla="*/ 32273 h 111917"/>
                <a:gd name="connsiteX9" fmla="*/ 16021 w 23628"/>
                <a:gd name="connsiteY9" fmla="*/ 111918 h 111917"/>
                <a:gd name="connsiteX10" fmla="*/ 2766 w 23628"/>
                <a:gd name="connsiteY10" fmla="*/ 111918 h 111917"/>
                <a:gd name="connsiteX11" fmla="*/ 2766 w 23628"/>
                <a:gd name="connsiteY11" fmla="*/ 32273 h 1119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3628" h="111917">
                  <a:moveTo>
                    <a:pt x="0" y="8760"/>
                  </a:moveTo>
                  <a:cubicBezTo>
                    <a:pt x="0" y="3919"/>
                    <a:pt x="3688" y="0"/>
                    <a:pt x="8414" y="0"/>
                  </a:cubicBezTo>
                  <a:cubicBezTo>
                    <a:pt x="10489" y="0"/>
                    <a:pt x="12333" y="461"/>
                    <a:pt x="14062" y="1729"/>
                  </a:cubicBezTo>
                  <a:lnTo>
                    <a:pt x="23628" y="8529"/>
                  </a:lnTo>
                  <a:lnTo>
                    <a:pt x="14062" y="15099"/>
                  </a:lnTo>
                  <a:cubicBezTo>
                    <a:pt x="12333" y="16367"/>
                    <a:pt x="10489" y="17059"/>
                    <a:pt x="8414" y="17059"/>
                  </a:cubicBezTo>
                  <a:cubicBezTo>
                    <a:pt x="3688" y="17059"/>
                    <a:pt x="0" y="13370"/>
                    <a:pt x="0" y="8645"/>
                  </a:cubicBezTo>
                  <a:close/>
                  <a:moveTo>
                    <a:pt x="2766" y="32273"/>
                  </a:moveTo>
                  <a:lnTo>
                    <a:pt x="16021" y="32273"/>
                  </a:lnTo>
                  <a:lnTo>
                    <a:pt x="16021" y="111918"/>
                  </a:lnTo>
                  <a:lnTo>
                    <a:pt x="2766" y="111918"/>
                  </a:lnTo>
                  <a:lnTo>
                    <a:pt x="2766" y="32273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01" name="Freeform: Shape 1500">
              <a:extLst>
                <a:ext uri="{FF2B5EF4-FFF2-40B4-BE49-F238E27FC236}">
                  <a16:creationId xmlns:a16="http://schemas.microsoft.com/office/drawing/2014/main" id="{786CA4E8-67E3-D0BA-5D25-E747BDEFCF27}"/>
                </a:ext>
              </a:extLst>
            </p:cNvPr>
            <p:cNvSpPr/>
            <p:nvPr/>
          </p:nvSpPr>
          <p:spPr>
            <a:xfrm>
              <a:off x="5323075" y="1991470"/>
              <a:ext cx="71346" cy="81028"/>
            </a:xfrm>
            <a:custGeom>
              <a:avLst/>
              <a:gdLst>
                <a:gd name="connsiteX0" fmla="*/ 13024 w 71346"/>
                <a:gd name="connsiteY0" fmla="*/ 81028 h 81028"/>
                <a:gd name="connsiteX1" fmla="*/ 0 w 71346"/>
                <a:gd name="connsiteY1" fmla="*/ 81028 h 81028"/>
                <a:gd name="connsiteX2" fmla="*/ 0 w 71346"/>
                <a:gd name="connsiteY2" fmla="*/ 1383 h 81028"/>
                <a:gd name="connsiteX3" fmla="*/ 13024 w 71346"/>
                <a:gd name="connsiteY3" fmla="*/ 1383 h 81028"/>
                <a:gd name="connsiteX4" fmla="*/ 13024 w 71346"/>
                <a:gd name="connsiteY4" fmla="*/ 16252 h 81028"/>
                <a:gd name="connsiteX5" fmla="*/ 40687 w 71346"/>
                <a:gd name="connsiteY5" fmla="*/ 0 h 81028"/>
                <a:gd name="connsiteX6" fmla="*/ 71346 w 71346"/>
                <a:gd name="connsiteY6" fmla="*/ 34232 h 81028"/>
                <a:gd name="connsiteX7" fmla="*/ 71346 w 71346"/>
                <a:gd name="connsiteY7" fmla="*/ 81028 h 81028"/>
                <a:gd name="connsiteX8" fmla="*/ 58091 w 71346"/>
                <a:gd name="connsiteY8" fmla="*/ 81028 h 81028"/>
                <a:gd name="connsiteX9" fmla="*/ 58091 w 71346"/>
                <a:gd name="connsiteY9" fmla="*/ 36422 h 81028"/>
                <a:gd name="connsiteX10" fmla="*/ 37460 w 71346"/>
                <a:gd name="connsiteY10" fmla="*/ 12679 h 81028"/>
                <a:gd name="connsiteX11" fmla="*/ 13024 w 71346"/>
                <a:gd name="connsiteY11" fmla="*/ 41148 h 81028"/>
                <a:gd name="connsiteX12" fmla="*/ 13024 w 71346"/>
                <a:gd name="connsiteY12" fmla="*/ 81028 h 810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1346" h="81028">
                  <a:moveTo>
                    <a:pt x="13024" y="81028"/>
                  </a:moveTo>
                  <a:lnTo>
                    <a:pt x="0" y="81028"/>
                  </a:lnTo>
                  <a:lnTo>
                    <a:pt x="0" y="1383"/>
                  </a:lnTo>
                  <a:lnTo>
                    <a:pt x="13024" y="1383"/>
                  </a:lnTo>
                  <a:lnTo>
                    <a:pt x="13024" y="16252"/>
                  </a:lnTo>
                  <a:cubicBezTo>
                    <a:pt x="18672" y="6455"/>
                    <a:pt x="28354" y="0"/>
                    <a:pt x="40687" y="0"/>
                  </a:cubicBezTo>
                  <a:cubicBezTo>
                    <a:pt x="60858" y="0"/>
                    <a:pt x="71346" y="14523"/>
                    <a:pt x="71346" y="34232"/>
                  </a:cubicBezTo>
                  <a:lnTo>
                    <a:pt x="71346" y="81028"/>
                  </a:lnTo>
                  <a:lnTo>
                    <a:pt x="58091" y="81028"/>
                  </a:lnTo>
                  <a:lnTo>
                    <a:pt x="58091" y="36422"/>
                  </a:lnTo>
                  <a:cubicBezTo>
                    <a:pt x="58091" y="20977"/>
                    <a:pt x="51291" y="12679"/>
                    <a:pt x="37460" y="12679"/>
                  </a:cubicBezTo>
                  <a:cubicBezTo>
                    <a:pt x="22822" y="12679"/>
                    <a:pt x="13024" y="25242"/>
                    <a:pt x="13024" y="41148"/>
                  </a:cubicBezTo>
                  <a:lnTo>
                    <a:pt x="13024" y="81028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02" name="Freeform: Shape 1501">
              <a:extLst>
                <a:ext uri="{FF2B5EF4-FFF2-40B4-BE49-F238E27FC236}">
                  <a16:creationId xmlns:a16="http://schemas.microsoft.com/office/drawing/2014/main" id="{83F98D63-5AFD-55D6-E06E-937097D6634A}"/>
                </a:ext>
              </a:extLst>
            </p:cNvPr>
            <p:cNvSpPr/>
            <p:nvPr/>
          </p:nvSpPr>
          <p:spPr>
            <a:xfrm>
              <a:off x="5413786" y="1991470"/>
              <a:ext cx="56477" cy="82295"/>
            </a:xfrm>
            <a:custGeom>
              <a:avLst/>
              <a:gdLst>
                <a:gd name="connsiteX0" fmla="*/ 27086 w 56477"/>
                <a:gd name="connsiteY0" fmla="*/ 71692 h 82295"/>
                <a:gd name="connsiteX1" fmla="*/ 43107 w 56477"/>
                <a:gd name="connsiteY1" fmla="*/ 60397 h 82295"/>
                <a:gd name="connsiteX2" fmla="*/ 34924 w 56477"/>
                <a:gd name="connsiteY2" fmla="*/ 50254 h 82295"/>
                <a:gd name="connsiteX3" fmla="*/ 16251 w 56477"/>
                <a:gd name="connsiteY3" fmla="*/ 42646 h 82295"/>
                <a:gd name="connsiteX4" fmla="*/ 1037 w 56477"/>
                <a:gd name="connsiteY4" fmla="*/ 22591 h 82295"/>
                <a:gd name="connsiteX5" fmla="*/ 28469 w 56477"/>
                <a:gd name="connsiteY5" fmla="*/ 0 h 82295"/>
                <a:gd name="connsiteX6" fmla="*/ 52559 w 56477"/>
                <a:gd name="connsiteY6" fmla="*/ 7261 h 82295"/>
                <a:gd name="connsiteX7" fmla="*/ 52559 w 56477"/>
                <a:gd name="connsiteY7" fmla="*/ 20862 h 82295"/>
                <a:gd name="connsiteX8" fmla="*/ 28700 w 56477"/>
                <a:gd name="connsiteY8" fmla="*/ 10835 h 82295"/>
                <a:gd name="connsiteX9" fmla="*/ 14177 w 56477"/>
                <a:gd name="connsiteY9" fmla="*/ 21323 h 82295"/>
                <a:gd name="connsiteX10" fmla="*/ 22706 w 56477"/>
                <a:gd name="connsiteY10" fmla="*/ 31351 h 82295"/>
                <a:gd name="connsiteX11" fmla="*/ 41609 w 56477"/>
                <a:gd name="connsiteY11" fmla="*/ 38958 h 82295"/>
                <a:gd name="connsiteX12" fmla="*/ 56478 w 56477"/>
                <a:gd name="connsiteY12" fmla="*/ 57976 h 82295"/>
                <a:gd name="connsiteX13" fmla="*/ 26971 w 56477"/>
                <a:gd name="connsiteY13" fmla="*/ 82296 h 82295"/>
                <a:gd name="connsiteX14" fmla="*/ 0 w 56477"/>
                <a:gd name="connsiteY14" fmla="*/ 74343 h 82295"/>
                <a:gd name="connsiteX15" fmla="*/ 0 w 56477"/>
                <a:gd name="connsiteY15" fmla="*/ 60166 h 82295"/>
                <a:gd name="connsiteX16" fmla="*/ 27317 w 56477"/>
                <a:gd name="connsiteY16" fmla="*/ 71577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6477" h="82295">
                  <a:moveTo>
                    <a:pt x="27086" y="71692"/>
                  </a:moveTo>
                  <a:cubicBezTo>
                    <a:pt x="36422" y="71692"/>
                    <a:pt x="43107" y="67658"/>
                    <a:pt x="43107" y="60397"/>
                  </a:cubicBezTo>
                  <a:cubicBezTo>
                    <a:pt x="43107" y="56017"/>
                    <a:pt x="40802" y="52674"/>
                    <a:pt x="34924" y="50254"/>
                  </a:cubicBezTo>
                  <a:lnTo>
                    <a:pt x="16251" y="42646"/>
                  </a:lnTo>
                  <a:cubicBezTo>
                    <a:pt x="6455" y="38497"/>
                    <a:pt x="1037" y="32849"/>
                    <a:pt x="1037" y="22591"/>
                  </a:cubicBezTo>
                  <a:cubicBezTo>
                    <a:pt x="1037" y="8760"/>
                    <a:pt x="12218" y="0"/>
                    <a:pt x="28469" y="0"/>
                  </a:cubicBezTo>
                  <a:cubicBezTo>
                    <a:pt x="37690" y="0"/>
                    <a:pt x="46335" y="2536"/>
                    <a:pt x="52559" y="7261"/>
                  </a:cubicBezTo>
                  <a:lnTo>
                    <a:pt x="52559" y="20862"/>
                  </a:lnTo>
                  <a:cubicBezTo>
                    <a:pt x="45297" y="14523"/>
                    <a:pt x="36537" y="10835"/>
                    <a:pt x="28700" y="10835"/>
                  </a:cubicBezTo>
                  <a:cubicBezTo>
                    <a:pt x="20171" y="10835"/>
                    <a:pt x="14177" y="14753"/>
                    <a:pt x="14177" y="21323"/>
                  </a:cubicBezTo>
                  <a:cubicBezTo>
                    <a:pt x="14177" y="26049"/>
                    <a:pt x="16482" y="28930"/>
                    <a:pt x="22706" y="31351"/>
                  </a:cubicBezTo>
                  <a:lnTo>
                    <a:pt x="41609" y="38958"/>
                  </a:lnTo>
                  <a:cubicBezTo>
                    <a:pt x="51752" y="43338"/>
                    <a:pt x="56478" y="49447"/>
                    <a:pt x="56478" y="57976"/>
                  </a:cubicBezTo>
                  <a:cubicBezTo>
                    <a:pt x="56478" y="72960"/>
                    <a:pt x="44375" y="82296"/>
                    <a:pt x="26971" y="82296"/>
                  </a:cubicBezTo>
                  <a:cubicBezTo>
                    <a:pt x="16482" y="82296"/>
                    <a:pt x="6915" y="79530"/>
                    <a:pt x="0" y="74343"/>
                  </a:cubicBezTo>
                  <a:lnTo>
                    <a:pt x="0" y="60166"/>
                  </a:lnTo>
                  <a:cubicBezTo>
                    <a:pt x="8529" y="68119"/>
                    <a:pt x="17865" y="71577"/>
                    <a:pt x="27317" y="71577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03" name="Freeform: Shape 1502">
              <a:extLst>
                <a:ext uri="{FF2B5EF4-FFF2-40B4-BE49-F238E27FC236}">
                  <a16:creationId xmlns:a16="http://schemas.microsoft.com/office/drawing/2014/main" id="{F9384267-B1EA-8830-9BB3-E9A0B38B8122}"/>
                </a:ext>
              </a:extLst>
            </p:cNvPr>
            <p:cNvSpPr/>
            <p:nvPr/>
          </p:nvSpPr>
          <p:spPr>
            <a:xfrm>
              <a:off x="5488013" y="1967496"/>
              <a:ext cx="47026" cy="106270"/>
            </a:xfrm>
            <a:custGeom>
              <a:avLst/>
              <a:gdLst>
                <a:gd name="connsiteX0" fmla="*/ 27317 w 47026"/>
                <a:gd name="connsiteY0" fmla="*/ 106270 h 106270"/>
                <a:gd name="connsiteX1" fmla="*/ 0 w 47026"/>
                <a:gd name="connsiteY1" fmla="*/ 77340 h 106270"/>
                <a:gd name="connsiteX2" fmla="*/ 0 w 47026"/>
                <a:gd name="connsiteY2" fmla="*/ 0 h 106270"/>
                <a:gd name="connsiteX3" fmla="*/ 13024 w 47026"/>
                <a:gd name="connsiteY3" fmla="*/ 0 h 106270"/>
                <a:gd name="connsiteX4" fmla="*/ 13024 w 47026"/>
                <a:gd name="connsiteY4" fmla="*/ 25357 h 106270"/>
                <a:gd name="connsiteX5" fmla="*/ 45989 w 47026"/>
                <a:gd name="connsiteY5" fmla="*/ 25357 h 106270"/>
                <a:gd name="connsiteX6" fmla="*/ 45989 w 47026"/>
                <a:gd name="connsiteY6" fmla="*/ 37460 h 106270"/>
                <a:gd name="connsiteX7" fmla="*/ 13024 w 47026"/>
                <a:gd name="connsiteY7" fmla="*/ 37460 h 106270"/>
                <a:gd name="connsiteX8" fmla="*/ 13024 w 47026"/>
                <a:gd name="connsiteY8" fmla="*/ 78262 h 106270"/>
                <a:gd name="connsiteX9" fmla="*/ 28469 w 47026"/>
                <a:gd name="connsiteY9" fmla="*/ 93707 h 106270"/>
                <a:gd name="connsiteX10" fmla="*/ 47026 w 47026"/>
                <a:gd name="connsiteY10" fmla="*/ 87944 h 106270"/>
                <a:gd name="connsiteX11" fmla="*/ 47026 w 47026"/>
                <a:gd name="connsiteY11" fmla="*/ 100738 h 106270"/>
                <a:gd name="connsiteX12" fmla="*/ 27201 w 47026"/>
                <a:gd name="connsiteY12" fmla="*/ 106270 h 106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7026" h="106270">
                  <a:moveTo>
                    <a:pt x="27317" y="106270"/>
                  </a:moveTo>
                  <a:cubicBezTo>
                    <a:pt x="10488" y="106270"/>
                    <a:pt x="0" y="98894"/>
                    <a:pt x="0" y="77340"/>
                  </a:cubicBezTo>
                  <a:lnTo>
                    <a:pt x="0" y="0"/>
                  </a:lnTo>
                  <a:lnTo>
                    <a:pt x="13024" y="0"/>
                  </a:lnTo>
                  <a:lnTo>
                    <a:pt x="13024" y="25357"/>
                  </a:lnTo>
                  <a:lnTo>
                    <a:pt x="45989" y="25357"/>
                  </a:lnTo>
                  <a:lnTo>
                    <a:pt x="45989" y="37460"/>
                  </a:lnTo>
                  <a:lnTo>
                    <a:pt x="13024" y="37460"/>
                  </a:lnTo>
                  <a:lnTo>
                    <a:pt x="13024" y="78262"/>
                  </a:lnTo>
                  <a:cubicBezTo>
                    <a:pt x="13024" y="89442"/>
                    <a:pt x="19594" y="93707"/>
                    <a:pt x="28469" y="93707"/>
                  </a:cubicBezTo>
                  <a:cubicBezTo>
                    <a:pt x="34809" y="93707"/>
                    <a:pt x="41263" y="91978"/>
                    <a:pt x="47026" y="87944"/>
                  </a:cubicBezTo>
                  <a:lnTo>
                    <a:pt x="47026" y="100738"/>
                  </a:lnTo>
                  <a:cubicBezTo>
                    <a:pt x="41378" y="104657"/>
                    <a:pt x="33771" y="106270"/>
                    <a:pt x="27201" y="106270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04" name="Freeform: Shape 1503">
              <a:extLst>
                <a:ext uri="{FF2B5EF4-FFF2-40B4-BE49-F238E27FC236}">
                  <a16:creationId xmlns:a16="http://schemas.microsoft.com/office/drawing/2014/main" id="{A1B6C5CB-67B8-FF21-9F34-BA3F3CD55D9E}"/>
                </a:ext>
              </a:extLst>
            </p:cNvPr>
            <p:cNvSpPr/>
            <p:nvPr/>
          </p:nvSpPr>
          <p:spPr>
            <a:xfrm>
              <a:off x="5545644" y="1991470"/>
              <a:ext cx="82295" cy="82295"/>
            </a:xfrm>
            <a:custGeom>
              <a:avLst/>
              <a:gdLst>
                <a:gd name="connsiteX0" fmla="*/ 69041 w 82295"/>
                <a:gd name="connsiteY0" fmla="*/ 66160 h 82295"/>
                <a:gd name="connsiteX1" fmla="*/ 39995 w 82295"/>
                <a:gd name="connsiteY1" fmla="*/ 82296 h 82295"/>
                <a:gd name="connsiteX2" fmla="*/ 0 w 82295"/>
                <a:gd name="connsiteY2" fmla="*/ 41609 h 82295"/>
                <a:gd name="connsiteX3" fmla="*/ 39995 w 82295"/>
                <a:gd name="connsiteY3" fmla="*/ 0 h 82295"/>
                <a:gd name="connsiteX4" fmla="*/ 69041 w 82295"/>
                <a:gd name="connsiteY4" fmla="*/ 16482 h 82295"/>
                <a:gd name="connsiteX5" fmla="*/ 69041 w 82295"/>
                <a:gd name="connsiteY5" fmla="*/ 1498 h 82295"/>
                <a:gd name="connsiteX6" fmla="*/ 82296 w 82295"/>
                <a:gd name="connsiteY6" fmla="*/ 1498 h 82295"/>
                <a:gd name="connsiteX7" fmla="*/ 82296 w 82295"/>
                <a:gd name="connsiteY7" fmla="*/ 81143 h 82295"/>
                <a:gd name="connsiteX8" fmla="*/ 69041 w 82295"/>
                <a:gd name="connsiteY8" fmla="*/ 81143 h 82295"/>
                <a:gd name="connsiteX9" fmla="*/ 69041 w 82295"/>
                <a:gd name="connsiteY9" fmla="*/ 66275 h 82295"/>
                <a:gd name="connsiteX10" fmla="*/ 13485 w 82295"/>
                <a:gd name="connsiteY10" fmla="*/ 41494 h 82295"/>
                <a:gd name="connsiteX11" fmla="*/ 41148 w 82295"/>
                <a:gd name="connsiteY11" fmla="*/ 70078 h 82295"/>
                <a:gd name="connsiteX12" fmla="*/ 69041 w 82295"/>
                <a:gd name="connsiteY12" fmla="*/ 41494 h 82295"/>
                <a:gd name="connsiteX13" fmla="*/ 41148 w 82295"/>
                <a:gd name="connsiteY13" fmla="*/ 12448 h 82295"/>
                <a:gd name="connsiteX14" fmla="*/ 13485 w 82295"/>
                <a:gd name="connsiteY14" fmla="*/ 41494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82295" h="82295">
                  <a:moveTo>
                    <a:pt x="69041" y="66160"/>
                  </a:moveTo>
                  <a:cubicBezTo>
                    <a:pt x="63047" y="76187"/>
                    <a:pt x="52559" y="82296"/>
                    <a:pt x="39995" y="82296"/>
                  </a:cubicBezTo>
                  <a:cubicBezTo>
                    <a:pt x="16597" y="82296"/>
                    <a:pt x="0" y="65237"/>
                    <a:pt x="0" y="41609"/>
                  </a:cubicBezTo>
                  <a:cubicBezTo>
                    <a:pt x="0" y="17981"/>
                    <a:pt x="16597" y="0"/>
                    <a:pt x="39995" y="0"/>
                  </a:cubicBezTo>
                  <a:cubicBezTo>
                    <a:pt x="52559" y="0"/>
                    <a:pt x="63047" y="6339"/>
                    <a:pt x="69041" y="16482"/>
                  </a:cubicBezTo>
                  <a:lnTo>
                    <a:pt x="69041" y="1498"/>
                  </a:lnTo>
                  <a:lnTo>
                    <a:pt x="82296" y="1498"/>
                  </a:lnTo>
                  <a:lnTo>
                    <a:pt x="82296" y="81143"/>
                  </a:lnTo>
                  <a:lnTo>
                    <a:pt x="69041" y="81143"/>
                  </a:lnTo>
                  <a:lnTo>
                    <a:pt x="69041" y="66275"/>
                  </a:lnTo>
                  <a:close/>
                  <a:moveTo>
                    <a:pt x="13485" y="41494"/>
                  </a:moveTo>
                  <a:cubicBezTo>
                    <a:pt x="13485" y="57976"/>
                    <a:pt x="25127" y="70078"/>
                    <a:pt x="41148" y="70078"/>
                  </a:cubicBezTo>
                  <a:cubicBezTo>
                    <a:pt x="57169" y="70078"/>
                    <a:pt x="69041" y="57976"/>
                    <a:pt x="69041" y="41494"/>
                  </a:cubicBezTo>
                  <a:cubicBezTo>
                    <a:pt x="69041" y="25012"/>
                    <a:pt x="57400" y="12448"/>
                    <a:pt x="41148" y="12448"/>
                  </a:cubicBezTo>
                  <a:cubicBezTo>
                    <a:pt x="24896" y="12448"/>
                    <a:pt x="13485" y="24666"/>
                    <a:pt x="13485" y="41494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05" name="Freeform: Shape 1504">
              <a:extLst>
                <a:ext uri="{FF2B5EF4-FFF2-40B4-BE49-F238E27FC236}">
                  <a16:creationId xmlns:a16="http://schemas.microsoft.com/office/drawing/2014/main" id="{3EFD6BE5-83B2-4720-3076-84D3EA4A40C2}"/>
                </a:ext>
              </a:extLst>
            </p:cNvPr>
            <p:cNvSpPr/>
            <p:nvPr/>
          </p:nvSpPr>
          <p:spPr>
            <a:xfrm>
              <a:off x="5654565" y="1951360"/>
              <a:ext cx="13024" cy="121138"/>
            </a:xfrm>
            <a:custGeom>
              <a:avLst/>
              <a:gdLst>
                <a:gd name="connsiteX0" fmla="*/ 0 w 13024"/>
                <a:gd name="connsiteY0" fmla="*/ 0 h 121138"/>
                <a:gd name="connsiteX1" fmla="*/ 13024 w 13024"/>
                <a:gd name="connsiteY1" fmla="*/ 0 h 121138"/>
                <a:gd name="connsiteX2" fmla="*/ 13024 w 13024"/>
                <a:gd name="connsiteY2" fmla="*/ 121139 h 121138"/>
                <a:gd name="connsiteX3" fmla="*/ 0 w 13024"/>
                <a:gd name="connsiteY3" fmla="*/ 121139 h 121138"/>
                <a:gd name="connsiteX4" fmla="*/ 0 w 13024"/>
                <a:gd name="connsiteY4" fmla="*/ 0 h 12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24" h="121138">
                  <a:moveTo>
                    <a:pt x="0" y="0"/>
                  </a:moveTo>
                  <a:lnTo>
                    <a:pt x="13024" y="0"/>
                  </a:lnTo>
                  <a:lnTo>
                    <a:pt x="13024" y="121139"/>
                  </a:lnTo>
                  <a:lnTo>
                    <a:pt x="0" y="1211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06" name="Freeform: Shape 1505">
              <a:extLst>
                <a:ext uri="{FF2B5EF4-FFF2-40B4-BE49-F238E27FC236}">
                  <a16:creationId xmlns:a16="http://schemas.microsoft.com/office/drawing/2014/main" id="{0BDE374B-146E-9E42-1F1B-3839289107F9}"/>
                </a:ext>
              </a:extLst>
            </p:cNvPr>
            <p:cNvSpPr/>
            <p:nvPr/>
          </p:nvSpPr>
          <p:spPr>
            <a:xfrm>
              <a:off x="5694445" y="1951360"/>
              <a:ext cx="13024" cy="121138"/>
            </a:xfrm>
            <a:custGeom>
              <a:avLst/>
              <a:gdLst>
                <a:gd name="connsiteX0" fmla="*/ 0 w 13024"/>
                <a:gd name="connsiteY0" fmla="*/ 0 h 121138"/>
                <a:gd name="connsiteX1" fmla="*/ 13024 w 13024"/>
                <a:gd name="connsiteY1" fmla="*/ 0 h 121138"/>
                <a:gd name="connsiteX2" fmla="*/ 13024 w 13024"/>
                <a:gd name="connsiteY2" fmla="*/ 121139 h 121138"/>
                <a:gd name="connsiteX3" fmla="*/ 0 w 13024"/>
                <a:gd name="connsiteY3" fmla="*/ 121139 h 121138"/>
                <a:gd name="connsiteX4" fmla="*/ 0 w 13024"/>
                <a:gd name="connsiteY4" fmla="*/ 0 h 12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24" h="121138">
                  <a:moveTo>
                    <a:pt x="0" y="0"/>
                  </a:moveTo>
                  <a:lnTo>
                    <a:pt x="13024" y="0"/>
                  </a:lnTo>
                  <a:lnTo>
                    <a:pt x="13024" y="121139"/>
                  </a:lnTo>
                  <a:lnTo>
                    <a:pt x="0" y="1211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07" name="Freeform: Shape 1506">
              <a:extLst>
                <a:ext uri="{FF2B5EF4-FFF2-40B4-BE49-F238E27FC236}">
                  <a16:creationId xmlns:a16="http://schemas.microsoft.com/office/drawing/2014/main" id="{6DB3689D-71F8-EFFD-8E3B-BE4D65C20C7B}"/>
                </a:ext>
              </a:extLst>
            </p:cNvPr>
            <p:cNvSpPr/>
            <p:nvPr/>
          </p:nvSpPr>
          <p:spPr>
            <a:xfrm>
              <a:off x="5728216" y="1991470"/>
              <a:ext cx="77224" cy="82295"/>
            </a:xfrm>
            <a:custGeom>
              <a:avLst/>
              <a:gdLst>
                <a:gd name="connsiteX0" fmla="*/ 0 w 77224"/>
                <a:gd name="connsiteY0" fmla="*/ 41955 h 82295"/>
                <a:gd name="connsiteX1" fmla="*/ 39419 w 77224"/>
                <a:gd name="connsiteY1" fmla="*/ 0 h 82295"/>
                <a:gd name="connsiteX2" fmla="*/ 77224 w 77224"/>
                <a:gd name="connsiteY2" fmla="*/ 39765 h 82295"/>
                <a:gd name="connsiteX3" fmla="*/ 76879 w 77224"/>
                <a:gd name="connsiteY3" fmla="*/ 46335 h 82295"/>
                <a:gd name="connsiteX4" fmla="*/ 13946 w 77224"/>
                <a:gd name="connsiteY4" fmla="*/ 46335 h 82295"/>
                <a:gd name="connsiteX5" fmla="*/ 42992 w 77224"/>
                <a:gd name="connsiteY5" fmla="*/ 70194 h 82295"/>
                <a:gd name="connsiteX6" fmla="*/ 71346 w 77224"/>
                <a:gd name="connsiteY6" fmla="*/ 61319 h 82295"/>
                <a:gd name="connsiteX7" fmla="*/ 71346 w 77224"/>
                <a:gd name="connsiteY7" fmla="*/ 73882 h 82295"/>
                <a:gd name="connsiteX8" fmla="*/ 42992 w 77224"/>
                <a:gd name="connsiteY8" fmla="*/ 82296 h 82295"/>
                <a:gd name="connsiteX9" fmla="*/ 0 w 77224"/>
                <a:gd name="connsiteY9" fmla="*/ 41955 h 82295"/>
                <a:gd name="connsiteX10" fmla="*/ 63278 w 77224"/>
                <a:gd name="connsiteY10" fmla="*/ 35615 h 82295"/>
                <a:gd name="connsiteX11" fmla="*/ 39419 w 77224"/>
                <a:gd name="connsiteY11" fmla="*/ 11872 h 82295"/>
                <a:gd name="connsiteX12" fmla="*/ 14292 w 77224"/>
                <a:gd name="connsiteY12" fmla="*/ 35615 h 82295"/>
                <a:gd name="connsiteX13" fmla="*/ 63393 w 77224"/>
                <a:gd name="connsiteY13" fmla="*/ 35615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7224" h="82295">
                  <a:moveTo>
                    <a:pt x="0" y="41955"/>
                  </a:moveTo>
                  <a:cubicBezTo>
                    <a:pt x="0" y="18096"/>
                    <a:pt x="15214" y="0"/>
                    <a:pt x="39419" y="0"/>
                  </a:cubicBezTo>
                  <a:cubicBezTo>
                    <a:pt x="62356" y="0"/>
                    <a:pt x="77224" y="16943"/>
                    <a:pt x="77224" y="39765"/>
                  </a:cubicBezTo>
                  <a:cubicBezTo>
                    <a:pt x="77224" y="42070"/>
                    <a:pt x="77109" y="44145"/>
                    <a:pt x="76879" y="46335"/>
                  </a:cubicBezTo>
                  <a:lnTo>
                    <a:pt x="13946" y="46335"/>
                  </a:lnTo>
                  <a:cubicBezTo>
                    <a:pt x="16021" y="60512"/>
                    <a:pt x="27201" y="70194"/>
                    <a:pt x="42992" y="70194"/>
                  </a:cubicBezTo>
                  <a:cubicBezTo>
                    <a:pt x="53135" y="70194"/>
                    <a:pt x="63048" y="67312"/>
                    <a:pt x="71346" y="61319"/>
                  </a:cubicBezTo>
                  <a:lnTo>
                    <a:pt x="71346" y="73882"/>
                  </a:lnTo>
                  <a:cubicBezTo>
                    <a:pt x="62817" y="79645"/>
                    <a:pt x="53135" y="82296"/>
                    <a:pt x="42992" y="82296"/>
                  </a:cubicBezTo>
                  <a:cubicBezTo>
                    <a:pt x="18096" y="82296"/>
                    <a:pt x="0" y="66160"/>
                    <a:pt x="0" y="41955"/>
                  </a:cubicBezTo>
                  <a:close/>
                  <a:moveTo>
                    <a:pt x="63278" y="35615"/>
                  </a:moveTo>
                  <a:cubicBezTo>
                    <a:pt x="62125" y="22015"/>
                    <a:pt x="53481" y="11872"/>
                    <a:pt x="39419" y="11872"/>
                  </a:cubicBezTo>
                  <a:cubicBezTo>
                    <a:pt x="25357" y="11872"/>
                    <a:pt x="16136" y="22015"/>
                    <a:pt x="14292" y="35615"/>
                  </a:cubicBezTo>
                  <a:lnTo>
                    <a:pt x="63393" y="35615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08" name="Freeform: Shape 1507">
              <a:extLst>
                <a:ext uri="{FF2B5EF4-FFF2-40B4-BE49-F238E27FC236}">
                  <a16:creationId xmlns:a16="http://schemas.microsoft.com/office/drawing/2014/main" id="{45D9F9BB-41B7-FA77-E1BB-671EE8266C76}"/>
                </a:ext>
              </a:extLst>
            </p:cNvPr>
            <p:cNvSpPr/>
            <p:nvPr/>
          </p:nvSpPr>
          <p:spPr>
            <a:xfrm>
              <a:off x="5820194" y="1951360"/>
              <a:ext cx="82295" cy="122406"/>
            </a:xfrm>
            <a:custGeom>
              <a:avLst/>
              <a:gdLst>
                <a:gd name="connsiteX0" fmla="*/ 69041 w 82295"/>
                <a:gd name="connsiteY0" fmla="*/ 106155 h 122406"/>
                <a:gd name="connsiteX1" fmla="*/ 39995 w 82295"/>
                <a:gd name="connsiteY1" fmla="*/ 122407 h 122406"/>
                <a:gd name="connsiteX2" fmla="*/ 0 w 82295"/>
                <a:gd name="connsiteY2" fmla="*/ 81720 h 122406"/>
                <a:gd name="connsiteX3" fmla="*/ 39995 w 82295"/>
                <a:gd name="connsiteY3" fmla="*/ 40111 h 122406"/>
                <a:gd name="connsiteX4" fmla="*/ 69041 w 82295"/>
                <a:gd name="connsiteY4" fmla="*/ 56708 h 122406"/>
                <a:gd name="connsiteX5" fmla="*/ 69041 w 82295"/>
                <a:gd name="connsiteY5" fmla="*/ 0 h 122406"/>
                <a:gd name="connsiteX6" fmla="*/ 82296 w 82295"/>
                <a:gd name="connsiteY6" fmla="*/ 0 h 122406"/>
                <a:gd name="connsiteX7" fmla="*/ 82296 w 82295"/>
                <a:gd name="connsiteY7" fmla="*/ 121139 h 122406"/>
                <a:gd name="connsiteX8" fmla="*/ 69041 w 82295"/>
                <a:gd name="connsiteY8" fmla="*/ 121139 h 122406"/>
                <a:gd name="connsiteX9" fmla="*/ 69041 w 82295"/>
                <a:gd name="connsiteY9" fmla="*/ 106155 h 122406"/>
                <a:gd name="connsiteX10" fmla="*/ 13486 w 82295"/>
                <a:gd name="connsiteY10" fmla="*/ 81604 h 122406"/>
                <a:gd name="connsiteX11" fmla="*/ 41148 w 82295"/>
                <a:gd name="connsiteY11" fmla="*/ 110189 h 122406"/>
                <a:gd name="connsiteX12" fmla="*/ 69041 w 82295"/>
                <a:gd name="connsiteY12" fmla="*/ 81604 h 122406"/>
                <a:gd name="connsiteX13" fmla="*/ 41148 w 82295"/>
                <a:gd name="connsiteY13" fmla="*/ 52559 h 122406"/>
                <a:gd name="connsiteX14" fmla="*/ 13486 w 82295"/>
                <a:gd name="connsiteY14" fmla="*/ 81604 h 122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82295" h="122406">
                  <a:moveTo>
                    <a:pt x="69041" y="106155"/>
                  </a:moveTo>
                  <a:cubicBezTo>
                    <a:pt x="63048" y="116183"/>
                    <a:pt x="52674" y="122407"/>
                    <a:pt x="39995" y="122407"/>
                  </a:cubicBezTo>
                  <a:cubicBezTo>
                    <a:pt x="16598" y="122407"/>
                    <a:pt x="0" y="105348"/>
                    <a:pt x="0" y="81720"/>
                  </a:cubicBezTo>
                  <a:cubicBezTo>
                    <a:pt x="0" y="58091"/>
                    <a:pt x="16598" y="40111"/>
                    <a:pt x="39995" y="40111"/>
                  </a:cubicBezTo>
                  <a:cubicBezTo>
                    <a:pt x="52790" y="40111"/>
                    <a:pt x="63048" y="46450"/>
                    <a:pt x="69041" y="56708"/>
                  </a:cubicBezTo>
                  <a:lnTo>
                    <a:pt x="69041" y="0"/>
                  </a:lnTo>
                  <a:lnTo>
                    <a:pt x="82296" y="0"/>
                  </a:lnTo>
                  <a:lnTo>
                    <a:pt x="82296" y="121139"/>
                  </a:lnTo>
                  <a:lnTo>
                    <a:pt x="69041" y="121139"/>
                  </a:lnTo>
                  <a:lnTo>
                    <a:pt x="69041" y="106155"/>
                  </a:lnTo>
                  <a:close/>
                  <a:moveTo>
                    <a:pt x="13486" y="81604"/>
                  </a:moveTo>
                  <a:cubicBezTo>
                    <a:pt x="13486" y="98087"/>
                    <a:pt x="25127" y="110189"/>
                    <a:pt x="41148" y="110189"/>
                  </a:cubicBezTo>
                  <a:cubicBezTo>
                    <a:pt x="57169" y="110189"/>
                    <a:pt x="69041" y="98087"/>
                    <a:pt x="69041" y="81604"/>
                  </a:cubicBezTo>
                  <a:cubicBezTo>
                    <a:pt x="69041" y="65122"/>
                    <a:pt x="57400" y="52559"/>
                    <a:pt x="41148" y="52559"/>
                  </a:cubicBezTo>
                  <a:cubicBezTo>
                    <a:pt x="24896" y="52559"/>
                    <a:pt x="13486" y="64776"/>
                    <a:pt x="13486" y="81604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09" name="Freeform: Shape 1508">
              <a:extLst>
                <a:ext uri="{FF2B5EF4-FFF2-40B4-BE49-F238E27FC236}">
                  <a16:creationId xmlns:a16="http://schemas.microsoft.com/office/drawing/2014/main" id="{0E422606-B935-50C2-DC14-64F801158643}"/>
                </a:ext>
              </a:extLst>
            </p:cNvPr>
            <p:cNvSpPr/>
            <p:nvPr/>
          </p:nvSpPr>
          <p:spPr>
            <a:xfrm>
              <a:off x="1813162" y="2183840"/>
              <a:ext cx="127823" cy="85062"/>
            </a:xfrm>
            <a:custGeom>
              <a:avLst/>
              <a:gdLst>
                <a:gd name="connsiteX0" fmla="*/ 93015 w 127823"/>
                <a:gd name="connsiteY0" fmla="*/ 85062 h 85062"/>
                <a:gd name="connsiteX1" fmla="*/ 64776 w 127823"/>
                <a:gd name="connsiteY1" fmla="*/ 25934 h 85062"/>
                <a:gd name="connsiteX2" fmla="*/ 35846 w 127823"/>
                <a:gd name="connsiteY2" fmla="*/ 85062 h 85062"/>
                <a:gd name="connsiteX3" fmla="*/ 0 w 127823"/>
                <a:gd name="connsiteY3" fmla="*/ 2766 h 85062"/>
                <a:gd name="connsiteX4" fmla="*/ 14984 w 127823"/>
                <a:gd name="connsiteY4" fmla="*/ 2766 h 85062"/>
                <a:gd name="connsiteX5" fmla="*/ 37229 w 127823"/>
                <a:gd name="connsiteY5" fmla="*/ 56362 h 85062"/>
                <a:gd name="connsiteX6" fmla="*/ 64546 w 127823"/>
                <a:gd name="connsiteY6" fmla="*/ 0 h 85062"/>
                <a:gd name="connsiteX7" fmla="*/ 91632 w 127823"/>
                <a:gd name="connsiteY7" fmla="*/ 56247 h 85062"/>
                <a:gd name="connsiteX8" fmla="*/ 113877 w 127823"/>
                <a:gd name="connsiteY8" fmla="*/ 2766 h 85062"/>
                <a:gd name="connsiteX9" fmla="*/ 127824 w 127823"/>
                <a:gd name="connsiteY9" fmla="*/ 2766 h 85062"/>
                <a:gd name="connsiteX10" fmla="*/ 92900 w 127823"/>
                <a:gd name="connsiteY10" fmla="*/ 85062 h 85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7823" h="85062">
                  <a:moveTo>
                    <a:pt x="93015" y="85062"/>
                  </a:moveTo>
                  <a:lnTo>
                    <a:pt x="64776" y="25934"/>
                  </a:lnTo>
                  <a:lnTo>
                    <a:pt x="35846" y="85062"/>
                  </a:lnTo>
                  <a:lnTo>
                    <a:pt x="0" y="2766"/>
                  </a:lnTo>
                  <a:lnTo>
                    <a:pt x="14984" y="2766"/>
                  </a:lnTo>
                  <a:lnTo>
                    <a:pt x="37229" y="56362"/>
                  </a:lnTo>
                  <a:lnTo>
                    <a:pt x="64546" y="0"/>
                  </a:lnTo>
                  <a:lnTo>
                    <a:pt x="91632" y="56247"/>
                  </a:lnTo>
                  <a:lnTo>
                    <a:pt x="113877" y="2766"/>
                  </a:lnTo>
                  <a:lnTo>
                    <a:pt x="127824" y="2766"/>
                  </a:lnTo>
                  <a:lnTo>
                    <a:pt x="92900" y="85062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10" name="Freeform: Shape 1509">
              <a:extLst>
                <a:ext uri="{FF2B5EF4-FFF2-40B4-BE49-F238E27FC236}">
                  <a16:creationId xmlns:a16="http://schemas.microsoft.com/office/drawing/2014/main" id="{6B3F150B-DCBD-CE70-FEB9-B767EA335C7D}"/>
                </a:ext>
              </a:extLst>
            </p:cNvPr>
            <p:cNvSpPr/>
            <p:nvPr/>
          </p:nvSpPr>
          <p:spPr>
            <a:xfrm>
              <a:off x="1952974" y="2154218"/>
              <a:ext cx="23628" cy="111918"/>
            </a:xfrm>
            <a:custGeom>
              <a:avLst/>
              <a:gdLst>
                <a:gd name="connsiteX0" fmla="*/ 0 w 23628"/>
                <a:gd name="connsiteY0" fmla="*/ 8760 h 111918"/>
                <a:gd name="connsiteX1" fmla="*/ 8414 w 23628"/>
                <a:gd name="connsiteY1" fmla="*/ 0 h 111918"/>
                <a:gd name="connsiteX2" fmla="*/ 14062 w 23628"/>
                <a:gd name="connsiteY2" fmla="*/ 1729 h 111918"/>
                <a:gd name="connsiteX3" fmla="*/ 23628 w 23628"/>
                <a:gd name="connsiteY3" fmla="*/ 8529 h 111918"/>
                <a:gd name="connsiteX4" fmla="*/ 14062 w 23628"/>
                <a:gd name="connsiteY4" fmla="*/ 15099 h 111918"/>
                <a:gd name="connsiteX5" fmla="*/ 8414 w 23628"/>
                <a:gd name="connsiteY5" fmla="*/ 17059 h 111918"/>
                <a:gd name="connsiteX6" fmla="*/ 0 w 23628"/>
                <a:gd name="connsiteY6" fmla="*/ 8645 h 111918"/>
                <a:gd name="connsiteX7" fmla="*/ 2766 w 23628"/>
                <a:gd name="connsiteY7" fmla="*/ 32273 h 111918"/>
                <a:gd name="connsiteX8" fmla="*/ 16021 w 23628"/>
                <a:gd name="connsiteY8" fmla="*/ 32273 h 111918"/>
                <a:gd name="connsiteX9" fmla="*/ 16021 w 23628"/>
                <a:gd name="connsiteY9" fmla="*/ 111918 h 111918"/>
                <a:gd name="connsiteX10" fmla="*/ 2766 w 23628"/>
                <a:gd name="connsiteY10" fmla="*/ 111918 h 111918"/>
                <a:gd name="connsiteX11" fmla="*/ 2766 w 23628"/>
                <a:gd name="connsiteY11" fmla="*/ 32273 h 111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3628" h="111918">
                  <a:moveTo>
                    <a:pt x="0" y="8760"/>
                  </a:moveTo>
                  <a:cubicBezTo>
                    <a:pt x="0" y="3919"/>
                    <a:pt x="3688" y="0"/>
                    <a:pt x="8414" y="0"/>
                  </a:cubicBezTo>
                  <a:cubicBezTo>
                    <a:pt x="10489" y="0"/>
                    <a:pt x="12333" y="461"/>
                    <a:pt x="14062" y="1729"/>
                  </a:cubicBezTo>
                  <a:lnTo>
                    <a:pt x="23628" y="8529"/>
                  </a:lnTo>
                  <a:lnTo>
                    <a:pt x="14062" y="15099"/>
                  </a:lnTo>
                  <a:cubicBezTo>
                    <a:pt x="12333" y="16367"/>
                    <a:pt x="10489" y="17059"/>
                    <a:pt x="8414" y="17059"/>
                  </a:cubicBezTo>
                  <a:cubicBezTo>
                    <a:pt x="3688" y="17059"/>
                    <a:pt x="0" y="13370"/>
                    <a:pt x="0" y="8645"/>
                  </a:cubicBezTo>
                  <a:close/>
                  <a:moveTo>
                    <a:pt x="2766" y="32273"/>
                  </a:moveTo>
                  <a:lnTo>
                    <a:pt x="16021" y="32273"/>
                  </a:lnTo>
                  <a:lnTo>
                    <a:pt x="16021" y="111918"/>
                  </a:lnTo>
                  <a:lnTo>
                    <a:pt x="2766" y="111918"/>
                  </a:lnTo>
                  <a:lnTo>
                    <a:pt x="2766" y="32273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11" name="Freeform: Shape 1510">
              <a:extLst>
                <a:ext uri="{FF2B5EF4-FFF2-40B4-BE49-F238E27FC236}">
                  <a16:creationId xmlns:a16="http://schemas.microsoft.com/office/drawing/2014/main" id="{E8F6CC5A-3FF8-82FA-7ED0-359E220C167A}"/>
                </a:ext>
              </a:extLst>
            </p:cNvPr>
            <p:cNvSpPr/>
            <p:nvPr/>
          </p:nvSpPr>
          <p:spPr>
            <a:xfrm>
              <a:off x="1994237" y="2161134"/>
              <a:ext cx="47026" cy="106270"/>
            </a:xfrm>
            <a:custGeom>
              <a:avLst/>
              <a:gdLst>
                <a:gd name="connsiteX0" fmla="*/ 27317 w 47026"/>
                <a:gd name="connsiteY0" fmla="*/ 106270 h 106270"/>
                <a:gd name="connsiteX1" fmla="*/ 0 w 47026"/>
                <a:gd name="connsiteY1" fmla="*/ 77340 h 106270"/>
                <a:gd name="connsiteX2" fmla="*/ 0 w 47026"/>
                <a:gd name="connsiteY2" fmla="*/ 0 h 106270"/>
                <a:gd name="connsiteX3" fmla="*/ 13024 w 47026"/>
                <a:gd name="connsiteY3" fmla="*/ 0 h 106270"/>
                <a:gd name="connsiteX4" fmla="*/ 13024 w 47026"/>
                <a:gd name="connsiteY4" fmla="*/ 25357 h 106270"/>
                <a:gd name="connsiteX5" fmla="*/ 45989 w 47026"/>
                <a:gd name="connsiteY5" fmla="*/ 25357 h 106270"/>
                <a:gd name="connsiteX6" fmla="*/ 45989 w 47026"/>
                <a:gd name="connsiteY6" fmla="*/ 37460 h 106270"/>
                <a:gd name="connsiteX7" fmla="*/ 13024 w 47026"/>
                <a:gd name="connsiteY7" fmla="*/ 37460 h 106270"/>
                <a:gd name="connsiteX8" fmla="*/ 13024 w 47026"/>
                <a:gd name="connsiteY8" fmla="*/ 78262 h 106270"/>
                <a:gd name="connsiteX9" fmla="*/ 28469 w 47026"/>
                <a:gd name="connsiteY9" fmla="*/ 93707 h 106270"/>
                <a:gd name="connsiteX10" fmla="*/ 47026 w 47026"/>
                <a:gd name="connsiteY10" fmla="*/ 87944 h 106270"/>
                <a:gd name="connsiteX11" fmla="*/ 47026 w 47026"/>
                <a:gd name="connsiteY11" fmla="*/ 100738 h 106270"/>
                <a:gd name="connsiteX12" fmla="*/ 27201 w 47026"/>
                <a:gd name="connsiteY12" fmla="*/ 106270 h 106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7026" h="106270">
                  <a:moveTo>
                    <a:pt x="27317" y="106270"/>
                  </a:moveTo>
                  <a:cubicBezTo>
                    <a:pt x="10489" y="106270"/>
                    <a:pt x="0" y="98894"/>
                    <a:pt x="0" y="77340"/>
                  </a:cubicBezTo>
                  <a:lnTo>
                    <a:pt x="0" y="0"/>
                  </a:lnTo>
                  <a:lnTo>
                    <a:pt x="13024" y="0"/>
                  </a:lnTo>
                  <a:lnTo>
                    <a:pt x="13024" y="25357"/>
                  </a:lnTo>
                  <a:lnTo>
                    <a:pt x="45989" y="25357"/>
                  </a:lnTo>
                  <a:lnTo>
                    <a:pt x="45989" y="37460"/>
                  </a:lnTo>
                  <a:lnTo>
                    <a:pt x="13024" y="37460"/>
                  </a:lnTo>
                  <a:lnTo>
                    <a:pt x="13024" y="78262"/>
                  </a:lnTo>
                  <a:cubicBezTo>
                    <a:pt x="13024" y="89442"/>
                    <a:pt x="19594" y="93707"/>
                    <a:pt x="28469" y="93707"/>
                  </a:cubicBezTo>
                  <a:cubicBezTo>
                    <a:pt x="34809" y="93707"/>
                    <a:pt x="41263" y="91978"/>
                    <a:pt x="47026" y="87944"/>
                  </a:cubicBezTo>
                  <a:lnTo>
                    <a:pt x="47026" y="100738"/>
                  </a:lnTo>
                  <a:cubicBezTo>
                    <a:pt x="41378" y="104657"/>
                    <a:pt x="33771" y="106270"/>
                    <a:pt x="27201" y="106270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12" name="Freeform: Shape 1511">
              <a:extLst>
                <a:ext uri="{FF2B5EF4-FFF2-40B4-BE49-F238E27FC236}">
                  <a16:creationId xmlns:a16="http://schemas.microsoft.com/office/drawing/2014/main" id="{DBB062F3-7C9B-01EE-AA93-F47961666DE8}"/>
                </a:ext>
              </a:extLst>
            </p:cNvPr>
            <p:cNvSpPr/>
            <p:nvPr/>
          </p:nvSpPr>
          <p:spPr>
            <a:xfrm>
              <a:off x="2057860" y="2144998"/>
              <a:ext cx="71231" cy="121138"/>
            </a:xfrm>
            <a:custGeom>
              <a:avLst/>
              <a:gdLst>
                <a:gd name="connsiteX0" fmla="*/ 13024 w 71231"/>
                <a:gd name="connsiteY0" fmla="*/ 121139 h 121138"/>
                <a:gd name="connsiteX1" fmla="*/ 0 w 71231"/>
                <a:gd name="connsiteY1" fmla="*/ 121139 h 121138"/>
                <a:gd name="connsiteX2" fmla="*/ 0 w 71231"/>
                <a:gd name="connsiteY2" fmla="*/ 0 h 121138"/>
                <a:gd name="connsiteX3" fmla="*/ 13024 w 71231"/>
                <a:gd name="connsiteY3" fmla="*/ 0 h 121138"/>
                <a:gd name="connsiteX4" fmla="*/ 13024 w 71231"/>
                <a:gd name="connsiteY4" fmla="*/ 56362 h 121138"/>
                <a:gd name="connsiteX5" fmla="*/ 40572 w 71231"/>
                <a:gd name="connsiteY5" fmla="*/ 40111 h 121138"/>
                <a:gd name="connsiteX6" fmla="*/ 71231 w 71231"/>
                <a:gd name="connsiteY6" fmla="*/ 74343 h 121138"/>
                <a:gd name="connsiteX7" fmla="*/ 71231 w 71231"/>
                <a:gd name="connsiteY7" fmla="*/ 121139 h 121138"/>
                <a:gd name="connsiteX8" fmla="*/ 57976 w 71231"/>
                <a:gd name="connsiteY8" fmla="*/ 121139 h 121138"/>
                <a:gd name="connsiteX9" fmla="*/ 57976 w 71231"/>
                <a:gd name="connsiteY9" fmla="*/ 76533 h 121138"/>
                <a:gd name="connsiteX10" fmla="*/ 37344 w 71231"/>
                <a:gd name="connsiteY10" fmla="*/ 52789 h 121138"/>
                <a:gd name="connsiteX11" fmla="*/ 12909 w 71231"/>
                <a:gd name="connsiteY11" fmla="*/ 81259 h 121138"/>
                <a:gd name="connsiteX12" fmla="*/ 12909 w 71231"/>
                <a:gd name="connsiteY12" fmla="*/ 121139 h 12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1231" h="121138">
                  <a:moveTo>
                    <a:pt x="13024" y="121139"/>
                  </a:moveTo>
                  <a:lnTo>
                    <a:pt x="0" y="121139"/>
                  </a:lnTo>
                  <a:lnTo>
                    <a:pt x="0" y="0"/>
                  </a:lnTo>
                  <a:lnTo>
                    <a:pt x="13024" y="0"/>
                  </a:lnTo>
                  <a:lnTo>
                    <a:pt x="13024" y="56362"/>
                  </a:lnTo>
                  <a:cubicBezTo>
                    <a:pt x="18672" y="46565"/>
                    <a:pt x="28354" y="40111"/>
                    <a:pt x="40572" y="40111"/>
                  </a:cubicBezTo>
                  <a:cubicBezTo>
                    <a:pt x="60742" y="40111"/>
                    <a:pt x="71231" y="54633"/>
                    <a:pt x="71231" y="74343"/>
                  </a:cubicBezTo>
                  <a:lnTo>
                    <a:pt x="71231" y="121139"/>
                  </a:lnTo>
                  <a:lnTo>
                    <a:pt x="57976" y="121139"/>
                  </a:lnTo>
                  <a:lnTo>
                    <a:pt x="57976" y="76533"/>
                  </a:lnTo>
                  <a:cubicBezTo>
                    <a:pt x="57976" y="61088"/>
                    <a:pt x="51176" y="52789"/>
                    <a:pt x="37344" y="52789"/>
                  </a:cubicBezTo>
                  <a:cubicBezTo>
                    <a:pt x="22591" y="52789"/>
                    <a:pt x="12909" y="65353"/>
                    <a:pt x="12909" y="81259"/>
                  </a:cubicBezTo>
                  <a:lnTo>
                    <a:pt x="12909" y="121139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13" name="Freeform: Shape 1512">
              <a:extLst>
                <a:ext uri="{FF2B5EF4-FFF2-40B4-BE49-F238E27FC236}">
                  <a16:creationId xmlns:a16="http://schemas.microsoft.com/office/drawing/2014/main" id="{C57D409B-F31D-17ED-AF65-558315A581AE}"/>
                </a:ext>
              </a:extLst>
            </p:cNvPr>
            <p:cNvSpPr/>
            <p:nvPr/>
          </p:nvSpPr>
          <p:spPr>
            <a:xfrm>
              <a:off x="2147533" y="2184993"/>
              <a:ext cx="82872" cy="82411"/>
            </a:xfrm>
            <a:custGeom>
              <a:avLst/>
              <a:gdLst>
                <a:gd name="connsiteX0" fmla="*/ 0 w 82872"/>
                <a:gd name="connsiteY0" fmla="*/ 41033 h 82411"/>
                <a:gd name="connsiteX1" fmla="*/ 41839 w 82872"/>
                <a:gd name="connsiteY1" fmla="*/ 0 h 82411"/>
                <a:gd name="connsiteX2" fmla="*/ 82872 w 82872"/>
                <a:gd name="connsiteY2" fmla="*/ 41033 h 82411"/>
                <a:gd name="connsiteX3" fmla="*/ 41839 w 82872"/>
                <a:gd name="connsiteY3" fmla="*/ 82411 h 82411"/>
                <a:gd name="connsiteX4" fmla="*/ 0 w 82872"/>
                <a:gd name="connsiteY4" fmla="*/ 41033 h 82411"/>
                <a:gd name="connsiteX5" fmla="*/ 41609 w 82872"/>
                <a:gd name="connsiteY5" fmla="*/ 12448 h 82411"/>
                <a:gd name="connsiteX6" fmla="*/ 13485 w 82872"/>
                <a:gd name="connsiteY6" fmla="*/ 41148 h 82411"/>
                <a:gd name="connsiteX7" fmla="*/ 41609 w 82872"/>
                <a:gd name="connsiteY7" fmla="*/ 70078 h 82411"/>
                <a:gd name="connsiteX8" fmla="*/ 69272 w 82872"/>
                <a:gd name="connsiteY8" fmla="*/ 41148 h 82411"/>
                <a:gd name="connsiteX9" fmla="*/ 41609 w 82872"/>
                <a:gd name="connsiteY9" fmla="*/ 12448 h 82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2872" h="82411">
                  <a:moveTo>
                    <a:pt x="0" y="41033"/>
                  </a:moveTo>
                  <a:cubicBezTo>
                    <a:pt x="0" y="17289"/>
                    <a:pt x="17635" y="0"/>
                    <a:pt x="41839" y="0"/>
                  </a:cubicBezTo>
                  <a:cubicBezTo>
                    <a:pt x="66044" y="0"/>
                    <a:pt x="82872" y="17289"/>
                    <a:pt x="82872" y="41033"/>
                  </a:cubicBezTo>
                  <a:cubicBezTo>
                    <a:pt x="82872" y="64776"/>
                    <a:pt x="65698" y="82411"/>
                    <a:pt x="41839" y="82411"/>
                  </a:cubicBezTo>
                  <a:cubicBezTo>
                    <a:pt x="17981" y="82411"/>
                    <a:pt x="0" y="65122"/>
                    <a:pt x="0" y="41033"/>
                  </a:cubicBezTo>
                  <a:close/>
                  <a:moveTo>
                    <a:pt x="41609" y="12448"/>
                  </a:moveTo>
                  <a:cubicBezTo>
                    <a:pt x="25127" y="12448"/>
                    <a:pt x="13485" y="24550"/>
                    <a:pt x="13485" y="41148"/>
                  </a:cubicBezTo>
                  <a:cubicBezTo>
                    <a:pt x="13485" y="57745"/>
                    <a:pt x="25127" y="70078"/>
                    <a:pt x="41609" y="70078"/>
                  </a:cubicBezTo>
                  <a:cubicBezTo>
                    <a:pt x="58091" y="70078"/>
                    <a:pt x="69272" y="57976"/>
                    <a:pt x="69272" y="41148"/>
                  </a:cubicBezTo>
                  <a:cubicBezTo>
                    <a:pt x="69272" y="24320"/>
                    <a:pt x="57745" y="12448"/>
                    <a:pt x="41609" y="12448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14" name="Freeform: Shape 1513">
              <a:extLst>
                <a:ext uri="{FF2B5EF4-FFF2-40B4-BE49-F238E27FC236}">
                  <a16:creationId xmlns:a16="http://schemas.microsoft.com/office/drawing/2014/main" id="{4D55E265-6A2C-CA95-F6EB-24FD4A2A1D80}"/>
                </a:ext>
              </a:extLst>
            </p:cNvPr>
            <p:cNvSpPr/>
            <p:nvPr/>
          </p:nvSpPr>
          <p:spPr>
            <a:xfrm>
              <a:off x="2248040" y="2186491"/>
              <a:ext cx="70193" cy="80912"/>
            </a:xfrm>
            <a:custGeom>
              <a:avLst/>
              <a:gdLst>
                <a:gd name="connsiteX0" fmla="*/ 57169 w 70193"/>
                <a:gd name="connsiteY0" fmla="*/ 0 h 80912"/>
                <a:gd name="connsiteX1" fmla="*/ 70194 w 70193"/>
                <a:gd name="connsiteY1" fmla="*/ 0 h 80912"/>
                <a:gd name="connsiteX2" fmla="*/ 70194 w 70193"/>
                <a:gd name="connsiteY2" fmla="*/ 44606 h 80912"/>
                <a:gd name="connsiteX3" fmla="*/ 35154 w 70193"/>
                <a:gd name="connsiteY3" fmla="*/ 80913 h 80912"/>
                <a:gd name="connsiteX4" fmla="*/ 0 w 70193"/>
                <a:gd name="connsiteY4" fmla="*/ 44606 h 80912"/>
                <a:gd name="connsiteX5" fmla="*/ 0 w 70193"/>
                <a:gd name="connsiteY5" fmla="*/ 0 h 80912"/>
                <a:gd name="connsiteX6" fmla="*/ 13024 w 70193"/>
                <a:gd name="connsiteY6" fmla="*/ 0 h 80912"/>
                <a:gd name="connsiteX7" fmla="*/ 13024 w 70193"/>
                <a:gd name="connsiteY7" fmla="*/ 45874 h 80912"/>
                <a:gd name="connsiteX8" fmla="*/ 35154 w 70193"/>
                <a:gd name="connsiteY8" fmla="*/ 68695 h 80912"/>
                <a:gd name="connsiteX9" fmla="*/ 57169 w 70193"/>
                <a:gd name="connsiteY9" fmla="*/ 45874 h 80912"/>
                <a:gd name="connsiteX10" fmla="*/ 57169 w 70193"/>
                <a:gd name="connsiteY10" fmla="*/ 0 h 80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0193" h="80912">
                  <a:moveTo>
                    <a:pt x="57169" y="0"/>
                  </a:moveTo>
                  <a:lnTo>
                    <a:pt x="70194" y="0"/>
                  </a:lnTo>
                  <a:lnTo>
                    <a:pt x="70194" y="44606"/>
                  </a:lnTo>
                  <a:cubicBezTo>
                    <a:pt x="70194" y="67197"/>
                    <a:pt x="56478" y="80913"/>
                    <a:pt x="35154" y="80913"/>
                  </a:cubicBezTo>
                  <a:cubicBezTo>
                    <a:pt x="13831" y="80913"/>
                    <a:pt x="0" y="67197"/>
                    <a:pt x="0" y="44606"/>
                  </a:cubicBezTo>
                  <a:lnTo>
                    <a:pt x="0" y="0"/>
                  </a:lnTo>
                  <a:lnTo>
                    <a:pt x="13024" y="0"/>
                  </a:lnTo>
                  <a:lnTo>
                    <a:pt x="13024" y="45874"/>
                  </a:lnTo>
                  <a:cubicBezTo>
                    <a:pt x="13024" y="61088"/>
                    <a:pt x="22015" y="68695"/>
                    <a:pt x="35154" y="68695"/>
                  </a:cubicBezTo>
                  <a:cubicBezTo>
                    <a:pt x="48294" y="68695"/>
                    <a:pt x="57169" y="61088"/>
                    <a:pt x="57169" y="45874"/>
                  </a:cubicBezTo>
                  <a:lnTo>
                    <a:pt x="57169" y="0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15" name="Freeform: Shape 1514">
              <a:extLst>
                <a:ext uri="{FF2B5EF4-FFF2-40B4-BE49-F238E27FC236}">
                  <a16:creationId xmlns:a16="http://schemas.microsoft.com/office/drawing/2014/main" id="{5F4CDC26-1A4C-A0B4-8FCD-162C13BFCD61}"/>
                </a:ext>
              </a:extLst>
            </p:cNvPr>
            <p:cNvSpPr/>
            <p:nvPr/>
          </p:nvSpPr>
          <p:spPr>
            <a:xfrm>
              <a:off x="2341517" y="2161134"/>
              <a:ext cx="47026" cy="106270"/>
            </a:xfrm>
            <a:custGeom>
              <a:avLst/>
              <a:gdLst>
                <a:gd name="connsiteX0" fmla="*/ 27317 w 47026"/>
                <a:gd name="connsiteY0" fmla="*/ 106270 h 106270"/>
                <a:gd name="connsiteX1" fmla="*/ 0 w 47026"/>
                <a:gd name="connsiteY1" fmla="*/ 77340 h 106270"/>
                <a:gd name="connsiteX2" fmla="*/ 0 w 47026"/>
                <a:gd name="connsiteY2" fmla="*/ 0 h 106270"/>
                <a:gd name="connsiteX3" fmla="*/ 13024 w 47026"/>
                <a:gd name="connsiteY3" fmla="*/ 0 h 106270"/>
                <a:gd name="connsiteX4" fmla="*/ 13024 w 47026"/>
                <a:gd name="connsiteY4" fmla="*/ 25357 h 106270"/>
                <a:gd name="connsiteX5" fmla="*/ 45989 w 47026"/>
                <a:gd name="connsiteY5" fmla="*/ 25357 h 106270"/>
                <a:gd name="connsiteX6" fmla="*/ 45989 w 47026"/>
                <a:gd name="connsiteY6" fmla="*/ 37460 h 106270"/>
                <a:gd name="connsiteX7" fmla="*/ 13024 w 47026"/>
                <a:gd name="connsiteY7" fmla="*/ 37460 h 106270"/>
                <a:gd name="connsiteX8" fmla="*/ 13024 w 47026"/>
                <a:gd name="connsiteY8" fmla="*/ 78262 h 106270"/>
                <a:gd name="connsiteX9" fmla="*/ 28469 w 47026"/>
                <a:gd name="connsiteY9" fmla="*/ 93707 h 106270"/>
                <a:gd name="connsiteX10" fmla="*/ 47026 w 47026"/>
                <a:gd name="connsiteY10" fmla="*/ 87944 h 106270"/>
                <a:gd name="connsiteX11" fmla="*/ 47026 w 47026"/>
                <a:gd name="connsiteY11" fmla="*/ 100738 h 106270"/>
                <a:gd name="connsiteX12" fmla="*/ 27201 w 47026"/>
                <a:gd name="connsiteY12" fmla="*/ 106270 h 106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7026" h="106270">
                  <a:moveTo>
                    <a:pt x="27317" y="106270"/>
                  </a:moveTo>
                  <a:cubicBezTo>
                    <a:pt x="10489" y="106270"/>
                    <a:pt x="0" y="98894"/>
                    <a:pt x="0" y="77340"/>
                  </a:cubicBezTo>
                  <a:lnTo>
                    <a:pt x="0" y="0"/>
                  </a:lnTo>
                  <a:lnTo>
                    <a:pt x="13024" y="0"/>
                  </a:lnTo>
                  <a:lnTo>
                    <a:pt x="13024" y="25357"/>
                  </a:lnTo>
                  <a:lnTo>
                    <a:pt x="45989" y="25357"/>
                  </a:lnTo>
                  <a:lnTo>
                    <a:pt x="45989" y="37460"/>
                  </a:lnTo>
                  <a:lnTo>
                    <a:pt x="13024" y="37460"/>
                  </a:lnTo>
                  <a:lnTo>
                    <a:pt x="13024" y="78262"/>
                  </a:lnTo>
                  <a:cubicBezTo>
                    <a:pt x="13024" y="89442"/>
                    <a:pt x="19594" y="93707"/>
                    <a:pt x="28469" y="93707"/>
                  </a:cubicBezTo>
                  <a:cubicBezTo>
                    <a:pt x="34809" y="93707"/>
                    <a:pt x="41263" y="91978"/>
                    <a:pt x="47026" y="87944"/>
                  </a:cubicBezTo>
                  <a:lnTo>
                    <a:pt x="47026" y="100738"/>
                  </a:lnTo>
                  <a:cubicBezTo>
                    <a:pt x="41379" y="104657"/>
                    <a:pt x="33771" y="106270"/>
                    <a:pt x="27201" y="106270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16" name="Freeform: Shape 1515">
              <a:extLst>
                <a:ext uri="{FF2B5EF4-FFF2-40B4-BE49-F238E27FC236}">
                  <a16:creationId xmlns:a16="http://schemas.microsoft.com/office/drawing/2014/main" id="{41DC051A-0341-10F2-31CB-A14CD46FF11D}"/>
                </a:ext>
              </a:extLst>
            </p:cNvPr>
            <p:cNvSpPr/>
            <p:nvPr/>
          </p:nvSpPr>
          <p:spPr>
            <a:xfrm>
              <a:off x="2429922" y="2186491"/>
              <a:ext cx="80451" cy="119986"/>
            </a:xfrm>
            <a:custGeom>
              <a:avLst/>
              <a:gdLst>
                <a:gd name="connsiteX0" fmla="*/ 22706 w 80451"/>
                <a:gd name="connsiteY0" fmla="*/ 119986 h 119986"/>
                <a:gd name="connsiteX1" fmla="*/ 8875 w 80451"/>
                <a:gd name="connsiteY1" fmla="*/ 119986 h 119986"/>
                <a:gd name="connsiteX2" fmla="*/ 34348 w 80451"/>
                <a:gd name="connsiteY2" fmla="*/ 66851 h 119986"/>
                <a:gd name="connsiteX3" fmla="*/ 0 w 80451"/>
                <a:gd name="connsiteY3" fmla="*/ 0 h 119986"/>
                <a:gd name="connsiteX4" fmla="*/ 15445 w 80451"/>
                <a:gd name="connsiteY4" fmla="*/ 0 h 119986"/>
                <a:gd name="connsiteX5" fmla="*/ 41378 w 80451"/>
                <a:gd name="connsiteY5" fmla="*/ 51983 h 119986"/>
                <a:gd name="connsiteX6" fmla="*/ 66621 w 80451"/>
                <a:gd name="connsiteY6" fmla="*/ 0 h 119986"/>
                <a:gd name="connsiteX7" fmla="*/ 80452 w 80451"/>
                <a:gd name="connsiteY7" fmla="*/ 0 h 119986"/>
                <a:gd name="connsiteX8" fmla="*/ 22706 w 80451"/>
                <a:gd name="connsiteY8" fmla="*/ 119986 h 1199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0451" h="119986">
                  <a:moveTo>
                    <a:pt x="22706" y="119986"/>
                  </a:moveTo>
                  <a:lnTo>
                    <a:pt x="8875" y="119986"/>
                  </a:lnTo>
                  <a:lnTo>
                    <a:pt x="34348" y="66851"/>
                  </a:lnTo>
                  <a:lnTo>
                    <a:pt x="0" y="0"/>
                  </a:lnTo>
                  <a:lnTo>
                    <a:pt x="15445" y="0"/>
                  </a:lnTo>
                  <a:lnTo>
                    <a:pt x="41378" y="51983"/>
                  </a:lnTo>
                  <a:lnTo>
                    <a:pt x="66621" y="0"/>
                  </a:lnTo>
                  <a:lnTo>
                    <a:pt x="80452" y="0"/>
                  </a:lnTo>
                  <a:lnTo>
                    <a:pt x="22706" y="119986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17" name="Freeform: Shape 1516">
              <a:extLst>
                <a:ext uri="{FF2B5EF4-FFF2-40B4-BE49-F238E27FC236}">
                  <a16:creationId xmlns:a16="http://schemas.microsoft.com/office/drawing/2014/main" id="{8F34401B-38BC-E110-16B5-B7FED556D913}"/>
                </a:ext>
              </a:extLst>
            </p:cNvPr>
            <p:cNvSpPr/>
            <p:nvPr/>
          </p:nvSpPr>
          <p:spPr>
            <a:xfrm>
              <a:off x="2516136" y="2184993"/>
              <a:ext cx="82872" cy="82411"/>
            </a:xfrm>
            <a:custGeom>
              <a:avLst/>
              <a:gdLst>
                <a:gd name="connsiteX0" fmla="*/ 0 w 82872"/>
                <a:gd name="connsiteY0" fmla="*/ 41033 h 82411"/>
                <a:gd name="connsiteX1" fmla="*/ 41839 w 82872"/>
                <a:gd name="connsiteY1" fmla="*/ 0 h 82411"/>
                <a:gd name="connsiteX2" fmla="*/ 82872 w 82872"/>
                <a:gd name="connsiteY2" fmla="*/ 41033 h 82411"/>
                <a:gd name="connsiteX3" fmla="*/ 41839 w 82872"/>
                <a:gd name="connsiteY3" fmla="*/ 82411 h 82411"/>
                <a:gd name="connsiteX4" fmla="*/ 0 w 82872"/>
                <a:gd name="connsiteY4" fmla="*/ 41033 h 82411"/>
                <a:gd name="connsiteX5" fmla="*/ 41609 w 82872"/>
                <a:gd name="connsiteY5" fmla="*/ 12448 h 82411"/>
                <a:gd name="connsiteX6" fmla="*/ 13485 w 82872"/>
                <a:gd name="connsiteY6" fmla="*/ 41148 h 82411"/>
                <a:gd name="connsiteX7" fmla="*/ 41609 w 82872"/>
                <a:gd name="connsiteY7" fmla="*/ 70078 h 82411"/>
                <a:gd name="connsiteX8" fmla="*/ 69272 w 82872"/>
                <a:gd name="connsiteY8" fmla="*/ 41148 h 82411"/>
                <a:gd name="connsiteX9" fmla="*/ 41609 w 82872"/>
                <a:gd name="connsiteY9" fmla="*/ 12448 h 82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2872" h="82411">
                  <a:moveTo>
                    <a:pt x="0" y="41033"/>
                  </a:moveTo>
                  <a:cubicBezTo>
                    <a:pt x="0" y="17289"/>
                    <a:pt x="17635" y="0"/>
                    <a:pt x="41839" y="0"/>
                  </a:cubicBezTo>
                  <a:cubicBezTo>
                    <a:pt x="66044" y="0"/>
                    <a:pt x="82872" y="17289"/>
                    <a:pt x="82872" y="41033"/>
                  </a:cubicBezTo>
                  <a:cubicBezTo>
                    <a:pt x="82872" y="64776"/>
                    <a:pt x="65814" y="82411"/>
                    <a:pt x="41839" y="82411"/>
                  </a:cubicBezTo>
                  <a:cubicBezTo>
                    <a:pt x="17865" y="82411"/>
                    <a:pt x="0" y="65122"/>
                    <a:pt x="0" y="41033"/>
                  </a:cubicBezTo>
                  <a:close/>
                  <a:moveTo>
                    <a:pt x="41609" y="12448"/>
                  </a:moveTo>
                  <a:cubicBezTo>
                    <a:pt x="25127" y="12448"/>
                    <a:pt x="13485" y="24550"/>
                    <a:pt x="13485" y="41148"/>
                  </a:cubicBezTo>
                  <a:cubicBezTo>
                    <a:pt x="13485" y="57745"/>
                    <a:pt x="25127" y="70078"/>
                    <a:pt x="41609" y="70078"/>
                  </a:cubicBezTo>
                  <a:cubicBezTo>
                    <a:pt x="58091" y="70078"/>
                    <a:pt x="69272" y="57976"/>
                    <a:pt x="69272" y="41148"/>
                  </a:cubicBezTo>
                  <a:cubicBezTo>
                    <a:pt x="69272" y="24320"/>
                    <a:pt x="57861" y="12448"/>
                    <a:pt x="41609" y="12448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18" name="Freeform: Shape 1517">
              <a:extLst>
                <a:ext uri="{FF2B5EF4-FFF2-40B4-BE49-F238E27FC236}">
                  <a16:creationId xmlns:a16="http://schemas.microsoft.com/office/drawing/2014/main" id="{20E43165-67DB-26DC-1291-3E1C25B88894}"/>
                </a:ext>
              </a:extLst>
            </p:cNvPr>
            <p:cNvSpPr/>
            <p:nvPr/>
          </p:nvSpPr>
          <p:spPr>
            <a:xfrm>
              <a:off x="2616644" y="2186491"/>
              <a:ext cx="70193" cy="80912"/>
            </a:xfrm>
            <a:custGeom>
              <a:avLst/>
              <a:gdLst>
                <a:gd name="connsiteX0" fmla="*/ 57169 w 70193"/>
                <a:gd name="connsiteY0" fmla="*/ 0 h 80912"/>
                <a:gd name="connsiteX1" fmla="*/ 70194 w 70193"/>
                <a:gd name="connsiteY1" fmla="*/ 0 h 80912"/>
                <a:gd name="connsiteX2" fmla="*/ 70194 w 70193"/>
                <a:gd name="connsiteY2" fmla="*/ 44606 h 80912"/>
                <a:gd name="connsiteX3" fmla="*/ 35154 w 70193"/>
                <a:gd name="connsiteY3" fmla="*/ 80913 h 80912"/>
                <a:gd name="connsiteX4" fmla="*/ 0 w 70193"/>
                <a:gd name="connsiteY4" fmla="*/ 44606 h 80912"/>
                <a:gd name="connsiteX5" fmla="*/ 0 w 70193"/>
                <a:gd name="connsiteY5" fmla="*/ 0 h 80912"/>
                <a:gd name="connsiteX6" fmla="*/ 13024 w 70193"/>
                <a:gd name="connsiteY6" fmla="*/ 0 h 80912"/>
                <a:gd name="connsiteX7" fmla="*/ 13024 w 70193"/>
                <a:gd name="connsiteY7" fmla="*/ 45874 h 80912"/>
                <a:gd name="connsiteX8" fmla="*/ 35154 w 70193"/>
                <a:gd name="connsiteY8" fmla="*/ 68695 h 80912"/>
                <a:gd name="connsiteX9" fmla="*/ 57054 w 70193"/>
                <a:gd name="connsiteY9" fmla="*/ 45874 h 80912"/>
                <a:gd name="connsiteX10" fmla="*/ 57054 w 70193"/>
                <a:gd name="connsiteY10" fmla="*/ 0 h 80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0193" h="80912">
                  <a:moveTo>
                    <a:pt x="57169" y="0"/>
                  </a:moveTo>
                  <a:lnTo>
                    <a:pt x="70194" y="0"/>
                  </a:lnTo>
                  <a:lnTo>
                    <a:pt x="70194" y="44606"/>
                  </a:lnTo>
                  <a:cubicBezTo>
                    <a:pt x="70194" y="67197"/>
                    <a:pt x="56478" y="80913"/>
                    <a:pt x="35154" y="80913"/>
                  </a:cubicBezTo>
                  <a:cubicBezTo>
                    <a:pt x="13831" y="80913"/>
                    <a:pt x="0" y="67197"/>
                    <a:pt x="0" y="44606"/>
                  </a:cubicBezTo>
                  <a:lnTo>
                    <a:pt x="0" y="0"/>
                  </a:lnTo>
                  <a:lnTo>
                    <a:pt x="13024" y="0"/>
                  </a:lnTo>
                  <a:lnTo>
                    <a:pt x="13024" y="45874"/>
                  </a:lnTo>
                  <a:cubicBezTo>
                    <a:pt x="13024" y="61088"/>
                    <a:pt x="22130" y="68695"/>
                    <a:pt x="35154" y="68695"/>
                  </a:cubicBezTo>
                  <a:cubicBezTo>
                    <a:pt x="48179" y="68695"/>
                    <a:pt x="57054" y="61088"/>
                    <a:pt x="57054" y="45874"/>
                  </a:cubicBezTo>
                  <a:lnTo>
                    <a:pt x="57054" y="0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19" name="Freeform: Shape 1518">
              <a:extLst>
                <a:ext uri="{FF2B5EF4-FFF2-40B4-BE49-F238E27FC236}">
                  <a16:creationId xmlns:a16="http://schemas.microsoft.com/office/drawing/2014/main" id="{A70C12AC-E0E6-7D58-CABA-3015B67E685D}"/>
                </a:ext>
              </a:extLst>
            </p:cNvPr>
            <p:cNvSpPr/>
            <p:nvPr/>
          </p:nvSpPr>
          <p:spPr>
            <a:xfrm>
              <a:off x="2711388" y="2184993"/>
              <a:ext cx="42070" cy="81143"/>
            </a:xfrm>
            <a:custGeom>
              <a:avLst/>
              <a:gdLst>
                <a:gd name="connsiteX0" fmla="*/ 13024 w 42070"/>
                <a:gd name="connsiteY0" fmla="*/ 81143 h 81143"/>
                <a:gd name="connsiteX1" fmla="*/ 0 w 42070"/>
                <a:gd name="connsiteY1" fmla="*/ 81143 h 81143"/>
                <a:gd name="connsiteX2" fmla="*/ 0 w 42070"/>
                <a:gd name="connsiteY2" fmla="*/ 1498 h 81143"/>
                <a:gd name="connsiteX3" fmla="*/ 13024 w 42070"/>
                <a:gd name="connsiteY3" fmla="*/ 1498 h 81143"/>
                <a:gd name="connsiteX4" fmla="*/ 13024 w 42070"/>
                <a:gd name="connsiteY4" fmla="*/ 19248 h 81143"/>
                <a:gd name="connsiteX5" fmla="*/ 42070 w 42070"/>
                <a:gd name="connsiteY5" fmla="*/ 0 h 81143"/>
                <a:gd name="connsiteX6" fmla="*/ 42070 w 42070"/>
                <a:gd name="connsiteY6" fmla="*/ 14869 h 81143"/>
                <a:gd name="connsiteX7" fmla="*/ 13024 w 42070"/>
                <a:gd name="connsiteY7" fmla="*/ 42992 h 81143"/>
                <a:gd name="connsiteX8" fmla="*/ 13024 w 42070"/>
                <a:gd name="connsiteY8" fmla="*/ 81143 h 81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070" h="81143">
                  <a:moveTo>
                    <a:pt x="13024" y="81143"/>
                  </a:moveTo>
                  <a:lnTo>
                    <a:pt x="0" y="81143"/>
                  </a:lnTo>
                  <a:lnTo>
                    <a:pt x="0" y="1498"/>
                  </a:lnTo>
                  <a:lnTo>
                    <a:pt x="13024" y="1498"/>
                  </a:lnTo>
                  <a:lnTo>
                    <a:pt x="13024" y="19248"/>
                  </a:lnTo>
                  <a:cubicBezTo>
                    <a:pt x="19018" y="7146"/>
                    <a:pt x="29276" y="0"/>
                    <a:pt x="42070" y="0"/>
                  </a:cubicBezTo>
                  <a:lnTo>
                    <a:pt x="42070" y="14869"/>
                  </a:lnTo>
                  <a:cubicBezTo>
                    <a:pt x="26279" y="12794"/>
                    <a:pt x="13024" y="23398"/>
                    <a:pt x="13024" y="42992"/>
                  </a:cubicBezTo>
                  <a:lnTo>
                    <a:pt x="13024" y="81143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20" name="Freeform: Shape 1519">
              <a:extLst>
                <a:ext uri="{FF2B5EF4-FFF2-40B4-BE49-F238E27FC236}">
                  <a16:creationId xmlns:a16="http://schemas.microsoft.com/office/drawing/2014/main" id="{78884510-19F4-7908-9F6B-6CF3D4A2159D}"/>
                </a:ext>
              </a:extLst>
            </p:cNvPr>
            <p:cNvSpPr/>
            <p:nvPr/>
          </p:nvSpPr>
          <p:spPr>
            <a:xfrm>
              <a:off x="2804749" y="2144998"/>
              <a:ext cx="69732" cy="121138"/>
            </a:xfrm>
            <a:custGeom>
              <a:avLst/>
              <a:gdLst>
                <a:gd name="connsiteX0" fmla="*/ 25473 w 69732"/>
                <a:gd name="connsiteY0" fmla="*/ 82526 h 121138"/>
                <a:gd name="connsiteX1" fmla="*/ 13024 w 69732"/>
                <a:gd name="connsiteY1" fmla="*/ 95320 h 121138"/>
                <a:gd name="connsiteX2" fmla="*/ 13024 w 69732"/>
                <a:gd name="connsiteY2" fmla="*/ 121139 h 121138"/>
                <a:gd name="connsiteX3" fmla="*/ 0 w 69732"/>
                <a:gd name="connsiteY3" fmla="*/ 121139 h 121138"/>
                <a:gd name="connsiteX4" fmla="*/ 0 w 69732"/>
                <a:gd name="connsiteY4" fmla="*/ 0 h 121138"/>
                <a:gd name="connsiteX5" fmla="*/ 13024 w 69732"/>
                <a:gd name="connsiteY5" fmla="*/ 0 h 121138"/>
                <a:gd name="connsiteX6" fmla="*/ 13024 w 69732"/>
                <a:gd name="connsiteY6" fmla="*/ 78608 h 121138"/>
                <a:gd name="connsiteX7" fmla="*/ 49562 w 69732"/>
                <a:gd name="connsiteY7" fmla="*/ 41494 h 121138"/>
                <a:gd name="connsiteX8" fmla="*/ 65237 w 69732"/>
                <a:gd name="connsiteY8" fmla="*/ 41494 h 121138"/>
                <a:gd name="connsiteX9" fmla="*/ 34578 w 69732"/>
                <a:gd name="connsiteY9" fmla="*/ 72845 h 121138"/>
                <a:gd name="connsiteX10" fmla="*/ 69733 w 69732"/>
                <a:gd name="connsiteY10" fmla="*/ 121139 h 121138"/>
                <a:gd name="connsiteX11" fmla="*/ 53596 w 69732"/>
                <a:gd name="connsiteY11" fmla="*/ 121139 h 121138"/>
                <a:gd name="connsiteX12" fmla="*/ 25473 w 69732"/>
                <a:gd name="connsiteY12" fmla="*/ 82526 h 12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9732" h="121138">
                  <a:moveTo>
                    <a:pt x="25473" y="82526"/>
                  </a:moveTo>
                  <a:lnTo>
                    <a:pt x="13024" y="95320"/>
                  </a:lnTo>
                  <a:lnTo>
                    <a:pt x="13024" y="121139"/>
                  </a:lnTo>
                  <a:lnTo>
                    <a:pt x="0" y="121139"/>
                  </a:lnTo>
                  <a:lnTo>
                    <a:pt x="0" y="0"/>
                  </a:lnTo>
                  <a:lnTo>
                    <a:pt x="13024" y="0"/>
                  </a:lnTo>
                  <a:lnTo>
                    <a:pt x="13024" y="78608"/>
                  </a:lnTo>
                  <a:lnTo>
                    <a:pt x="49562" y="41494"/>
                  </a:lnTo>
                  <a:lnTo>
                    <a:pt x="65237" y="41494"/>
                  </a:lnTo>
                  <a:lnTo>
                    <a:pt x="34578" y="72845"/>
                  </a:lnTo>
                  <a:lnTo>
                    <a:pt x="69733" y="121139"/>
                  </a:lnTo>
                  <a:lnTo>
                    <a:pt x="53596" y="121139"/>
                  </a:lnTo>
                  <a:lnTo>
                    <a:pt x="25473" y="82526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21" name="Freeform: Shape 1520">
              <a:extLst>
                <a:ext uri="{FF2B5EF4-FFF2-40B4-BE49-F238E27FC236}">
                  <a16:creationId xmlns:a16="http://schemas.microsoft.com/office/drawing/2014/main" id="{527FC365-CDF2-B3EE-CC82-75FB43707DD2}"/>
                </a:ext>
              </a:extLst>
            </p:cNvPr>
            <p:cNvSpPr/>
            <p:nvPr/>
          </p:nvSpPr>
          <p:spPr>
            <a:xfrm>
              <a:off x="2888889" y="2185108"/>
              <a:ext cx="71231" cy="81028"/>
            </a:xfrm>
            <a:custGeom>
              <a:avLst/>
              <a:gdLst>
                <a:gd name="connsiteX0" fmla="*/ 13024 w 71231"/>
                <a:gd name="connsiteY0" fmla="*/ 81028 h 81028"/>
                <a:gd name="connsiteX1" fmla="*/ 0 w 71231"/>
                <a:gd name="connsiteY1" fmla="*/ 81028 h 81028"/>
                <a:gd name="connsiteX2" fmla="*/ 0 w 71231"/>
                <a:gd name="connsiteY2" fmla="*/ 1383 h 81028"/>
                <a:gd name="connsiteX3" fmla="*/ 13024 w 71231"/>
                <a:gd name="connsiteY3" fmla="*/ 1383 h 81028"/>
                <a:gd name="connsiteX4" fmla="*/ 13024 w 71231"/>
                <a:gd name="connsiteY4" fmla="*/ 16252 h 81028"/>
                <a:gd name="connsiteX5" fmla="*/ 40572 w 71231"/>
                <a:gd name="connsiteY5" fmla="*/ 0 h 81028"/>
                <a:gd name="connsiteX6" fmla="*/ 71231 w 71231"/>
                <a:gd name="connsiteY6" fmla="*/ 34232 h 81028"/>
                <a:gd name="connsiteX7" fmla="*/ 71231 w 71231"/>
                <a:gd name="connsiteY7" fmla="*/ 81028 h 81028"/>
                <a:gd name="connsiteX8" fmla="*/ 57976 w 71231"/>
                <a:gd name="connsiteY8" fmla="*/ 81028 h 81028"/>
                <a:gd name="connsiteX9" fmla="*/ 57976 w 71231"/>
                <a:gd name="connsiteY9" fmla="*/ 36422 h 81028"/>
                <a:gd name="connsiteX10" fmla="*/ 37344 w 71231"/>
                <a:gd name="connsiteY10" fmla="*/ 12679 h 81028"/>
                <a:gd name="connsiteX11" fmla="*/ 12909 w 71231"/>
                <a:gd name="connsiteY11" fmla="*/ 41148 h 81028"/>
                <a:gd name="connsiteX12" fmla="*/ 12909 w 71231"/>
                <a:gd name="connsiteY12" fmla="*/ 81028 h 810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1231" h="81028">
                  <a:moveTo>
                    <a:pt x="13024" y="81028"/>
                  </a:moveTo>
                  <a:lnTo>
                    <a:pt x="0" y="81028"/>
                  </a:lnTo>
                  <a:lnTo>
                    <a:pt x="0" y="1383"/>
                  </a:lnTo>
                  <a:lnTo>
                    <a:pt x="13024" y="1383"/>
                  </a:lnTo>
                  <a:lnTo>
                    <a:pt x="13024" y="16252"/>
                  </a:lnTo>
                  <a:cubicBezTo>
                    <a:pt x="18672" y="6455"/>
                    <a:pt x="28354" y="0"/>
                    <a:pt x="40572" y="0"/>
                  </a:cubicBezTo>
                  <a:cubicBezTo>
                    <a:pt x="60742" y="0"/>
                    <a:pt x="71231" y="14523"/>
                    <a:pt x="71231" y="34232"/>
                  </a:cubicBezTo>
                  <a:lnTo>
                    <a:pt x="71231" y="81028"/>
                  </a:lnTo>
                  <a:lnTo>
                    <a:pt x="57976" y="81028"/>
                  </a:lnTo>
                  <a:lnTo>
                    <a:pt x="57976" y="36422"/>
                  </a:lnTo>
                  <a:cubicBezTo>
                    <a:pt x="57976" y="20977"/>
                    <a:pt x="51176" y="12679"/>
                    <a:pt x="37344" y="12679"/>
                  </a:cubicBezTo>
                  <a:cubicBezTo>
                    <a:pt x="22591" y="12679"/>
                    <a:pt x="12909" y="25242"/>
                    <a:pt x="12909" y="41148"/>
                  </a:cubicBezTo>
                  <a:lnTo>
                    <a:pt x="12909" y="81028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22" name="Freeform: Shape 1521">
              <a:extLst>
                <a:ext uri="{FF2B5EF4-FFF2-40B4-BE49-F238E27FC236}">
                  <a16:creationId xmlns:a16="http://schemas.microsoft.com/office/drawing/2014/main" id="{DE509B77-EDCF-3519-B4E8-94A5E9B6F1F8}"/>
                </a:ext>
              </a:extLst>
            </p:cNvPr>
            <p:cNvSpPr/>
            <p:nvPr/>
          </p:nvSpPr>
          <p:spPr>
            <a:xfrm>
              <a:off x="2978562" y="2184993"/>
              <a:ext cx="82871" cy="82411"/>
            </a:xfrm>
            <a:custGeom>
              <a:avLst/>
              <a:gdLst>
                <a:gd name="connsiteX0" fmla="*/ 0 w 82871"/>
                <a:gd name="connsiteY0" fmla="*/ 41033 h 82411"/>
                <a:gd name="connsiteX1" fmla="*/ 41839 w 82871"/>
                <a:gd name="connsiteY1" fmla="*/ 0 h 82411"/>
                <a:gd name="connsiteX2" fmla="*/ 82872 w 82871"/>
                <a:gd name="connsiteY2" fmla="*/ 41033 h 82411"/>
                <a:gd name="connsiteX3" fmla="*/ 41839 w 82871"/>
                <a:gd name="connsiteY3" fmla="*/ 82411 h 82411"/>
                <a:gd name="connsiteX4" fmla="*/ 0 w 82871"/>
                <a:gd name="connsiteY4" fmla="*/ 41033 h 82411"/>
                <a:gd name="connsiteX5" fmla="*/ 41609 w 82871"/>
                <a:gd name="connsiteY5" fmla="*/ 12448 h 82411"/>
                <a:gd name="connsiteX6" fmla="*/ 13485 w 82871"/>
                <a:gd name="connsiteY6" fmla="*/ 41148 h 82411"/>
                <a:gd name="connsiteX7" fmla="*/ 41609 w 82871"/>
                <a:gd name="connsiteY7" fmla="*/ 70078 h 82411"/>
                <a:gd name="connsiteX8" fmla="*/ 69271 w 82871"/>
                <a:gd name="connsiteY8" fmla="*/ 41148 h 82411"/>
                <a:gd name="connsiteX9" fmla="*/ 41609 w 82871"/>
                <a:gd name="connsiteY9" fmla="*/ 12448 h 82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2871" h="82411">
                  <a:moveTo>
                    <a:pt x="0" y="41033"/>
                  </a:moveTo>
                  <a:cubicBezTo>
                    <a:pt x="0" y="17289"/>
                    <a:pt x="17635" y="0"/>
                    <a:pt x="41839" y="0"/>
                  </a:cubicBezTo>
                  <a:cubicBezTo>
                    <a:pt x="66044" y="0"/>
                    <a:pt x="82872" y="17289"/>
                    <a:pt x="82872" y="41033"/>
                  </a:cubicBezTo>
                  <a:cubicBezTo>
                    <a:pt x="82872" y="64776"/>
                    <a:pt x="65698" y="82411"/>
                    <a:pt x="41839" y="82411"/>
                  </a:cubicBezTo>
                  <a:cubicBezTo>
                    <a:pt x="17981" y="82411"/>
                    <a:pt x="0" y="65122"/>
                    <a:pt x="0" y="41033"/>
                  </a:cubicBezTo>
                  <a:close/>
                  <a:moveTo>
                    <a:pt x="41609" y="12448"/>
                  </a:moveTo>
                  <a:cubicBezTo>
                    <a:pt x="25127" y="12448"/>
                    <a:pt x="13485" y="24550"/>
                    <a:pt x="13485" y="41148"/>
                  </a:cubicBezTo>
                  <a:cubicBezTo>
                    <a:pt x="13485" y="57745"/>
                    <a:pt x="25127" y="70078"/>
                    <a:pt x="41609" y="70078"/>
                  </a:cubicBezTo>
                  <a:cubicBezTo>
                    <a:pt x="58091" y="70078"/>
                    <a:pt x="69271" y="57976"/>
                    <a:pt x="69271" y="41148"/>
                  </a:cubicBezTo>
                  <a:cubicBezTo>
                    <a:pt x="69271" y="24320"/>
                    <a:pt x="57861" y="12448"/>
                    <a:pt x="41609" y="12448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23" name="Freeform: Shape 1522">
              <a:extLst>
                <a:ext uri="{FF2B5EF4-FFF2-40B4-BE49-F238E27FC236}">
                  <a16:creationId xmlns:a16="http://schemas.microsoft.com/office/drawing/2014/main" id="{B1B5F4BC-BE80-E247-CF96-B80D6552803E}"/>
                </a:ext>
              </a:extLst>
            </p:cNvPr>
            <p:cNvSpPr/>
            <p:nvPr/>
          </p:nvSpPr>
          <p:spPr>
            <a:xfrm>
              <a:off x="3067427" y="2183840"/>
              <a:ext cx="127708" cy="85062"/>
            </a:xfrm>
            <a:custGeom>
              <a:avLst/>
              <a:gdLst>
                <a:gd name="connsiteX0" fmla="*/ 93015 w 127708"/>
                <a:gd name="connsiteY0" fmla="*/ 85062 h 85062"/>
                <a:gd name="connsiteX1" fmla="*/ 64776 w 127708"/>
                <a:gd name="connsiteY1" fmla="*/ 25934 h 85062"/>
                <a:gd name="connsiteX2" fmla="*/ 35846 w 127708"/>
                <a:gd name="connsiteY2" fmla="*/ 85062 h 85062"/>
                <a:gd name="connsiteX3" fmla="*/ 0 w 127708"/>
                <a:gd name="connsiteY3" fmla="*/ 2766 h 85062"/>
                <a:gd name="connsiteX4" fmla="*/ 14984 w 127708"/>
                <a:gd name="connsiteY4" fmla="*/ 2766 h 85062"/>
                <a:gd name="connsiteX5" fmla="*/ 37229 w 127708"/>
                <a:gd name="connsiteY5" fmla="*/ 56362 h 85062"/>
                <a:gd name="connsiteX6" fmla="*/ 64546 w 127708"/>
                <a:gd name="connsiteY6" fmla="*/ 0 h 85062"/>
                <a:gd name="connsiteX7" fmla="*/ 91632 w 127708"/>
                <a:gd name="connsiteY7" fmla="*/ 56247 h 85062"/>
                <a:gd name="connsiteX8" fmla="*/ 113877 w 127708"/>
                <a:gd name="connsiteY8" fmla="*/ 2766 h 85062"/>
                <a:gd name="connsiteX9" fmla="*/ 127708 w 127708"/>
                <a:gd name="connsiteY9" fmla="*/ 2766 h 85062"/>
                <a:gd name="connsiteX10" fmla="*/ 92785 w 127708"/>
                <a:gd name="connsiteY10" fmla="*/ 85062 h 85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7708" h="85062">
                  <a:moveTo>
                    <a:pt x="93015" y="85062"/>
                  </a:moveTo>
                  <a:lnTo>
                    <a:pt x="64776" y="25934"/>
                  </a:lnTo>
                  <a:lnTo>
                    <a:pt x="35846" y="85062"/>
                  </a:lnTo>
                  <a:lnTo>
                    <a:pt x="0" y="2766"/>
                  </a:lnTo>
                  <a:lnTo>
                    <a:pt x="14984" y="2766"/>
                  </a:lnTo>
                  <a:lnTo>
                    <a:pt x="37229" y="56362"/>
                  </a:lnTo>
                  <a:lnTo>
                    <a:pt x="64546" y="0"/>
                  </a:lnTo>
                  <a:lnTo>
                    <a:pt x="91632" y="56247"/>
                  </a:lnTo>
                  <a:lnTo>
                    <a:pt x="113877" y="2766"/>
                  </a:lnTo>
                  <a:lnTo>
                    <a:pt x="127708" y="2766"/>
                  </a:lnTo>
                  <a:lnTo>
                    <a:pt x="92785" y="85062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24" name="Freeform: Shape 1523">
              <a:extLst>
                <a:ext uri="{FF2B5EF4-FFF2-40B4-BE49-F238E27FC236}">
                  <a16:creationId xmlns:a16="http://schemas.microsoft.com/office/drawing/2014/main" id="{224B06B0-CBAB-5249-F1F3-E130501252DF}"/>
                </a:ext>
              </a:extLst>
            </p:cNvPr>
            <p:cNvSpPr/>
            <p:nvPr/>
          </p:nvSpPr>
          <p:spPr>
            <a:xfrm>
              <a:off x="3210120" y="2144998"/>
              <a:ext cx="13024" cy="121138"/>
            </a:xfrm>
            <a:custGeom>
              <a:avLst/>
              <a:gdLst>
                <a:gd name="connsiteX0" fmla="*/ 0 w 13024"/>
                <a:gd name="connsiteY0" fmla="*/ 0 h 121138"/>
                <a:gd name="connsiteX1" fmla="*/ 13024 w 13024"/>
                <a:gd name="connsiteY1" fmla="*/ 0 h 121138"/>
                <a:gd name="connsiteX2" fmla="*/ 13024 w 13024"/>
                <a:gd name="connsiteY2" fmla="*/ 121139 h 121138"/>
                <a:gd name="connsiteX3" fmla="*/ 0 w 13024"/>
                <a:gd name="connsiteY3" fmla="*/ 121139 h 121138"/>
                <a:gd name="connsiteX4" fmla="*/ 0 w 13024"/>
                <a:gd name="connsiteY4" fmla="*/ 0 h 12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24" h="121138">
                  <a:moveTo>
                    <a:pt x="0" y="0"/>
                  </a:moveTo>
                  <a:lnTo>
                    <a:pt x="13024" y="0"/>
                  </a:lnTo>
                  <a:lnTo>
                    <a:pt x="13024" y="121139"/>
                  </a:lnTo>
                  <a:lnTo>
                    <a:pt x="0" y="1211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25" name="Freeform: Shape 1524">
              <a:extLst>
                <a:ext uri="{FF2B5EF4-FFF2-40B4-BE49-F238E27FC236}">
                  <a16:creationId xmlns:a16="http://schemas.microsoft.com/office/drawing/2014/main" id="{D74A38DD-4C38-7F8A-3A64-1B451EC71AF4}"/>
                </a:ext>
              </a:extLst>
            </p:cNvPr>
            <p:cNvSpPr/>
            <p:nvPr/>
          </p:nvSpPr>
          <p:spPr>
            <a:xfrm>
              <a:off x="3243776" y="2185108"/>
              <a:ext cx="77224" cy="82295"/>
            </a:xfrm>
            <a:custGeom>
              <a:avLst/>
              <a:gdLst>
                <a:gd name="connsiteX0" fmla="*/ 0 w 77224"/>
                <a:gd name="connsiteY0" fmla="*/ 41955 h 82295"/>
                <a:gd name="connsiteX1" fmla="*/ 39419 w 77224"/>
                <a:gd name="connsiteY1" fmla="*/ 0 h 82295"/>
                <a:gd name="connsiteX2" fmla="*/ 77225 w 77224"/>
                <a:gd name="connsiteY2" fmla="*/ 39765 h 82295"/>
                <a:gd name="connsiteX3" fmla="*/ 76879 w 77224"/>
                <a:gd name="connsiteY3" fmla="*/ 46335 h 82295"/>
                <a:gd name="connsiteX4" fmla="*/ 13947 w 77224"/>
                <a:gd name="connsiteY4" fmla="*/ 46335 h 82295"/>
                <a:gd name="connsiteX5" fmla="*/ 42992 w 77224"/>
                <a:gd name="connsiteY5" fmla="*/ 70194 h 82295"/>
                <a:gd name="connsiteX6" fmla="*/ 71346 w 77224"/>
                <a:gd name="connsiteY6" fmla="*/ 61318 h 82295"/>
                <a:gd name="connsiteX7" fmla="*/ 71346 w 77224"/>
                <a:gd name="connsiteY7" fmla="*/ 73882 h 82295"/>
                <a:gd name="connsiteX8" fmla="*/ 42992 w 77224"/>
                <a:gd name="connsiteY8" fmla="*/ 82296 h 82295"/>
                <a:gd name="connsiteX9" fmla="*/ 0 w 77224"/>
                <a:gd name="connsiteY9" fmla="*/ 41955 h 82295"/>
                <a:gd name="connsiteX10" fmla="*/ 63278 w 77224"/>
                <a:gd name="connsiteY10" fmla="*/ 35615 h 82295"/>
                <a:gd name="connsiteX11" fmla="*/ 39419 w 77224"/>
                <a:gd name="connsiteY11" fmla="*/ 11872 h 82295"/>
                <a:gd name="connsiteX12" fmla="*/ 14293 w 77224"/>
                <a:gd name="connsiteY12" fmla="*/ 35615 h 82295"/>
                <a:gd name="connsiteX13" fmla="*/ 63393 w 77224"/>
                <a:gd name="connsiteY13" fmla="*/ 35615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7224" h="82295">
                  <a:moveTo>
                    <a:pt x="0" y="41955"/>
                  </a:moveTo>
                  <a:cubicBezTo>
                    <a:pt x="0" y="18096"/>
                    <a:pt x="15214" y="0"/>
                    <a:pt x="39419" y="0"/>
                  </a:cubicBezTo>
                  <a:cubicBezTo>
                    <a:pt x="62356" y="0"/>
                    <a:pt x="77225" y="16943"/>
                    <a:pt x="77225" y="39765"/>
                  </a:cubicBezTo>
                  <a:cubicBezTo>
                    <a:pt x="77225" y="42070"/>
                    <a:pt x="77109" y="44145"/>
                    <a:pt x="76879" y="46335"/>
                  </a:cubicBezTo>
                  <a:lnTo>
                    <a:pt x="13947" y="46335"/>
                  </a:lnTo>
                  <a:cubicBezTo>
                    <a:pt x="16021" y="60512"/>
                    <a:pt x="27202" y="70194"/>
                    <a:pt x="42992" y="70194"/>
                  </a:cubicBezTo>
                  <a:cubicBezTo>
                    <a:pt x="53135" y="70194"/>
                    <a:pt x="63048" y="67312"/>
                    <a:pt x="71346" y="61318"/>
                  </a:cubicBezTo>
                  <a:lnTo>
                    <a:pt x="71346" y="73882"/>
                  </a:lnTo>
                  <a:cubicBezTo>
                    <a:pt x="62817" y="79645"/>
                    <a:pt x="53135" y="82296"/>
                    <a:pt x="42992" y="82296"/>
                  </a:cubicBezTo>
                  <a:cubicBezTo>
                    <a:pt x="18096" y="82296"/>
                    <a:pt x="0" y="66160"/>
                    <a:pt x="0" y="41955"/>
                  </a:cubicBezTo>
                  <a:close/>
                  <a:moveTo>
                    <a:pt x="63278" y="35615"/>
                  </a:moveTo>
                  <a:cubicBezTo>
                    <a:pt x="62126" y="22015"/>
                    <a:pt x="53481" y="11872"/>
                    <a:pt x="39419" y="11872"/>
                  </a:cubicBezTo>
                  <a:cubicBezTo>
                    <a:pt x="25357" y="11872"/>
                    <a:pt x="16136" y="22015"/>
                    <a:pt x="14293" y="35615"/>
                  </a:cubicBezTo>
                  <a:lnTo>
                    <a:pt x="63393" y="35615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26" name="Freeform: Shape 1525">
              <a:extLst>
                <a:ext uri="{FF2B5EF4-FFF2-40B4-BE49-F238E27FC236}">
                  <a16:creationId xmlns:a16="http://schemas.microsoft.com/office/drawing/2014/main" id="{B683E9B3-5759-6BAC-CC61-C8282F3F7FE3}"/>
                </a:ext>
              </a:extLst>
            </p:cNvPr>
            <p:cNvSpPr/>
            <p:nvPr/>
          </p:nvSpPr>
          <p:spPr>
            <a:xfrm>
              <a:off x="3335869" y="2145113"/>
              <a:ext cx="82295" cy="122406"/>
            </a:xfrm>
            <a:custGeom>
              <a:avLst/>
              <a:gdLst>
                <a:gd name="connsiteX0" fmla="*/ 69041 w 82295"/>
                <a:gd name="connsiteY0" fmla="*/ 106040 h 122406"/>
                <a:gd name="connsiteX1" fmla="*/ 39995 w 82295"/>
                <a:gd name="connsiteY1" fmla="*/ 122407 h 122406"/>
                <a:gd name="connsiteX2" fmla="*/ 0 w 82295"/>
                <a:gd name="connsiteY2" fmla="*/ 81720 h 122406"/>
                <a:gd name="connsiteX3" fmla="*/ 39995 w 82295"/>
                <a:gd name="connsiteY3" fmla="*/ 40111 h 122406"/>
                <a:gd name="connsiteX4" fmla="*/ 69041 w 82295"/>
                <a:gd name="connsiteY4" fmla="*/ 56708 h 122406"/>
                <a:gd name="connsiteX5" fmla="*/ 69041 w 82295"/>
                <a:gd name="connsiteY5" fmla="*/ 0 h 122406"/>
                <a:gd name="connsiteX6" fmla="*/ 82296 w 82295"/>
                <a:gd name="connsiteY6" fmla="*/ 0 h 122406"/>
                <a:gd name="connsiteX7" fmla="*/ 82296 w 82295"/>
                <a:gd name="connsiteY7" fmla="*/ 121139 h 122406"/>
                <a:gd name="connsiteX8" fmla="*/ 69041 w 82295"/>
                <a:gd name="connsiteY8" fmla="*/ 121139 h 122406"/>
                <a:gd name="connsiteX9" fmla="*/ 69041 w 82295"/>
                <a:gd name="connsiteY9" fmla="*/ 106155 h 122406"/>
                <a:gd name="connsiteX10" fmla="*/ 13485 w 82295"/>
                <a:gd name="connsiteY10" fmla="*/ 81489 h 122406"/>
                <a:gd name="connsiteX11" fmla="*/ 41148 w 82295"/>
                <a:gd name="connsiteY11" fmla="*/ 110074 h 122406"/>
                <a:gd name="connsiteX12" fmla="*/ 69041 w 82295"/>
                <a:gd name="connsiteY12" fmla="*/ 81489 h 122406"/>
                <a:gd name="connsiteX13" fmla="*/ 41148 w 82295"/>
                <a:gd name="connsiteY13" fmla="*/ 52444 h 122406"/>
                <a:gd name="connsiteX14" fmla="*/ 13485 w 82295"/>
                <a:gd name="connsiteY14" fmla="*/ 81489 h 122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82295" h="122406">
                  <a:moveTo>
                    <a:pt x="69041" y="106040"/>
                  </a:moveTo>
                  <a:cubicBezTo>
                    <a:pt x="63048" y="116067"/>
                    <a:pt x="52674" y="122407"/>
                    <a:pt x="39995" y="122407"/>
                  </a:cubicBezTo>
                  <a:cubicBezTo>
                    <a:pt x="16597" y="122407"/>
                    <a:pt x="0" y="105348"/>
                    <a:pt x="0" y="81720"/>
                  </a:cubicBezTo>
                  <a:cubicBezTo>
                    <a:pt x="0" y="58091"/>
                    <a:pt x="16597" y="40111"/>
                    <a:pt x="39995" y="40111"/>
                  </a:cubicBezTo>
                  <a:cubicBezTo>
                    <a:pt x="52789" y="40111"/>
                    <a:pt x="63048" y="46450"/>
                    <a:pt x="69041" y="56708"/>
                  </a:cubicBezTo>
                  <a:lnTo>
                    <a:pt x="69041" y="0"/>
                  </a:lnTo>
                  <a:lnTo>
                    <a:pt x="82296" y="0"/>
                  </a:lnTo>
                  <a:lnTo>
                    <a:pt x="82296" y="121139"/>
                  </a:lnTo>
                  <a:lnTo>
                    <a:pt x="69041" y="121139"/>
                  </a:lnTo>
                  <a:lnTo>
                    <a:pt x="69041" y="106155"/>
                  </a:lnTo>
                  <a:close/>
                  <a:moveTo>
                    <a:pt x="13485" y="81489"/>
                  </a:moveTo>
                  <a:cubicBezTo>
                    <a:pt x="13485" y="97971"/>
                    <a:pt x="25127" y="110074"/>
                    <a:pt x="41148" y="110074"/>
                  </a:cubicBezTo>
                  <a:cubicBezTo>
                    <a:pt x="57169" y="110074"/>
                    <a:pt x="69041" y="97971"/>
                    <a:pt x="69041" y="81489"/>
                  </a:cubicBezTo>
                  <a:cubicBezTo>
                    <a:pt x="69041" y="65007"/>
                    <a:pt x="57400" y="52444"/>
                    <a:pt x="41148" y="52444"/>
                  </a:cubicBezTo>
                  <a:cubicBezTo>
                    <a:pt x="24896" y="52444"/>
                    <a:pt x="13485" y="64661"/>
                    <a:pt x="13485" y="81489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27" name="Freeform: Shape 1526">
              <a:extLst>
                <a:ext uri="{FF2B5EF4-FFF2-40B4-BE49-F238E27FC236}">
                  <a16:creationId xmlns:a16="http://schemas.microsoft.com/office/drawing/2014/main" id="{40C5E723-0FFF-EACA-932F-14334B1BABFC}"/>
                </a:ext>
              </a:extLst>
            </p:cNvPr>
            <p:cNvSpPr/>
            <p:nvPr/>
          </p:nvSpPr>
          <p:spPr>
            <a:xfrm>
              <a:off x="3438797" y="2184993"/>
              <a:ext cx="82295" cy="122752"/>
            </a:xfrm>
            <a:custGeom>
              <a:avLst/>
              <a:gdLst>
                <a:gd name="connsiteX0" fmla="*/ 40341 w 82295"/>
                <a:gd name="connsiteY0" fmla="*/ 122752 h 122752"/>
                <a:gd name="connsiteX1" fmla="*/ 8414 w 82295"/>
                <a:gd name="connsiteY1" fmla="*/ 112609 h 122752"/>
                <a:gd name="connsiteX2" fmla="*/ 8414 w 82295"/>
                <a:gd name="connsiteY2" fmla="*/ 98087 h 122752"/>
                <a:gd name="connsiteX3" fmla="*/ 40341 w 82295"/>
                <a:gd name="connsiteY3" fmla="*/ 110304 h 122752"/>
                <a:gd name="connsiteX4" fmla="*/ 69041 w 82295"/>
                <a:gd name="connsiteY4" fmla="*/ 82642 h 122752"/>
                <a:gd name="connsiteX5" fmla="*/ 69041 w 82295"/>
                <a:gd name="connsiteY5" fmla="*/ 66159 h 122752"/>
                <a:gd name="connsiteX6" fmla="*/ 39995 w 82295"/>
                <a:gd name="connsiteY6" fmla="*/ 82296 h 122752"/>
                <a:gd name="connsiteX7" fmla="*/ 0 w 82295"/>
                <a:gd name="connsiteY7" fmla="*/ 41609 h 122752"/>
                <a:gd name="connsiteX8" fmla="*/ 39995 w 82295"/>
                <a:gd name="connsiteY8" fmla="*/ 0 h 122752"/>
                <a:gd name="connsiteX9" fmla="*/ 69041 w 82295"/>
                <a:gd name="connsiteY9" fmla="*/ 16597 h 122752"/>
                <a:gd name="connsiteX10" fmla="*/ 69041 w 82295"/>
                <a:gd name="connsiteY10" fmla="*/ 1383 h 122752"/>
                <a:gd name="connsiteX11" fmla="*/ 82296 w 82295"/>
                <a:gd name="connsiteY11" fmla="*/ 1383 h 122752"/>
                <a:gd name="connsiteX12" fmla="*/ 82296 w 82295"/>
                <a:gd name="connsiteY12" fmla="*/ 81604 h 122752"/>
                <a:gd name="connsiteX13" fmla="*/ 40341 w 82295"/>
                <a:gd name="connsiteY13" fmla="*/ 122637 h 122752"/>
                <a:gd name="connsiteX14" fmla="*/ 41148 w 82295"/>
                <a:gd name="connsiteY14" fmla="*/ 12448 h 122752"/>
                <a:gd name="connsiteX15" fmla="*/ 13485 w 82295"/>
                <a:gd name="connsiteY15" fmla="*/ 41494 h 122752"/>
                <a:gd name="connsiteX16" fmla="*/ 41148 w 82295"/>
                <a:gd name="connsiteY16" fmla="*/ 70078 h 122752"/>
                <a:gd name="connsiteX17" fmla="*/ 69041 w 82295"/>
                <a:gd name="connsiteY17" fmla="*/ 41494 h 122752"/>
                <a:gd name="connsiteX18" fmla="*/ 41148 w 82295"/>
                <a:gd name="connsiteY18" fmla="*/ 12448 h 1227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82295" h="122752">
                  <a:moveTo>
                    <a:pt x="40341" y="122752"/>
                  </a:moveTo>
                  <a:cubicBezTo>
                    <a:pt x="28700" y="122752"/>
                    <a:pt x="17750" y="119410"/>
                    <a:pt x="8414" y="112609"/>
                  </a:cubicBezTo>
                  <a:lnTo>
                    <a:pt x="8414" y="98087"/>
                  </a:lnTo>
                  <a:cubicBezTo>
                    <a:pt x="17519" y="106501"/>
                    <a:pt x="29737" y="110304"/>
                    <a:pt x="40341" y="110304"/>
                  </a:cubicBezTo>
                  <a:cubicBezTo>
                    <a:pt x="59013" y="110304"/>
                    <a:pt x="69041" y="100622"/>
                    <a:pt x="69041" y="82642"/>
                  </a:cubicBezTo>
                  <a:lnTo>
                    <a:pt x="69041" y="66159"/>
                  </a:lnTo>
                  <a:cubicBezTo>
                    <a:pt x="63048" y="76187"/>
                    <a:pt x="52559" y="82296"/>
                    <a:pt x="39995" y="82296"/>
                  </a:cubicBezTo>
                  <a:cubicBezTo>
                    <a:pt x="16713" y="82296"/>
                    <a:pt x="0" y="65237"/>
                    <a:pt x="0" y="41609"/>
                  </a:cubicBezTo>
                  <a:cubicBezTo>
                    <a:pt x="0" y="17981"/>
                    <a:pt x="16828" y="0"/>
                    <a:pt x="39995" y="0"/>
                  </a:cubicBezTo>
                  <a:cubicBezTo>
                    <a:pt x="52559" y="0"/>
                    <a:pt x="63048" y="6455"/>
                    <a:pt x="69041" y="16597"/>
                  </a:cubicBezTo>
                  <a:lnTo>
                    <a:pt x="69041" y="1383"/>
                  </a:lnTo>
                  <a:lnTo>
                    <a:pt x="82296" y="1383"/>
                  </a:lnTo>
                  <a:lnTo>
                    <a:pt x="82296" y="81604"/>
                  </a:lnTo>
                  <a:cubicBezTo>
                    <a:pt x="82296" y="107884"/>
                    <a:pt x="66966" y="122637"/>
                    <a:pt x="40341" y="122637"/>
                  </a:cubicBezTo>
                  <a:close/>
                  <a:moveTo>
                    <a:pt x="41148" y="12448"/>
                  </a:moveTo>
                  <a:cubicBezTo>
                    <a:pt x="25127" y="12448"/>
                    <a:pt x="13485" y="24666"/>
                    <a:pt x="13485" y="41494"/>
                  </a:cubicBezTo>
                  <a:cubicBezTo>
                    <a:pt x="13485" y="58322"/>
                    <a:pt x="25127" y="70078"/>
                    <a:pt x="41148" y="70078"/>
                  </a:cubicBezTo>
                  <a:cubicBezTo>
                    <a:pt x="57169" y="70078"/>
                    <a:pt x="69041" y="57976"/>
                    <a:pt x="69041" y="41494"/>
                  </a:cubicBezTo>
                  <a:cubicBezTo>
                    <a:pt x="69041" y="25012"/>
                    <a:pt x="57400" y="12448"/>
                    <a:pt x="41148" y="12448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28" name="Freeform: Shape 1527">
              <a:extLst>
                <a:ext uri="{FF2B5EF4-FFF2-40B4-BE49-F238E27FC236}">
                  <a16:creationId xmlns:a16="http://schemas.microsoft.com/office/drawing/2014/main" id="{19D05BA7-4CA7-F986-6C71-D835C2E6CE12}"/>
                </a:ext>
              </a:extLst>
            </p:cNvPr>
            <p:cNvSpPr/>
            <p:nvPr/>
          </p:nvSpPr>
          <p:spPr>
            <a:xfrm>
              <a:off x="3541724" y="2185108"/>
              <a:ext cx="77224" cy="82295"/>
            </a:xfrm>
            <a:custGeom>
              <a:avLst/>
              <a:gdLst>
                <a:gd name="connsiteX0" fmla="*/ 0 w 77224"/>
                <a:gd name="connsiteY0" fmla="*/ 41955 h 82295"/>
                <a:gd name="connsiteX1" fmla="*/ 39419 w 77224"/>
                <a:gd name="connsiteY1" fmla="*/ 0 h 82295"/>
                <a:gd name="connsiteX2" fmla="*/ 77225 w 77224"/>
                <a:gd name="connsiteY2" fmla="*/ 39765 h 82295"/>
                <a:gd name="connsiteX3" fmla="*/ 76879 w 77224"/>
                <a:gd name="connsiteY3" fmla="*/ 46335 h 82295"/>
                <a:gd name="connsiteX4" fmla="*/ 13946 w 77224"/>
                <a:gd name="connsiteY4" fmla="*/ 46335 h 82295"/>
                <a:gd name="connsiteX5" fmla="*/ 42992 w 77224"/>
                <a:gd name="connsiteY5" fmla="*/ 70194 h 82295"/>
                <a:gd name="connsiteX6" fmla="*/ 71346 w 77224"/>
                <a:gd name="connsiteY6" fmla="*/ 61318 h 82295"/>
                <a:gd name="connsiteX7" fmla="*/ 71346 w 77224"/>
                <a:gd name="connsiteY7" fmla="*/ 73882 h 82295"/>
                <a:gd name="connsiteX8" fmla="*/ 42992 w 77224"/>
                <a:gd name="connsiteY8" fmla="*/ 82296 h 82295"/>
                <a:gd name="connsiteX9" fmla="*/ 0 w 77224"/>
                <a:gd name="connsiteY9" fmla="*/ 41955 h 82295"/>
                <a:gd name="connsiteX10" fmla="*/ 63278 w 77224"/>
                <a:gd name="connsiteY10" fmla="*/ 35615 h 82295"/>
                <a:gd name="connsiteX11" fmla="*/ 39419 w 77224"/>
                <a:gd name="connsiteY11" fmla="*/ 11872 h 82295"/>
                <a:gd name="connsiteX12" fmla="*/ 14292 w 77224"/>
                <a:gd name="connsiteY12" fmla="*/ 35615 h 82295"/>
                <a:gd name="connsiteX13" fmla="*/ 63393 w 77224"/>
                <a:gd name="connsiteY13" fmla="*/ 35615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7224" h="82295">
                  <a:moveTo>
                    <a:pt x="0" y="41955"/>
                  </a:moveTo>
                  <a:cubicBezTo>
                    <a:pt x="0" y="18096"/>
                    <a:pt x="15214" y="0"/>
                    <a:pt x="39419" y="0"/>
                  </a:cubicBezTo>
                  <a:cubicBezTo>
                    <a:pt x="62356" y="0"/>
                    <a:pt x="77225" y="16943"/>
                    <a:pt x="77225" y="39765"/>
                  </a:cubicBezTo>
                  <a:cubicBezTo>
                    <a:pt x="77225" y="42070"/>
                    <a:pt x="77109" y="44145"/>
                    <a:pt x="76879" y="46335"/>
                  </a:cubicBezTo>
                  <a:lnTo>
                    <a:pt x="13946" y="46335"/>
                  </a:lnTo>
                  <a:cubicBezTo>
                    <a:pt x="16021" y="60512"/>
                    <a:pt x="27202" y="70194"/>
                    <a:pt x="42992" y="70194"/>
                  </a:cubicBezTo>
                  <a:cubicBezTo>
                    <a:pt x="53135" y="70194"/>
                    <a:pt x="63048" y="67312"/>
                    <a:pt x="71346" y="61318"/>
                  </a:cubicBezTo>
                  <a:lnTo>
                    <a:pt x="71346" y="73882"/>
                  </a:lnTo>
                  <a:cubicBezTo>
                    <a:pt x="62817" y="79645"/>
                    <a:pt x="53135" y="82296"/>
                    <a:pt x="42992" y="82296"/>
                  </a:cubicBezTo>
                  <a:cubicBezTo>
                    <a:pt x="18096" y="82296"/>
                    <a:pt x="0" y="66160"/>
                    <a:pt x="0" y="41955"/>
                  </a:cubicBezTo>
                  <a:close/>
                  <a:moveTo>
                    <a:pt x="63278" y="35615"/>
                  </a:moveTo>
                  <a:cubicBezTo>
                    <a:pt x="62126" y="22015"/>
                    <a:pt x="53481" y="11872"/>
                    <a:pt x="39419" y="11872"/>
                  </a:cubicBezTo>
                  <a:cubicBezTo>
                    <a:pt x="25357" y="11872"/>
                    <a:pt x="16136" y="22015"/>
                    <a:pt x="14292" y="35615"/>
                  </a:cubicBezTo>
                  <a:lnTo>
                    <a:pt x="63393" y="35615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29" name="Freeform: Shape 1528">
              <a:extLst>
                <a:ext uri="{FF2B5EF4-FFF2-40B4-BE49-F238E27FC236}">
                  <a16:creationId xmlns:a16="http://schemas.microsoft.com/office/drawing/2014/main" id="{0E9D4A62-632E-F00C-1FF7-E6825E5F364D}"/>
                </a:ext>
              </a:extLst>
            </p:cNvPr>
            <p:cNvSpPr/>
            <p:nvPr/>
          </p:nvSpPr>
          <p:spPr>
            <a:xfrm>
              <a:off x="3670816" y="2184993"/>
              <a:ext cx="82872" cy="82411"/>
            </a:xfrm>
            <a:custGeom>
              <a:avLst/>
              <a:gdLst>
                <a:gd name="connsiteX0" fmla="*/ 0 w 82872"/>
                <a:gd name="connsiteY0" fmla="*/ 41033 h 82411"/>
                <a:gd name="connsiteX1" fmla="*/ 41839 w 82872"/>
                <a:gd name="connsiteY1" fmla="*/ 0 h 82411"/>
                <a:gd name="connsiteX2" fmla="*/ 82872 w 82872"/>
                <a:gd name="connsiteY2" fmla="*/ 41033 h 82411"/>
                <a:gd name="connsiteX3" fmla="*/ 41839 w 82872"/>
                <a:gd name="connsiteY3" fmla="*/ 82411 h 82411"/>
                <a:gd name="connsiteX4" fmla="*/ 0 w 82872"/>
                <a:gd name="connsiteY4" fmla="*/ 41033 h 82411"/>
                <a:gd name="connsiteX5" fmla="*/ 41609 w 82872"/>
                <a:gd name="connsiteY5" fmla="*/ 12448 h 82411"/>
                <a:gd name="connsiteX6" fmla="*/ 13485 w 82872"/>
                <a:gd name="connsiteY6" fmla="*/ 41148 h 82411"/>
                <a:gd name="connsiteX7" fmla="*/ 41609 w 82872"/>
                <a:gd name="connsiteY7" fmla="*/ 70078 h 82411"/>
                <a:gd name="connsiteX8" fmla="*/ 69271 w 82872"/>
                <a:gd name="connsiteY8" fmla="*/ 41148 h 82411"/>
                <a:gd name="connsiteX9" fmla="*/ 41609 w 82872"/>
                <a:gd name="connsiteY9" fmla="*/ 12448 h 82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2872" h="82411">
                  <a:moveTo>
                    <a:pt x="0" y="41033"/>
                  </a:moveTo>
                  <a:cubicBezTo>
                    <a:pt x="0" y="17289"/>
                    <a:pt x="17635" y="0"/>
                    <a:pt x="41839" y="0"/>
                  </a:cubicBezTo>
                  <a:cubicBezTo>
                    <a:pt x="66044" y="0"/>
                    <a:pt x="82872" y="17289"/>
                    <a:pt x="82872" y="41033"/>
                  </a:cubicBezTo>
                  <a:cubicBezTo>
                    <a:pt x="82872" y="64776"/>
                    <a:pt x="65698" y="82411"/>
                    <a:pt x="41839" y="82411"/>
                  </a:cubicBezTo>
                  <a:cubicBezTo>
                    <a:pt x="17981" y="82411"/>
                    <a:pt x="0" y="65122"/>
                    <a:pt x="0" y="41033"/>
                  </a:cubicBezTo>
                  <a:close/>
                  <a:moveTo>
                    <a:pt x="41609" y="12448"/>
                  </a:moveTo>
                  <a:cubicBezTo>
                    <a:pt x="25127" y="12448"/>
                    <a:pt x="13485" y="24550"/>
                    <a:pt x="13485" y="41148"/>
                  </a:cubicBezTo>
                  <a:cubicBezTo>
                    <a:pt x="13485" y="57745"/>
                    <a:pt x="25127" y="70078"/>
                    <a:pt x="41609" y="70078"/>
                  </a:cubicBezTo>
                  <a:cubicBezTo>
                    <a:pt x="58091" y="70078"/>
                    <a:pt x="69271" y="57976"/>
                    <a:pt x="69271" y="41148"/>
                  </a:cubicBezTo>
                  <a:cubicBezTo>
                    <a:pt x="69271" y="24320"/>
                    <a:pt x="57861" y="12448"/>
                    <a:pt x="41609" y="12448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30" name="Freeform: Shape 1529">
              <a:extLst>
                <a:ext uri="{FF2B5EF4-FFF2-40B4-BE49-F238E27FC236}">
                  <a16:creationId xmlns:a16="http://schemas.microsoft.com/office/drawing/2014/main" id="{CE06BC7B-DFD6-059B-8145-6BEBDCEDDB6E}"/>
                </a:ext>
              </a:extLst>
            </p:cNvPr>
            <p:cNvSpPr/>
            <p:nvPr/>
          </p:nvSpPr>
          <p:spPr>
            <a:xfrm>
              <a:off x="3774435" y="2185108"/>
              <a:ext cx="71346" cy="81028"/>
            </a:xfrm>
            <a:custGeom>
              <a:avLst/>
              <a:gdLst>
                <a:gd name="connsiteX0" fmla="*/ 13024 w 71346"/>
                <a:gd name="connsiteY0" fmla="*/ 81028 h 81028"/>
                <a:gd name="connsiteX1" fmla="*/ 0 w 71346"/>
                <a:gd name="connsiteY1" fmla="*/ 81028 h 81028"/>
                <a:gd name="connsiteX2" fmla="*/ 0 w 71346"/>
                <a:gd name="connsiteY2" fmla="*/ 1383 h 81028"/>
                <a:gd name="connsiteX3" fmla="*/ 13024 w 71346"/>
                <a:gd name="connsiteY3" fmla="*/ 1383 h 81028"/>
                <a:gd name="connsiteX4" fmla="*/ 13024 w 71346"/>
                <a:gd name="connsiteY4" fmla="*/ 16252 h 81028"/>
                <a:gd name="connsiteX5" fmla="*/ 40687 w 71346"/>
                <a:gd name="connsiteY5" fmla="*/ 0 h 81028"/>
                <a:gd name="connsiteX6" fmla="*/ 71346 w 71346"/>
                <a:gd name="connsiteY6" fmla="*/ 34232 h 81028"/>
                <a:gd name="connsiteX7" fmla="*/ 71346 w 71346"/>
                <a:gd name="connsiteY7" fmla="*/ 81028 h 81028"/>
                <a:gd name="connsiteX8" fmla="*/ 58091 w 71346"/>
                <a:gd name="connsiteY8" fmla="*/ 81028 h 81028"/>
                <a:gd name="connsiteX9" fmla="*/ 58091 w 71346"/>
                <a:gd name="connsiteY9" fmla="*/ 36422 h 81028"/>
                <a:gd name="connsiteX10" fmla="*/ 37460 w 71346"/>
                <a:gd name="connsiteY10" fmla="*/ 12679 h 81028"/>
                <a:gd name="connsiteX11" fmla="*/ 13024 w 71346"/>
                <a:gd name="connsiteY11" fmla="*/ 41148 h 81028"/>
                <a:gd name="connsiteX12" fmla="*/ 13024 w 71346"/>
                <a:gd name="connsiteY12" fmla="*/ 81028 h 810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1346" h="81028">
                  <a:moveTo>
                    <a:pt x="13024" y="81028"/>
                  </a:moveTo>
                  <a:lnTo>
                    <a:pt x="0" y="81028"/>
                  </a:lnTo>
                  <a:lnTo>
                    <a:pt x="0" y="1383"/>
                  </a:lnTo>
                  <a:lnTo>
                    <a:pt x="13024" y="1383"/>
                  </a:lnTo>
                  <a:lnTo>
                    <a:pt x="13024" y="16252"/>
                  </a:lnTo>
                  <a:cubicBezTo>
                    <a:pt x="18672" y="6455"/>
                    <a:pt x="28354" y="0"/>
                    <a:pt x="40687" y="0"/>
                  </a:cubicBezTo>
                  <a:cubicBezTo>
                    <a:pt x="60858" y="0"/>
                    <a:pt x="71346" y="14523"/>
                    <a:pt x="71346" y="34232"/>
                  </a:cubicBezTo>
                  <a:lnTo>
                    <a:pt x="71346" y="81028"/>
                  </a:lnTo>
                  <a:lnTo>
                    <a:pt x="58091" y="81028"/>
                  </a:lnTo>
                  <a:lnTo>
                    <a:pt x="58091" y="36422"/>
                  </a:lnTo>
                  <a:cubicBezTo>
                    <a:pt x="58091" y="20977"/>
                    <a:pt x="51291" y="12679"/>
                    <a:pt x="37460" y="12679"/>
                  </a:cubicBezTo>
                  <a:cubicBezTo>
                    <a:pt x="22822" y="12679"/>
                    <a:pt x="13024" y="25242"/>
                    <a:pt x="13024" y="41148"/>
                  </a:cubicBezTo>
                  <a:lnTo>
                    <a:pt x="13024" y="81028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31" name="Freeform: Shape 1530">
              <a:extLst>
                <a:ext uri="{FF2B5EF4-FFF2-40B4-BE49-F238E27FC236}">
                  <a16:creationId xmlns:a16="http://schemas.microsoft.com/office/drawing/2014/main" id="{EB28D01D-E602-94E0-61D7-ABCA353945DF}"/>
                </a:ext>
              </a:extLst>
            </p:cNvPr>
            <p:cNvSpPr/>
            <p:nvPr/>
          </p:nvSpPr>
          <p:spPr>
            <a:xfrm>
              <a:off x="3895689" y="2186491"/>
              <a:ext cx="80567" cy="119986"/>
            </a:xfrm>
            <a:custGeom>
              <a:avLst/>
              <a:gdLst>
                <a:gd name="connsiteX0" fmla="*/ 22822 w 80567"/>
                <a:gd name="connsiteY0" fmla="*/ 119986 h 119986"/>
                <a:gd name="connsiteX1" fmla="*/ 8875 w 80567"/>
                <a:gd name="connsiteY1" fmla="*/ 119986 h 119986"/>
                <a:gd name="connsiteX2" fmla="*/ 34348 w 80567"/>
                <a:gd name="connsiteY2" fmla="*/ 66851 h 119986"/>
                <a:gd name="connsiteX3" fmla="*/ 0 w 80567"/>
                <a:gd name="connsiteY3" fmla="*/ 0 h 119986"/>
                <a:gd name="connsiteX4" fmla="*/ 15445 w 80567"/>
                <a:gd name="connsiteY4" fmla="*/ 0 h 119986"/>
                <a:gd name="connsiteX5" fmla="*/ 41494 w 80567"/>
                <a:gd name="connsiteY5" fmla="*/ 51983 h 119986"/>
                <a:gd name="connsiteX6" fmla="*/ 66621 w 80567"/>
                <a:gd name="connsiteY6" fmla="*/ 0 h 119986"/>
                <a:gd name="connsiteX7" fmla="*/ 80567 w 80567"/>
                <a:gd name="connsiteY7" fmla="*/ 0 h 119986"/>
                <a:gd name="connsiteX8" fmla="*/ 22822 w 80567"/>
                <a:gd name="connsiteY8" fmla="*/ 119986 h 1199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0567" h="119986">
                  <a:moveTo>
                    <a:pt x="22822" y="119986"/>
                  </a:moveTo>
                  <a:lnTo>
                    <a:pt x="8875" y="119986"/>
                  </a:lnTo>
                  <a:lnTo>
                    <a:pt x="34348" y="66851"/>
                  </a:lnTo>
                  <a:lnTo>
                    <a:pt x="0" y="0"/>
                  </a:lnTo>
                  <a:lnTo>
                    <a:pt x="15445" y="0"/>
                  </a:lnTo>
                  <a:lnTo>
                    <a:pt x="41494" y="51983"/>
                  </a:lnTo>
                  <a:lnTo>
                    <a:pt x="66621" y="0"/>
                  </a:lnTo>
                  <a:lnTo>
                    <a:pt x="80567" y="0"/>
                  </a:lnTo>
                  <a:lnTo>
                    <a:pt x="22822" y="119986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32" name="Freeform: Shape 1531">
              <a:extLst>
                <a:ext uri="{FF2B5EF4-FFF2-40B4-BE49-F238E27FC236}">
                  <a16:creationId xmlns:a16="http://schemas.microsoft.com/office/drawing/2014/main" id="{DB84E480-7676-B6EE-DEC6-037F2D938E3B}"/>
                </a:ext>
              </a:extLst>
            </p:cNvPr>
            <p:cNvSpPr/>
            <p:nvPr/>
          </p:nvSpPr>
          <p:spPr>
            <a:xfrm>
              <a:off x="3981904" y="2184993"/>
              <a:ext cx="82872" cy="82411"/>
            </a:xfrm>
            <a:custGeom>
              <a:avLst/>
              <a:gdLst>
                <a:gd name="connsiteX0" fmla="*/ 0 w 82872"/>
                <a:gd name="connsiteY0" fmla="*/ 41033 h 82411"/>
                <a:gd name="connsiteX1" fmla="*/ 41840 w 82872"/>
                <a:gd name="connsiteY1" fmla="*/ 0 h 82411"/>
                <a:gd name="connsiteX2" fmla="*/ 82872 w 82872"/>
                <a:gd name="connsiteY2" fmla="*/ 41033 h 82411"/>
                <a:gd name="connsiteX3" fmla="*/ 41840 w 82872"/>
                <a:gd name="connsiteY3" fmla="*/ 82411 h 82411"/>
                <a:gd name="connsiteX4" fmla="*/ 0 w 82872"/>
                <a:gd name="connsiteY4" fmla="*/ 41033 h 82411"/>
                <a:gd name="connsiteX5" fmla="*/ 41609 w 82872"/>
                <a:gd name="connsiteY5" fmla="*/ 12448 h 82411"/>
                <a:gd name="connsiteX6" fmla="*/ 13486 w 82872"/>
                <a:gd name="connsiteY6" fmla="*/ 41148 h 82411"/>
                <a:gd name="connsiteX7" fmla="*/ 41609 w 82872"/>
                <a:gd name="connsiteY7" fmla="*/ 70078 h 82411"/>
                <a:gd name="connsiteX8" fmla="*/ 69272 w 82872"/>
                <a:gd name="connsiteY8" fmla="*/ 41148 h 82411"/>
                <a:gd name="connsiteX9" fmla="*/ 41609 w 82872"/>
                <a:gd name="connsiteY9" fmla="*/ 12448 h 82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2872" h="82411">
                  <a:moveTo>
                    <a:pt x="0" y="41033"/>
                  </a:moveTo>
                  <a:cubicBezTo>
                    <a:pt x="0" y="17289"/>
                    <a:pt x="17635" y="0"/>
                    <a:pt x="41840" y="0"/>
                  </a:cubicBezTo>
                  <a:cubicBezTo>
                    <a:pt x="66044" y="0"/>
                    <a:pt x="82872" y="17289"/>
                    <a:pt x="82872" y="41033"/>
                  </a:cubicBezTo>
                  <a:cubicBezTo>
                    <a:pt x="82872" y="64776"/>
                    <a:pt x="65699" y="82411"/>
                    <a:pt x="41840" y="82411"/>
                  </a:cubicBezTo>
                  <a:cubicBezTo>
                    <a:pt x="17981" y="82411"/>
                    <a:pt x="0" y="65122"/>
                    <a:pt x="0" y="41033"/>
                  </a:cubicBezTo>
                  <a:close/>
                  <a:moveTo>
                    <a:pt x="41609" y="12448"/>
                  </a:moveTo>
                  <a:cubicBezTo>
                    <a:pt x="25127" y="12448"/>
                    <a:pt x="13486" y="24550"/>
                    <a:pt x="13486" y="41148"/>
                  </a:cubicBezTo>
                  <a:cubicBezTo>
                    <a:pt x="13486" y="57745"/>
                    <a:pt x="25127" y="70078"/>
                    <a:pt x="41609" y="70078"/>
                  </a:cubicBezTo>
                  <a:cubicBezTo>
                    <a:pt x="58091" y="70078"/>
                    <a:pt x="69272" y="57976"/>
                    <a:pt x="69272" y="41148"/>
                  </a:cubicBezTo>
                  <a:cubicBezTo>
                    <a:pt x="69272" y="24320"/>
                    <a:pt x="57861" y="12448"/>
                    <a:pt x="41609" y="12448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33" name="Freeform: Shape 1532">
              <a:extLst>
                <a:ext uri="{FF2B5EF4-FFF2-40B4-BE49-F238E27FC236}">
                  <a16:creationId xmlns:a16="http://schemas.microsoft.com/office/drawing/2014/main" id="{48348869-887F-62A9-3B40-14391E44E8C4}"/>
                </a:ext>
              </a:extLst>
            </p:cNvPr>
            <p:cNvSpPr/>
            <p:nvPr/>
          </p:nvSpPr>
          <p:spPr>
            <a:xfrm>
              <a:off x="4082411" y="2186491"/>
              <a:ext cx="70193" cy="80912"/>
            </a:xfrm>
            <a:custGeom>
              <a:avLst/>
              <a:gdLst>
                <a:gd name="connsiteX0" fmla="*/ 57169 w 70193"/>
                <a:gd name="connsiteY0" fmla="*/ 0 h 80912"/>
                <a:gd name="connsiteX1" fmla="*/ 70194 w 70193"/>
                <a:gd name="connsiteY1" fmla="*/ 0 h 80912"/>
                <a:gd name="connsiteX2" fmla="*/ 70194 w 70193"/>
                <a:gd name="connsiteY2" fmla="*/ 44606 h 80912"/>
                <a:gd name="connsiteX3" fmla="*/ 35154 w 70193"/>
                <a:gd name="connsiteY3" fmla="*/ 80913 h 80912"/>
                <a:gd name="connsiteX4" fmla="*/ 0 w 70193"/>
                <a:gd name="connsiteY4" fmla="*/ 44606 h 80912"/>
                <a:gd name="connsiteX5" fmla="*/ 0 w 70193"/>
                <a:gd name="connsiteY5" fmla="*/ 0 h 80912"/>
                <a:gd name="connsiteX6" fmla="*/ 13024 w 70193"/>
                <a:gd name="connsiteY6" fmla="*/ 0 h 80912"/>
                <a:gd name="connsiteX7" fmla="*/ 13024 w 70193"/>
                <a:gd name="connsiteY7" fmla="*/ 45874 h 80912"/>
                <a:gd name="connsiteX8" fmla="*/ 35154 w 70193"/>
                <a:gd name="connsiteY8" fmla="*/ 68695 h 80912"/>
                <a:gd name="connsiteX9" fmla="*/ 57169 w 70193"/>
                <a:gd name="connsiteY9" fmla="*/ 45874 h 80912"/>
                <a:gd name="connsiteX10" fmla="*/ 57169 w 70193"/>
                <a:gd name="connsiteY10" fmla="*/ 0 h 80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0193" h="80912">
                  <a:moveTo>
                    <a:pt x="57169" y="0"/>
                  </a:moveTo>
                  <a:lnTo>
                    <a:pt x="70194" y="0"/>
                  </a:lnTo>
                  <a:lnTo>
                    <a:pt x="70194" y="44606"/>
                  </a:lnTo>
                  <a:cubicBezTo>
                    <a:pt x="70194" y="67197"/>
                    <a:pt x="56478" y="80913"/>
                    <a:pt x="35154" y="80913"/>
                  </a:cubicBezTo>
                  <a:cubicBezTo>
                    <a:pt x="13831" y="80913"/>
                    <a:pt x="0" y="67197"/>
                    <a:pt x="0" y="44606"/>
                  </a:cubicBezTo>
                  <a:lnTo>
                    <a:pt x="0" y="0"/>
                  </a:lnTo>
                  <a:lnTo>
                    <a:pt x="13024" y="0"/>
                  </a:lnTo>
                  <a:lnTo>
                    <a:pt x="13024" y="45874"/>
                  </a:lnTo>
                  <a:cubicBezTo>
                    <a:pt x="13024" y="61088"/>
                    <a:pt x="22015" y="68695"/>
                    <a:pt x="35154" y="68695"/>
                  </a:cubicBezTo>
                  <a:cubicBezTo>
                    <a:pt x="48294" y="68695"/>
                    <a:pt x="57169" y="61088"/>
                    <a:pt x="57169" y="45874"/>
                  </a:cubicBezTo>
                  <a:lnTo>
                    <a:pt x="57169" y="0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34" name="Freeform: Shape 1533">
              <a:extLst>
                <a:ext uri="{FF2B5EF4-FFF2-40B4-BE49-F238E27FC236}">
                  <a16:creationId xmlns:a16="http://schemas.microsoft.com/office/drawing/2014/main" id="{F958499D-4073-38A2-2043-A73610E65230}"/>
                </a:ext>
              </a:extLst>
            </p:cNvPr>
            <p:cNvSpPr/>
            <p:nvPr/>
          </p:nvSpPr>
          <p:spPr>
            <a:xfrm>
              <a:off x="4177155" y="2184993"/>
              <a:ext cx="42070" cy="81143"/>
            </a:xfrm>
            <a:custGeom>
              <a:avLst/>
              <a:gdLst>
                <a:gd name="connsiteX0" fmla="*/ 13024 w 42070"/>
                <a:gd name="connsiteY0" fmla="*/ 81143 h 81143"/>
                <a:gd name="connsiteX1" fmla="*/ 0 w 42070"/>
                <a:gd name="connsiteY1" fmla="*/ 81143 h 81143"/>
                <a:gd name="connsiteX2" fmla="*/ 0 w 42070"/>
                <a:gd name="connsiteY2" fmla="*/ 1498 h 81143"/>
                <a:gd name="connsiteX3" fmla="*/ 13024 w 42070"/>
                <a:gd name="connsiteY3" fmla="*/ 1498 h 81143"/>
                <a:gd name="connsiteX4" fmla="*/ 13024 w 42070"/>
                <a:gd name="connsiteY4" fmla="*/ 19248 h 81143"/>
                <a:gd name="connsiteX5" fmla="*/ 42070 w 42070"/>
                <a:gd name="connsiteY5" fmla="*/ 0 h 81143"/>
                <a:gd name="connsiteX6" fmla="*/ 42070 w 42070"/>
                <a:gd name="connsiteY6" fmla="*/ 14869 h 81143"/>
                <a:gd name="connsiteX7" fmla="*/ 13024 w 42070"/>
                <a:gd name="connsiteY7" fmla="*/ 42992 h 81143"/>
                <a:gd name="connsiteX8" fmla="*/ 13024 w 42070"/>
                <a:gd name="connsiteY8" fmla="*/ 81143 h 81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070" h="81143">
                  <a:moveTo>
                    <a:pt x="13024" y="81143"/>
                  </a:moveTo>
                  <a:lnTo>
                    <a:pt x="0" y="81143"/>
                  </a:lnTo>
                  <a:lnTo>
                    <a:pt x="0" y="1498"/>
                  </a:lnTo>
                  <a:lnTo>
                    <a:pt x="13024" y="1498"/>
                  </a:lnTo>
                  <a:lnTo>
                    <a:pt x="13024" y="19248"/>
                  </a:lnTo>
                  <a:cubicBezTo>
                    <a:pt x="19018" y="7146"/>
                    <a:pt x="29391" y="0"/>
                    <a:pt x="42070" y="0"/>
                  </a:cubicBezTo>
                  <a:lnTo>
                    <a:pt x="42070" y="14869"/>
                  </a:lnTo>
                  <a:cubicBezTo>
                    <a:pt x="26279" y="12794"/>
                    <a:pt x="13024" y="23398"/>
                    <a:pt x="13024" y="42992"/>
                  </a:cubicBezTo>
                  <a:lnTo>
                    <a:pt x="13024" y="81143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35" name="Freeform: Shape 1534">
              <a:extLst>
                <a:ext uri="{FF2B5EF4-FFF2-40B4-BE49-F238E27FC236}">
                  <a16:creationId xmlns:a16="http://schemas.microsoft.com/office/drawing/2014/main" id="{6C0F0EFB-3374-1C93-7A96-E25FC0FFFD7A}"/>
                </a:ext>
              </a:extLst>
            </p:cNvPr>
            <p:cNvSpPr/>
            <p:nvPr/>
          </p:nvSpPr>
          <p:spPr>
            <a:xfrm>
              <a:off x="4264523" y="2145113"/>
              <a:ext cx="82296" cy="122406"/>
            </a:xfrm>
            <a:custGeom>
              <a:avLst/>
              <a:gdLst>
                <a:gd name="connsiteX0" fmla="*/ 69041 w 82296"/>
                <a:gd name="connsiteY0" fmla="*/ 106040 h 122406"/>
                <a:gd name="connsiteX1" fmla="*/ 39995 w 82296"/>
                <a:gd name="connsiteY1" fmla="*/ 122407 h 122406"/>
                <a:gd name="connsiteX2" fmla="*/ 0 w 82296"/>
                <a:gd name="connsiteY2" fmla="*/ 81720 h 122406"/>
                <a:gd name="connsiteX3" fmla="*/ 39995 w 82296"/>
                <a:gd name="connsiteY3" fmla="*/ 40111 h 122406"/>
                <a:gd name="connsiteX4" fmla="*/ 69041 w 82296"/>
                <a:gd name="connsiteY4" fmla="*/ 56708 h 122406"/>
                <a:gd name="connsiteX5" fmla="*/ 69041 w 82296"/>
                <a:gd name="connsiteY5" fmla="*/ 0 h 122406"/>
                <a:gd name="connsiteX6" fmla="*/ 82296 w 82296"/>
                <a:gd name="connsiteY6" fmla="*/ 0 h 122406"/>
                <a:gd name="connsiteX7" fmla="*/ 82296 w 82296"/>
                <a:gd name="connsiteY7" fmla="*/ 121139 h 122406"/>
                <a:gd name="connsiteX8" fmla="*/ 69041 w 82296"/>
                <a:gd name="connsiteY8" fmla="*/ 121139 h 122406"/>
                <a:gd name="connsiteX9" fmla="*/ 69041 w 82296"/>
                <a:gd name="connsiteY9" fmla="*/ 106155 h 122406"/>
                <a:gd name="connsiteX10" fmla="*/ 13486 w 82296"/>
                <a:gd name="connsiteY10" fmla="*/ 81489 h 122406"/>
                <a:gd name="connsiteX11" fmla="*/ 41148 w 82296"/>
                <a:gd name="connsiteY11" fmla="*/ 110074 h 122406"/>
                <a:gd name="connsiteX12" fmla="*/ 69041 w 82296"/>
                <a:gd name="connsiteY12" fmla="*/ 81489 h 122406"/>
                <a:gd name="connsiteX13" fmla="*/ 41148 w 82296"/>
                <a:gd name="connsiteY13" fmla="*/ 52444 h 122406"/>
                <a:gd name="connsiteX14" fmla="*/ 13486 w 82296"/>
                <a:gd name="connsiteY14" fmla="*/ 81489 h 122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82296" h="122406">
                  <a:moveTo>
                    <a:pt x="69041" y="106040"/>
                  </a:moveTo>
                  <a:cubicBezTo>
                    <a:pt x="63048" y="116067"/>
                    <a:pt x="52674" y="122407"/>
                    <a:pt x="39995" y="122407"/>
                  </a:cubicBezTo>
                  <a:cubicBezTo>
                    <a:pt x="16598" y="122407"/>
                    <a:pt x="0" y="105348"/>
                    <a:pt x="0" y="81720"/>
                  </a:cubicBezTo>
                  <a:cubicBezTo>
                    <a:pt x="0" y="58091"/>
                    <a:pt x="16598" y="40111"/>
                    <a:pt x="39995" y="40111"/>
                  </a:cubicBezTo>
                  <a:cubicBezTo>
                    <a:pt x="52790" y="40111"/>
                    <a:pt x="63048" y="46450"/>
                    <a:pt x="69041" y="56708"/>
                  </a:cubicBezTo>
                  <a:lnTo>
                    <a:pt x="69041" y="0"/>
                  </a:lnTo>
                  <a:lnTo>
                    <a:pt x="82296" y="0"/>
                  </a:lnTo>
                  <a:lnTo>
                    <a:pt x="82296" y="121139"/>
                  </a:lnTo>
                  <a:lnTo>
                    <a:pt x="69041" y="121139"/>
                  </a:lnTo>
                  <a:lnTo>
                    <a:pt x="69041" y="106155"/>
                  </a:lnTo>
                  <a:close/>
                  <a:moveTo>
                    <a:pt x="13486" y="81489"/>
                  </a:moveTo>
                  <a:cubicBezTo>
                    <a:pt x="13486" y="97971"/>
                    <a:pt x="25127" y="110074"/>
                    <a:pt x="41148" y="110074"/>
                  </a:cubicBezTo>
                  <a:cubicBezTo>
                    <a:pt x="57169" y="110074"/>
                    <a:pt x="69041" y="97971"/>
                    <a:pt x="69041" y="81489"/>
                  </a:cubicBezTo>
                  <a:cubicBezTo>
                    <a:pt x="69041" y="65007"/>
                    <a:pt x="57400" y="52444"/>
                    <a:pt x="41148" y="52444"/>
                  </a:cubicBezTo>
                  <a:cubicBezTo>
                    <a:pt x="24896" y="52444"/>
                    <a:pt x="13486" y="64661"/>
                    <a:pt x="13486" y="81489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36" name="Freeform: Shape 1535">
              <a:extLst>
                <a:ext uri="{FF2B5EF4-FFF2-40B4-BE49-F238E27FC236}">
                  <a16:creationId xmlns:a16="http://schemas.microsoft.com/office/drawing/2014/main" id="{C9826939-B81F-B11A-D52A-707B8008A081}"/>
                </a:ext>
              </a:extLst>
            </p:cNvPr>
            <p:cNvSpPr/>
            <p:nvPr/>
          </p:nvSpPr>
          <p:spPr>
            <a:xfrm>
              <a:off x="4367335" y="2185108"/>
              <a:ext cx="77224" cy="82295"/>
            </a:xfrm>
            <a:custGeom>
              <a:avLst/>
              <a:gdLst>
                <a:gd name="connsiteX0" fmla="*/ 0 w 77224"/>
                <a:gd name="connsiteY0" fmla="*/ 41955 h 82295"/>
                <a:gd name="connsiteX1" fmla="*/ 39419 w 77224"/>
                <a:gd name="connsiteY1" fmla="*/ 0 h 82295"/>
                <a:gd name="connsiteX2" fmla="*/ 77224 w 77224"/>
                <a:gd name="connsiteY2" fmla="*/ 39765 h 82295"/>
                <a:gd name="connsiteX3" fmla="*/ 76879 w 77224"/>
                <a:gd name="connsiteY3" fmla="*/ 46335 h 82295"/>
                <a:gd name="connsiteX4" fmla="*/ 13946 w 77224"/>
                <a:gd name="connsiteY4" fmla="*/ 46335 h 82295"/>
                <a:gd name="connsiteX5" fmla="*/ 42992 w 77224"/>
                <a:gd name="connsiteY5" fmla="*/ 70194 h 82295"/>
                <a:gd name="connsiteX6" fmla="*/ 71346 w 77224"/>
                <a:gd name="connsiteY6" fmla="*/ 61318 h 82295"/>
                <a:gd name="connsiteX7" fmla="*/ 71346 w 77224"/>
                <a:gd name="connsiteY7" fmla="*/ 73882 h 82295"/>
                <a:gd name="connsiteX8" fmla="*/ 42992 w 77224"/>
                <a:gd name="connsiteY8" fmla="*/ 82296 h 82295"/>
                <a:gd name="connsiteX9" fmla="*/ 0 w 77224"/>
                <a:gd name="connsiteY9" fmla="*/ 41955 h 82295"/>
                <a:gd name="connsiteX10" fmla="*/ 63278 w 77224"/>
                <a:gd name="connsiteY10" fmla="*/ 35615 h 82295"/>
                <a:gd name="connsiteX11" fmla="*/ 39419 w 77224"/>
                <a:gd name="connsiteY11" fmla="*/ 11872 h 82295"/>
                <a:gd name="connsiteX12" fmla="*/ 14292 w 77224"/>
                <a:gd name="connsiteY12" fmla="*/ 35615 h 82295"/>
                <a:gd name="connsiteX13" fmla="*/ 63393 w 77224"/>
                <a:gd name="connsiteY13" fmla="*/ 35615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7224" h="82295">
                  <a:moveTo>
                    <a:pt x="0" y="41955"/>
                  </a:moveTo>
                  <a:cubicBezTo>
                    <a:pt x="0" y="18096"/>
                    <a:pt x="15214" y="0"/>
                    <a:pt x="39419" y="0"/>
                  </a:cubicBezTo>
                  <a:cubicBezTo>
                    <a:pt x="62356" y="0"/>
                    <a:pt x="77224" y="16943"/>
                    <a:pt x="77224" y="39765"/>
                  </a:cubicBezTo>
                  <a:cubicBezTo>
                    <a:pt x="77224" y="42070"/>
                    <a:pt x="77109" y="44145"/>
                    <a:pt x="76879" y="46335"/>
                  </a:cubicBezTo>
                  <a:lnTo>
                    <a:pt x="13946" y="46335"/>
                  </a:lnTo>
                  <a:cubicBezTo>
                    <a:pt x="16021" y="60512"/>
                    <a:pt x="27201" y="70194"/>
                    <a:pt x="42992" y="70194"/>
                  </a:cubicBezTo>
                  <a:cubicBezTo>
                    <a:pt x="53135" y="70194"/>
                    <a:pt x="63048" y="67312"/>
                    <a:pt x="71346" y="61318"/>
                  </a:cubicBezTo>
                  <a:lnTo>
                    <a:pt x="71346" y="73882"/>
                  </a:lnTo>
                  <a:cubicBezTo>
                    <a:pt x="62817" y="79645"/>
                    <a:pt x="53135" y="82296"/>
                    <a:pt x="42992" y="82296"/>
                  </a:cubicBezTo>
                  <a:cubicBezTo>
                    <a:pt x="18096" y="82296"/>
                    <a:pt x="0" y="66160"/>
                    <a:pt x="0" y="41955"/>
                  </a:cubicBezTo>
                  <a:close/>
                  <a:moveTo>
                    <a:pt x="63278" y="35615"/>
                  </a:moveTo>
                  <a:cubicBezTo>
                    <a:pt x="62125" y="22015"/>
                    <a:pt x="53481" y="11872"/>
                    <a:pt x="39419" y="11872"/>
                  </a:cubicBezTo>
                  <a:cubicBezTo>
                    <a:pt x="25357" y="11872"/>
                    <a:pt x="16136" y="22015"/>
                    <a:pt x="14292" y="35615"/>
                  </a:cubicBezTo>
                  <a:lnTo>
                    <a:pt x="63393" y="35615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37" name="Freeform: Shape 1536">
              <a:extLst>
                <a:ext uri="{FF2B5EF4-FFF2-40B4-BE49-F238E27FC236}">
                  <a16:creationId xmlns:a16="http://schemas.microsoft.com/office/drawing/2014/main" id="{373C3B3E-BAD4-F4B8-1F0F-7EAD4A503FC6}"/>
                </a:ext>
              </a:extLst>
            </p:cNvPr>
            <p:cNvSpPr/>
            <p:nvPr/>
          </p:nvSpPr>
          <p:spPr>
            <a:xfrm>
              <a:off x="4453204" y="2186607"/>
              <a:ext cx="81028" cy="82295"/>
            </a:xfrm>
            <a:custGeom>
              <a:avLst/>
              <a:gdLst>
                <a:gd name="connsiteX0" fmla="*/ 40687 w 81028"/>
                <a:gd name="connsiteY0" fmla="*/ 82296 h 82295"/>
                <a:gd name="connsiteX1" fmla="*/ 0 w 81028"/>
                <a:gd name="connsiteY1" fmla="*/ 0 h 82295"/>
                <a:gd name="connsiteX2" fmla="*/ 15330 w 81028"/>
                <a:gd name="connsiteY2" fmla="*/ 0 h 82295"/>
                <a:gd name="connsiteX3" fmla="*/ 41263 w 81028"/>
                <a:gd name="connsiteY3" fmla="*/ 54749 h 82295"/>
                <a:gd name="connsiteX4" fmla="*/ 66967 w 81028"/>
                <a:gd name="connsiteY4" fmla="*/ 0 h 82295"/>
                <a:gd name="connsiteX5" fmla="*/ 81028 w 81028"/>
                <a:gd name="connsiteY5" fmla="*/ 0 h 82295"/>
                <a:gd name="connsiteX6" fmla="*/ 40687 w 81028"/>
                <a:gd name="connsiteY6" fmla="*/ 82296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028" h="82295">
                  <a:moveTo>
                    <a:pt x="40687" y="82296"/>
                  </a:moveTo>
                  <a:lnTo>
                    <a:pt x="0" y="0"/>
                  </a:lnTo>
                  <a:lnTo>
                    <a:pt x="15330" y="0"/>
                  </a:lnTo>
                  <a:lnTo>
                    <a:pt x="41263" y="54749"/>
                  </a:lnTo>
                  <a:lnTo>
                    <a:pt x="66967" y="0"/>
                  </a:lnTo>
                  <a:lnTo>
                    <a:pt x="81028" y="0"/>
                  </a:lnTo>
                  <a:lnTo>
                    <a:pt x="40687" y="82296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38" name="Freeform: Shape 1537">
              <a:extLst>
                <a:ext uri="{FF2B5EF4-FFF2-40B4-BE49-F238E27FC236}">
                  <a16:creationId xmlns:a16="http://schemas.microsoft.com/office/drawing/2014/main" id="{BC0C9208-3C57-7444-3011-DCDC005582EC}"/>
                </a:ext>
              </a:extLst>
            </p:cNvPr>
            <p:cNvSpPr/>
            <p:nvPr/>
          </p:nvSpPr>
          <p:spPr>
            <a:xfrm>
              <a:off x="4545874" y="2154218"/>
              <a:ext cx="23628" cy="111918"/>
            </a:xfrm>
            <a:custGeom>
              <a:avLst/>
              <a:gdLst>
                <a:gd name="connsiteX0" fmla="*/ 0 w 23628"/>
                <a:gd name="connsiteY0" fmla="*/ 8760 h 111918"/>
                <a:gd name="connsiteX1" fmla="*/ 8414 w 23628"/>
                <a:gd name="connsiteY1" fmla="*/ 0 h 111918"/>
                <a:gd name="connsiteX2" fmla="*/ 14062 w 23628"/>
                <a:gd name="connsiteY2" fmla="*/ 1729 h 111918"/>
                <a:gd name="connsiteX3" fmla="*/ 23629 w 23628"/>
                <a:gd name="connsiteY3" fmla="*/ 8529 h 111918"/>
                <a:gd name="connsiteX4" fmla="*/ 14062 w 23628"/>
                <a:gd name="connsiteY4" fmla="*/ 15099 h 111918"/>
                <a:gd name="connsiteX5" fmla="*/ 8414 w 23628"/>
                <a:gd name="connsiteY5" fmla="*/ 17059 h 111918"/>
                <a:gd name="connsiteX6" fmla="*/ 0 w 23628"/>
                <a:gd name="connsiteY6" fmla="*/ 8645 h 111918"/>
                <a:gd name="connsiteX7" fmla="*/ 2766 w 23628"/>
                <a:gd name="connsiteY7" fmla="*/ 32273 h 111918"/>
                <a:gd name="connsiteX8" fmla="*/ 16021 w 23628"/>
                <a:gd name="connsiteY8" fmla="*/ 32273 h 111918"/>
                <a:gd name="connsiteX9" fmla="*/ 16021 w 23628"/>
                <a:gd name="connsiteY9" fmla="*/ 111918 h 111918"/>
                <a:gd name="connsiteX10" fmla="*/ 2766 w 23628"/>
                <a:gd name="connsiteY10" fmla="*/ 111918 h 111918"/>
                <a:gd name="connsiteX11" fmla="*/ 2766 w 23628"/>
                <a:gd name="connsiteY11" fmla="*/ 32273 h 111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3628" h="111918">
                  <a:moveTo>
                    <a:pt x="0" y="8760"/>
                  </a:moveTo>
                  <a:cubicBezTo>
                    <a:pt x="0" y="3919"/>
                    <a:pt x="3688" y="0"/>
                    <a:pt x="8414" y="0"/>
                  </a:cubicBezTo>
                  <a:cubicBezTo>
                    <a:pt x="10489" y="0"/>
                    <a:pt x="12333" y="461"/>
                    <a:pt x="14062" y="1729"/>
                  </a:cubicBezTo>
                  <a:lnTo>
                    <a:pt x="23629" y="8529"/>
                  </a:lnTo>
                  <a:lnTo>
                    <a:pt x="14062" y="15099"/>
                  </a:lnTo>
                  <a:cubicBezTo>
                    <a:pt x="12333" y="16367"/>
                    <a:pt x="10489" y="17059"/>
                    <a:pt x="8414" y="17059"/>
                  </a:cubicBezTo>
                  <a:cubicBezTo>
                    <a:pt x="3688" y="17059"/>
                    <a:pt x="0" y="13370"/>
                    <a:pt x="0" y="8645"/>
                  </a:cubicBezTo>
                  <a:close/>
                  <a:moveTo>
                    <a:pt x="2766" y="32273"/>
                  </a:moveTo>
                  <a:lnTo>
                    <a:pt x="16021" y="32273"/>
                  </a:lnTo>
                  <a:lnTo>
                    <a:pt x="16021" y="111918"/>
                  </a:lnTo>
                  <a:lnTo>
                    <a:pt x="2766" y="111918"/>
                  </a:lnTo>
                  <a:lnTo>
                    <a:pt x="2766" y="32273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39" name="Freeform: Shape 1538">
              <a:extLst>
                <a:ext uri="{FF2B5EF4-FFF2-40B4-BE49-F238E27FC236}">
                  <a16:creationId xmlns:a16="http://schemas.microsoft.com/office/drawing/2014/main" id="{4EC2517C-9E74-3A3F-1DD2-A414C3E112CE}"/>
                </a:ext>
              </a:extLst>
            </p:cNvPr>
            <p:cNvSpPr/>
            <p:nvPr/>
          </p:nvSpPr>
          <p:spPr>
            <a:xfrm>
              <a:off x="4582296" y="2185108"/>
              <a:ext cx="68003" cy="82295"/>
            </a:xfrm>
            <a:custGeom>
              <a:avLst/>
              <a:gdLst>
                <a:gd name="connsiteX0" fmla="*/ 42647 w 68003"/>
                <a:gd name="connsiteY0" fmla="*/ 70078 h 82295"/>
                <a:gd name="connsiteX1" fmla="*/ 68004 w 68003"/>
                <a:gd name="connsiteY1" fmla="*/ 61549 h 82295"/>
                <a:gd name="connsiteX2" fmla="*/ 68004 w 68003"/>
                <a:gd name="connsiteY2" fmla="*/ 74919 h 82295"/>
                <a:gd name="connsiteX3" fmla="*/ 41494 w 68003"/>
                <a:gd name="connsiteY3" fmla="*/ 82296 h 82295"/>
                <a:gd name="connsiteX4" fmla="*/ 0 w 68003"/>
                <a:gd name="connsiteY4" fmla="*/ 41148 h 82295"/>
                <a:gd name="connsiteX5" fmla="*/ 41609 w 68003"/>
                <a:gd name="connsiteY5" fmla="*/ 0 h 82295"/>
                <a:gd name="connsiteX6" fmla="*/ 67082 w 68003"/>
                <a:gd name="connsiteY6" fmla="*/ 8068 h 82295"/>
                <a:gd name="connsiteX7" fmla="*/ 67082 w 68003"/>
                <a:gd name="connsiteY7" fmla="*/ 22591 h 82295"/>
                <a:gd name="connsiteX8" fmla="*/ 42416 w 68003"/>
                <a:gd name="connsiteY8" fmla="*/ 12448 h 82295"/>
                <a:gd name="connsiteX9" fmla="*/ 13486 w 68003"/>
                <a:gd name="connsiteY9" fmla="*/ 41148 h 82295"/>
                <a:gd name="connsiteX10" fmla="*/ 42531 w 68003"/>
                <a:gd name="connsiteY10" fmla="*/ 70078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8003" h="82295">
                  <a:moveTo>
                    <a:pt x="42647" y="70078"/>
                  </a:moveTo>
                  <a:cubicBezTo>
                    <a:pt x="52328" y="70078"/>
                    <a:pt x="61088" y="67543"/>
                    <a:pt x="68004" y="61549"/>
                  </a:cubicBezTo>
                  <a:lnTo>
                    <a:pt x="68004" y="74919"/>
                  </a:lnTo>
                  <a:cubicBezTo>
                    <a:pt x="60281" y="80106"/>
                    <a:pt x="51060" y="82296"/>
                    <a:pt x="41494" y="82296"/>
                  </a:cubicBezTo>
                  <a:cubicBezTo>
                    <a:pt x="16943" y="82296"/>
                    <a:pt x="0" y="65353"/>
                    <a:pt x="0" y="41148"/>
                  </a:cubicBezTo>
                  <a:cubicBezTo>
                    <a:pt x="0" y="16943"/>
                    <a:pt x="17404" y="0"/>
                    <a:pt x="41609" y="0"/>
                  </a:cubicBezTo>
                  <a:cubicBezTo>
                    <a:pt x="51291" y="0"/>
                    <a:pt x="60166" y="2766"/>
                    <a:pt x="67082" y="8068"/>
                  </a:cubicBezTo>
                  <a:lnTo>
                    <a:pt x="67082" y="22591"/>
                  </a:lnTo>
                  <a:cubicBezTo>
                    <a:pt x="60742" y="16021"/>
                    <a:pt x="52213" y="12448"/>
                    <a:pt x="42416" y="12448"/>
                  </a:cubicBezTo>
                  <a:cubicBezTo>
                    <a:pt x="25472" y="12448"/>
                    <a:pt x="13486" y="24205"/>
                    <a:pt x="13486" y="41148"/>
                  </a:cubicBezTo>
                  <a:cubicBezTo>
                    <a:pt x="13486" y="58091"/>
                    <a:pt x="25588" y="70078"/>
                    <a:pt x="42531" y="70078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40" name="Freeform: Shape 1539">
              <a:extLst>
                <a:ext uri="{FF2B5EF4-FFF2-40B4-BE49-F238E27FC236}">
                  <a16:creationId xmlns:a16="http://schemas.microsoft.com/office/drawing/2014/main" id="{1F1D83E5-B7B8-0460-82AD-4564A08F526C}"/>
                </a:ext>
              </a:extLst>
            </p:cNvPr>
            <p:cNvSpPr/>
            <p:nvPr/>
          </p:nvSpPr>
          <p:spPr>
            <a:xfrm>
              <a:off x="4665053" y="2185108"/>
              <a:ext cx="77224" cy="82295"/>
            </a:xfrm>
            <a:custGeom>
              <a:avLst/>
              <a:gdLst>
                <a:gd name="connsiteX0" fmla="*/ 0 w 77224"/>
                <a:gd name="connsiteY0" fmla="*/ 41955 h 82295"/>
                <a:gd name="connsiteX1" fmla="*/ 39419 w 77224"/>
                <a:gd name="connsiteY1" fmla="*/ 0 h 82295"/>
                <a:gd name="connsiteX2" fmla="*/ 77225 w 77224"/>
                <a:gd name="connsiteY2" fmla="*/ 39765 h 82295"/>
                <a:gd name="connsiteX3" fmla="*/ 76879 w 77224"/>
                <a:gd name="connsiteY3" fmla="*/ 46335 h 82295"/>
                <a:gd name="connsiteX4" fmla="*/ 13947 w 77224"/>
                <a:gd name="connsiteY4" fmla="*/ 46335 h 82295"/>
                <a:gd name="connsiteX5" fmla="*/ 42992 w 77224"/>
                <a:gd name="connsiteY5" fmla="*/ 70194 h 82295"/>
                <a:gd name="connsiteX6" fmla="*/ 71346 w 77224"/>
                <a:gd name="connsiteY6" fmla="*/ 61318 h 82295"/>
                <a:gd name="connsiteX7" fmla="*/ 71346 w 77224"/>
                <a:gd name="connsiteY7" fmla="*/ 73882 h 82295"/>
                <a:gd name="connsiteX8" fmla="*/ 42992 w 77224"/>
                <a:gd name="connsiteY8" fmla="*/ 82296 h 82295"/>
                <a:gd name="connsiteX9" fmla="*/ 0 w 77224"/>
                <a:gd name="connsiteY9" fmla="*/ 41955 h 82295"/>
                <a:gd name="connsiteX10" fmla="*/ 63278 w 77224"/>
                <a:gd name="connsiteY10" fmla="*/ 35615 h 82295"/>
                <a:gd name="connsiteX11" fmla="*/ 39419 w 77224"/>
                <a:gd name="connsiteY11" fmla="*/ 11872 h 82295"/>
                <a:gd name="connsiteX12" fmla="*/ 14293 w 77224"/>
                <a:gd name="connsiteY12" fmla="*/ 35615 h 82295"/>
                <a:gd name="connsiteX13" fmla="*/ 63393 w 77224"/>
                <a:gd name="connsiteY13" fmla="*/ 35615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7224" h="82295">
                  <a:moveTo>
                    <a:pt x="0" y="41955"/>
                  </a:moveTo>
                  <a:cubicBezTo>
                    <a:pt x="0" y="18096"/>
                    <a:pt x="15214" y="0"/>
                    <a:pt x="39419" y="0"/>
                  </a:cubicBezTo>
                  <a:cubicBezTo>
                    <a:pt x="62356" y="0"/>
                    <a:pt x="77225" y="16943"/>
                    <a:pt x="77225" y="39765"/>
                  </a:cubicBezTo>
                  <a:cubicBezTo>
                    <a:pt x="77225" y="42070"/>
                    <a:pt x="77109" y="44145"/>
                    <a:pt x="76879" y="46335"/>
                  </a:cubicBezTo>
                  <a:lnTo>
                    <a:pt x="13947" y="46335"/>
                  </a:lnTo>
                  <a:cubicBezTo>
                    <a:pt x="16021" y="60512"/>
                    <a:pt x="27202" y="70194"/>
                    <a:pt x="42992" y="70194"/>
                  </a:cubicBezTo>
                  <a:cubicBezTo>
                    <a:pt x="53135" y="70194"/>
                    <a:pt x="63048" y="67312"/>
                    <a:pt x="71346" y="61318"/>
                  </a:cubicBezTo>
                  <a:lnTo>
                    <a:pt x="71346" y="73882"/>
                  </a:lnTo>
                  <a:cubicBezTo>
                    <a:pt x="62817" y="79645"/>
                    <a:pt x="53135" y="82296"/>
                    <a:pt x="42992" y="82296"/>
                  </a:cubicBezTo>
                  <a:cubicBezTo>
                    <a:pt x="18096" y="82296"/>
                    <a:pt x="0" y="66160"/>
                    <a:pt x="0" y="41955"/>
                  </a:cubicBezTo>
                  <a:close/>
                  <a:moveTo>
                    <a:pt x="63278" y="35615"/>
                  </a:moveTo>
                  <a:cubicBezTo>
                    <a:pt x="62126" y="22015"/>
                    <a:pt x="53481" y="11872"/>
                    <a:pt x="39419" y="11872"/>
                  </a:cubicBezTo>
                  <a:cubicBezTo>
                    <a:pt x="25357" y="11872"/>
                    <a:pt x="16137" y="22015"/>
                    <a:pt x="14293" y="35615"/>
                  </a:cubicBezTo>
                  <a:lnTo>
                    <a:pt x="63393" y="35615"/>
                  </a:ln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41" name="Freeform: Shape 1540">
              <a:extLst>
                <a:ext uri="{FF2B5EF4-FFF2-40B4-BE49-F238E27FC236}">
                  <a16:creationId xmlns:a16="http://schemas.microsoft.com/office/drawing/2014/main" id="{4B47A8E9-FA29-C425-65A1-4F594F5F6D2D}"/>
                </a:ext>
              </a:extLst>
            </p:cNvPr>
            <p:cNvSpPr/>
            <p:nvPr/>
          </p:nvSpPr>
          <p:spPr>
            <a:xfrm>
              <a:off x="4757377" y="2185108"/>
              <a:ext cx="56477" cy="82411"/>
            </a:xfrm>
            <a:custGeom>
              <a:avLst/>
              <a:gdLst>
                <a:gd name="connsiteX0" fmla="*/ 27086 w 56477"/>
                <a:gd name="connsiteY0" fmla="*/ 71692 h 82411"/>
                <a:gd name="connsiteX1" fmla="*/ 43107 w 56477"/>
                <a:gd name="connsiteY1" fmla="*/ 60397 h 82411"/>
                <a:gd name="connsiteX2" fmla="*/ 34924 w 56477"/>
                <a:gd name="connsiteY2" fmla="*/ 50254 h 82411"/>
                <a:gd name="connsiteX3" fmla="*/ 16252 w 56477"/>
                <a:gd name="connsiteY3" fmla="*/ 42646 h 82411"/>
                <a:gd name="connsiteX4" fmla="*/ 1037 w 56477"/>
                <a:gd name="connsiteY4" fmla="*/ 22591 h 82411"/>
                <a:gd name="connsiteX5" fmla="*/ 28469 w 56477"/>
                <a:gd name="connsiteY5" fmla="*/ 0 h 82411"/>
                <a:gd name="connsiteX6" fmla="*/ 52559 w 56477"/>
                <a:gd name="connsiteY6" fmla="*/ 7261 h 82411"/>
                <a:gd name="connsiteX7" fmla="*/ 52559 w 56477"/>
                <a:gd name="connsiteY7" fmla="*/ 20862 h 82411"/>
                <a:gd name="connsiteX8" fmla="*/ 28700 w 56477"/>
                <a:gd name="connsiteY8" fmla="*/ 10835 h 82411"/>
                <a:gd name="connsiteX9" fmla="*/ 14177 w 56477"/>
                <a:gd name="connsiteY9" fmla="*/ 21323 h 82411"/>
                <a:gd name="connsiteX10" fmla="*/ 22706 w 56477"/>
                <a:gd name="connsiteY10" fmla="*/ 31351 h 82411"/>
                <a:gd name="connsiteX11" fmla="*/ 41609 w 56477"/>
                <a:gd name="connsiteY11" fmla="*/ 38958 h 82411"/>
                <a:gd name="connsiteX12" fmla="*/ 56478 w 56477"/>
                <a:gd name="connsiteY12" fmla="*/ 57976 h 82411"/>
                <a:gd name="connsiteX13" fmla="*/ 26971 w 56477"/>
                <a:gd name="connsiteY13" fmla="*/ 82411 h 82411"/>
                <a:gd name="connsiteX14" fmla="*/ 0 w 56477"/>
                <a:gd name="connsiteY14" fmla="*/ 74458 h 82411"/>
                <a:gd name="connsiteX15" fmla="*/ 0 w 56477"/>
                <a:gd name="connsiteY15" fmla="*/ 60281 h 82411"/>
                <a:gd name="connsiteX16" fmla="*/ 27317 w 56477"/>
                <a:gd name="connsiteY16" fmla="*/ 71692 h 82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6477" h="82411">
                  <a:moveTo>
                    <a:pt x="27086" y="71692"/>
                  </a:moveTo>
                  <a:cubicBezTo>
                    <a:pt x="36422" y="71692"/>
                    <a:pt x="43107" y="67658"/>
                    <a:pt x="43107" y="60397"/>
                  </a:cubicBezTo>
                  <a:cubicBezTo>
                    <a:pt x="43107" y="56017"/>
                    <a:pt x="40802" y="52674"/>
                    <a:pt x="34924" y="50254"/>
                  </a:cubicBezTo>
                  <a:lnTo>
                    <a:pt x="16252" y="42646"/>
                  </a:lnTo>
                  <a:cubicBezTo>
                    <a:pt x="6455" y="38497"/>
                    <a:pt x="1037" y="32849"/>
                    <a:pt x="1037" y="22591"/>
                  </a:cubicBezTo>
                  <a:cubicBezTo>
                    <a:pt x="1037" y="8760"/>
                    <a:pt x="12218" y="0"/>
                    <a:pt x="28469" y="0"/>
                  </a:cubicBezTo>
                  <a:cubicBezTo>
                    <a:pt x="37690" y="0"/>
                    <a:pt x="46335" y="2536"/>
                    <a:pt x="52559" y="7261"/>
                  </a:cubicBezTo>
                  <a:lnTo>
                    <a:pt x="52559" y="20862"/>
                  </a:lnTo>
                  <a:cubicBezTo>
                    <a:pt x="45297" y="14523"/>
                    <a:pt x="36538" y="10835"/>
                    <a:pt x="28700" y="10835"/>
                  </a:cubicBezTo>
                  <a:cubicBezTo>
                    <a:pt x="20171" y="10835"/>
                    <a:pt x="14177" y="14753"/>
                    <a:pt x="14177" y="21323"/>
                  </a:cubicBezTo>
                  <a:cubicBezTo>
                    <a:pt x="14177" y="26049"/>
                    <a:pt x="16482" y="28930"/>
                    <a:pt x="22706" y="31351"/>
                  </a:cubicBezTo>
                  <a:lnTo>
                    <a:pt x="41609" y="38958"/>
                  </a:lnTo>
                  <a:cubicBezTo>
                    <a:pt x="51752" y="43338"/>
                    <a:pt x="56478" y="49447"/>
                    <a:pt x="56478" y="57976"/>
                  </a:cubicBezTo>
                  <a:cubicBezTo>
                    <a:pt x="56478" y="72960"/>
                    <a:pt x="44375" y="82411"/>
                    <a:pt x="26971" y="82411"/>
                  </a:cubicBezTo>
                  <a:cubicBezTo>
                    <a:pt x="16482" y="82411"/>
                    <a:pt x="6916" y="79645"/>
                    <a:pt x="0" y="74458"/>
                  </a:cubicBezTo>
                  <a:lnTo>
                    <a:pt x="0" y="60281"/>
                  </a:lnTo>
                  <a:cubicBezTo>
                    <a:pt x="8529" y="68234"/>
                    <a:pt x="17865" y="71692"/>
                    <a:pt x="27317" y="71692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42" name="Freeform: Shape 1541">
              <a:extLst>
                <a:ext uri="{FF2B5EF4-FFF2-40B4-BE49-F238E27FC236}">
                  <a16:creationId xmlns:a16="http://schemas.microsoft.com/office/drawing/2014/main" id="{5EA99C4B-A2B5-F3A5-C08A-BBE363946898}"/>
                </a:ext>
              </a:extLst>
            </p:cNvPr>
            <p:cNvSpPr/>
            <p:nvPr/>
          </p:nvSpPr>
          <p:spPr>
            <a:xfrm>
              <a:off x="4828838" y="2248847"/>
              <a:ext cx="19017" cy="18556"/>
            </a:xfrm>
            <a:custGeom>
              <a:avLst/>
              <a:gdLst>
                <a:gd name="connsiteX0" fmla="*/ 0 w 19017"/>
                <a:gd name="connsiteY0" fmla="*/ 9336 h 18556"/>
                <a:gd name="connsiteX1" fmla="*/ 9682 w 19017"/>
                <a:gd name="connsiteY1" fmla="*/ 0 h 18556"/>
                <a:gd name="connsiteX2" fmla="*/ 19018 w 19017"/>
                <a:gd name="connsiteY2" fmla="*/ 9336 h 18556"/>
                <a:gd name="connsiteX3" fmla="*/ 9682 w 19017"/>
                <a:gd name="connsiteY3" fmla="*/ 18557 h 18556"/>
                <a:gd name="connsiteX4" fmla="*/ 0 w 19017"/>
                <a:gd name="connsiteY4" fmla="*/ 9336 h 18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17" h="18556">
                  <a:moveTo>
                    <a:pt x="0" y="9336"/>
                  </a:moveTo>
                  <a:cubicBezTo>
                    <a:pt x="0" y="3688"/>
                    <a:pt x="4034" y="0"/>
                    <a:pt x="9682" y="0"/>
                  </a:cubicBezTo>
                  <a:cubicBezTo>
                    <a:pt x="15329" y="0"/>
                    <a:pt x="19018" y="3688"/>
                    <a:pt x="19018" y="9336"/>
                  </a:cubicBezTo>
                  <a:cubicBezTo>
                    <a:pt x="19018" y="14984"/>
                    <a:pt x="15099" y="18557"/>
                    <a:pt x="9682" y="18557"/>
                  </a:cubicBezTo>
                  <a:cubicBezTo>
                    <a:pt x="4265" y="18557"/>
                    <a:pt x="0" y="14984"/>
                    <a:pt x="0" y="9336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9932FAE2-1712-D999-AD18-359A1FC60F94}"/>
              </a:ext>
            </a:extLst>
          </p:cNvPr>
          <p:cNvGrpSpPr/>
          <p:nvPr userDrawn="1"/>
        </p:nvGrpSpPr>
        <p:grpSpPr>
          <a:xfrm>
            <a:off x="490087" y="5227870"/>
            <a:ext cx="5973952" cy="5625634"/>
            <a:chOff x="490087" y="5227870"/>
            <a:chExt cx="5973952" cy="5625634"/>
          </a:xfrm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819F2709-DB7D-BF65-39F1-B1D38E079656}"/>
                </a:ext>
              </a:extLst>
            </p:cNvPr>
            <p:cNvSpPr/>
            <p:nvPr/>
          </p:nvSpPr>
          <p:spPr>
            <a:xfrm>
              <a:off x="3538036" y="7368488"/>
              <a:ext cx="2926003" cy="1464730"/>
            </a:xfrm>
            <a:custGeom>
              <a:avLst/>
              <a:gdLst>
                <a:gd name="connsiteX0" fmla="*/ 2926003 w 2926003"/>
                <a:gd name="connsiteY0" fmla="*/ 326764 h 1464730"/>
                <a:gd name="connsiteX1" fmla="*/ 2599240 w 2926003"/>
                <a:gd name="connsiteY1" fmla="*/ 0 h 1464730"/>
                <a:gd name="connsiteX2" fmla="*/ 2431882 w 2926003"/>
                <a:gd name="connsiteY2" fmla="*/ 46104 h 1464730"/>
                <a:gd name="connsiteX3" fmla="*/ 130936 w 2926003"/>
                <a:gd name="connsiteY3" fmla="*/ 46104 h 1464730"/>
                <a:gd name="connsiteX4" fmla="*/ 0 w 2926003"/>
                <a:gd name="connsiteY4" fmla="*/ 177041 h 1464730"/>
                <a:gd name="connsiteX5" fmla="*/ 0 w 2926003"/>
                <a:gd name="connsiteY5" fmla="*/ 1333795 h 1464730"/>
                <a:gd name="connsiteX6" fmla="*/ 130936 w 2926003"/>
                <a:gd name="connsiteY6" fmla="*/ 1464731 h 1464730"/>
                <a:gd name="connsiteX7" fmla="*/ 2702859 w 2926003"/>
                <a:gd name="connsiteY7" fmla="*/ 1464731 h 1464730"/>
                <a:gd name="connsiteX8" fmla="*/ 2833795 w 2926003"/>
                <a:gd name="connsiteY8" fmla="*/ 1333795 h 1464730"/>
                <a:gd name="connsiteX9" fmla="*/ 2833795 w 2926003"/>
                <a:gd name="connsiteY9" fmla="*/ 554057 h 1464730"/>
                <a:gd name="connsiteX10" fmla="*/ 2926003 w 2926003"/>
                <a:gd name="connsiteY10" fmla="*/ 326649 h 14647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26003" h="1464730">
                  <a:moveTo>
                    <a:pt x="2926003" y="326764"/>
                  </a:moveTo>
                  <a:cubicBezTo>
                    <a:pt x="2926003" y="146266"/>
                    <a:pt x="2779738" y="0"/>
                    <a:pt x="2599240" y="0"/>
                  </a:cubicBezTo>
                  <a:cubicBezTo>
                    <a:pt x="2538036" y="0"/>
                    <a:pt x="2480867" y="16828"/>
                    <a:pt x="2431882" y="46104"/>
                  </a:cubicBezTo>
                  <a:lnTo>
                    <a:pt x="130936" y="46104"/>
                  </a:lnTo>
                  <a:cubicBezTo>
                    <a:pt x="58668" y="46104"/>
                    <a:pt x="0" y="104657"/>
                    <a:pt x="0" y="177041"/>
                  </a:cubicBezTo>
                  <a:lnTo>
                    <a:pt x="0" y="1333795"/>
                  </a:lnTo>
                  <a:cubicBezTo>
                    <a:pt x="0" y="1406064"/>
                    <a:pt x="58553" y="1464731"/>
                    <a:pt x="130936" y="1464731"/>
                  </a:cubicBezTo>
                  <a:lnTo>
                    <a:pt x="2702859" y="1464731"/>
                  </a:lnTo>
                  <a:cubicBezTo>
                    <a:pt x="2775127" y="1464731"/>
                    <a:pt x="2833795" y="1406178"/>
                    <a:pt x="2833795" y="1333795"/>
                  </a:cubicBezTo>
                  <a:lnTo>
                    <a:pt x="2833795" y="554057"/>
                  </a:lnTo>
                  <a:cubicBezTo>
                    <a:pt x="2890849" y="495275"/>
                    <a:pt x="2926003" y="415053"/>
                    <a:pt x="2926003" y="326649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0826FC68-9313-63A9-C314-1DA9C7C7D0ED}"/>
                </a:ext>
              </a:extLst>
            </p:cNvPr>
            <p:cNvSpPr/>
            <p:nvPr/>
          </p:nvSpPr>
          <p:spPr>
            <a:xfrm>
              <a:off x="5892347" y="7450352"/>
              <a:ext cx="490202" cy="489943"/>
            </a:xfrm>
            <a:custGeom>
              <a:avLst/>
              <a:gdLst>
                <a:gd name="connsiteX0" fmla="*/ 245044 w 490202"/>
                <a:gd name="connsiteY0" fmla="*/ 489944 h 489943"/>
                <a:gd name="connsiteX1" fmla="*/ 71807 w 490202"/>
                <a:gd name="connsiteY1" fmla="*/ 418136 h 489943"/>
                <a:gd name="connsiteX2" fmla="*/ 0 w 490202"/>
                <a:gd name="connsiteY2" fmla="*/ 244900 h 489943"/>
                <a:gd name="connsiteX3" fmla="*/ 71807 w 490202"/>
                <a:gd name="connsiteY3" fmla="*/ 71663 h 489943"/>
                <a:gd name="connsiteX4" fmla="*/ 71807 w 490202"/>
                <a:gd name="connsiteY4" fmla="*/ 71663 h 489943"/>
                <a:gd name="connsiteX5" fmla="*/ 418396 w 490202"/>
                <a:gd name="connsiteY5" fmla="*/ 71663 h 489943"/>
                <a:gd name="connsiteX6" fmla="*/ 490203 w 490202"/>
                <a:gd name="connsiteY6" fmla="*/ 244900 h 489943"/>
                <a:gd name="connsiteX7" fmla="*/ 418396 w 490202"/>
                <a:gd name="connsiteY7" fmla="*/ 418136 h 489943"/>
                <a:gd name="connsiteX8" fmla="*/ 418396 w 490202"/>
                <a:gd name="connsiteY8" fmla="*/ 418136 h 489943"/>
                <a:gd name="connsiteX9" fmla="*/ 245159 w 490202"/>
                <a:gd name="connsiteY9" fmla="*/ 489944 h 489943"/>
                <a:gd name="connsiteX10" fmla="*/ 93706 w 490202"/>
                <a:gd name="connsiteY10" fmla="*/ 134365 h 489943"/>
                <a:gd name="connsiteX11" fmla="*/ 57630 w 490202"/>
                <a:gd name="connsiteY11" fmla="*/ 244900 h 489943"/>
                <a:gd name="connsiteX12" fmla="*/ 112494 w 490202"/>
                <a:gd name="connsiteY12" fmla="*/ 377449 h 489943"/>
                <a:gd name="connsiteX13" fmla="*/ 245044 w 490202"/>
                <a:gd name="connsiteY13" fmla="*/ 432314 h 489943"/>
                <a:gd name="connsiteX14" fmla="*/ 355579 w 490202"/>
                <a:gd name="connsiteY14" fmla="*/ 396237 h 489943"/>
                <a:gd name="connsiteX15" fmla="*/ 93592 w 490202"/>
                <a:gd name="connsiteY15" fmla="*/ 134249 h 489943"/>
                <a:gd name="connsiteX16" fmla="*/ 134509 w 490202"/>
                <a:gd name="connsiteY16" fmla="*/ 93678 h 489943"/>
                <a:gd name="connsiteX17" fmla="*/ 396496 w 490202"/>
                <a:gd name="connsiteY17" fmla="*/ 355550 h 489943"/>
                <a:gd name="connsiteX18" fmla="*/ 432573 w 490202"/>
                <a:gd name="connsiteY18" fmla="*/ 245015 h 489943"/>
                <a:gd name="connsiteX19" fmla="*/ 377709 w 490202"/>
                <a:gd name="connsiteY19" fmla="*/ 112466 h 489943"/>
                <a:gd name="connsiteX20" fmla="*/ 377709 w 490202"/>
                <a:gd name="connsiteY20" fmla="*/ 112466 h 489943"/>
                <a:gd name="connsiteX21" fmla="*/ 134625 w 490202"/>
                <a:gd name="connsiteY21" fmla="*/ 93678 h 4899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490202" h="489943">
                  <a:moveTo>
                    <a:pt x="245044" y="489944"/>
                  </a:moveTo>
                  <a:cubicBezTo>
                    <a:pt x="179576" y="489944"/>
                    <a:pt x="118027" y="464471"/>
                    <a:pt x="71807" y="418136"/>
                  </a:cubicBezTo>
                  <a:cubicBezTo>
                    <a:pt x="25472" y="371917"/>
                    <a:pt x="0" y="310368"/>
                    <a:pt x="0" y="244900"/>
                  </a:cubicBezTo>
                  <a:cubicBezTo>
                    <a:pt x="0" y="179432"/>
                    <a:pt x="25472" y="117883"/>
                    <a:pt x="71807" y="71663"/>
                  </a:cubicBezTo>
                  <a:lnTo>
                    <a:pt x="71807" y="71663"/>
                  </a:lnTo>
                  <a:cubicBezTo>
                    <a:pt x="167358" y="-23888"/>
                    <a:pt x="322844" y="-23888"/>
                    <a:pt x="418396" y="71663"/>
                  </a:cubicBezTo>
                  <a:cubicBezTo>
                    <a:pt x="464730" y="117883"/>
                    <a:pt x="490203" y="179432"/>
                    <a:pt x="490203" y="244900"/>
                  </a:cubicBezTo>
                  <a:cubicBezTo>
                    <a:pt x="490203" y="310368"/>
                    <a:pt x="464730" y="371917"/>
                    <a:pt x="418396" y="418136"/>
                  </a:cubicBezTo>
                  <a:lnTo>
                    <a:pt x="418396" y="418136"/>
                  </a:lnTo>
                  <a:cubicBezTo>
                    <a:pt x="372061" y="464471"/>
                    <a:pt x="310627" y="489944"/>
                    <a:pt x="245159" y="489944"/>
                  </a:cubicBezTo>
                  <a:close/>
                  <a:moveTo>
                    <a:pt x="93706" y="134365"/>
                  </a:moveTo>
                  <a:cubicBezTo>
                    <a:pt x="70309" y="166292"/>
                    <a:pt x="57630" y="204674"/>
                    <a:pt x="57630" y="244900"/>
                  </a:cubicBezTo>
                  <a:cubicBezTo>
                    <a:pt x="57630" y="294923"/>
                    <a:pt x="77109" y="342064"/>
                    <a:pt x="112494" y="377449"/>
                  </a:cubicBezTo>
                  <a:cubicBezTo>
                    <a:pt x="147879" y="412835"/>
                    <a:pt x="194906" y="432314"/>
                    <a:pt x="245044" y="432314"/>
                  </a:cubicBezTo>
                  <a:cubicBezTo>
                    <a:pt x="285385" y="432314"/>
                    <a:pt x="323767" y="419635"/>
                    <a:pt x="355579" y="396237"/>
                  </a:cubicBezTo>
                  <a:lnTo>
                    <a:pt x="93592" y="134249"/>
                  </a:lnTo>
                  <a:close/>
                  <a:moveTo>
                    <a:pt x="134509" y="93678"/>
                  </a:moveTo>
                  <a:lnTo>
                    <a:pt x="396496" y="355550"/>
                  </a:lnTo>
                  <a:cubicBezTo>
                    <a:pt x="419894" y="323622"/>
                    <a:pt x="432573" y="285241"/>
                    <a:pt x="432573" y="245015"/>
                  </a:cubicBezTo>
                  <a:cubicBezTo>
                    <a:pt x="432573" y="194992"/>
                    <a:pt x="413094" y="147850"/>
                    <a:pt x="377709" y="112466"/>
                  </a:cubicBezTo>
                  <a:lnTo>
                    <a:pt x="377709" y="112466"/>
                  </a:lnTo>
                  <a:cubicBezTo>
                    <a:pt x="311549" y="46306"/>
                    <a:pt x="207815" y="40082"/>
                    <a:pt x="134625" y="93678"/>
                  </a:cubicBezTo>
                  <a:close/>
                </a:path>
              </a:pathLst>
            </a:custGeom>
            <a:solidFill>
              <a:srgbClr val="87BCF6">
                <a:alpha val="50000"/>
              </a:srgbClr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9BEFBC68-1A05-4CDA-701B-30807E680C43}"/>
                </a:ext>
              </a:extLst>
            </p:cNvPr>
            <p:cNvSpPr/>
            <p:nvPr/>
          </p:nvSpPr>
          <p:spPr>
            <a:xfrm>
              <a:off x="6054369" y="7570540"/>
              <a:ext cx="160460" cy="196432"/>
            </a:xfrm>
            <a:custGeom>
              <a:avLst/>
              <a:gdLst>
                <a:gd name="connsiteX0" fmla="*/ 46945 w 160460"/>
                <a:gd name="connsiteY0" fmla="*/ 15445 h 196432"/>
                <a:gd name="connsiteX1" fmla="*/ 62391 w 160460"/>
                <a:gd name="connsiteY1" fmla="*/ 0 h 196432"/>
                <a:gd name="connsiteX2" fmla="*/ 98467 w 160460"/>
                <a:gd name="connsiteY2" fmla="*/ 0 h 196432"/>
                <a:gd name="connsiteX3" fmla="*/ 113912 w 160460"/>
                <a:gd name="connsiteY3" fmla="*/ 15445 h 196432"/>
                <a:gd name="connsiteX4" fmla="*/ 113912 w 160460"/>
                <a:gd name="connsiteY4" fmla="*/ 103043 h 196432"/>
                <a:gd name="connsiteX5" fmla="*/ 116563 w 160460"/>
                <a:gd name="connsiteY5" fmla="*/ 105694 h 196432"/>
                <a:gd name="connsiteX6" fmla="*/ 147453 w 160460"/>
                <a:gd name="connsiteY6" fmla="*/ 105694 h 196432"/>
                <a:gd name="connsiteX7" fmla="*/ 159555 w 160460"/>
                <a:gd name="connsiteY7" fmla="*/ 113186 h 196432"/>
                <a:gd name="connsiteX8" fmla="*/ 156213 w 160460"/>
                <a:gd name="connsiteY8" fmla="*/ 127017 h 196432"/>
                <a:gd name="connsiteX9" fmla="*/ 91206 w 160460"/>
                <a:gd name="connsiteY9" fmla="*/ 192024 h 196432"/>
                <a:gd name="connsiteX10" fmla="*/ 69306 w 160460"/>
                <a:gd name="connsiteY10" fmla="*/ 192024 h 196432"/>
                <a:gd name="connsiteX11" fmla="*/ 4300 w 160460"/>
                <a:gd name="connsiteY11" fmla="*/ 127017 h 196432"/>
                <a:gd name="connsiteX12" fmla="*/ 957 w 160460"/>
                <a:gd name="connsiteY12" fmla="*/ 113186 h 196432"/>
                <a:gd name="connsiteX13" fmla="*/ 13174 w 160460"/>
                <a:gd name="connsiteY13" fmla="*/ 105694 h 196432"/>
                <a:gd name="connsiteX14" fmla="*/ 44064 w 160460"/>
                <a:gd name="connsiteY14" fmla="*/ 105694 h 196432"/>
                <a:gd name="connsiteX15" fmla="*/ 45908 w 160460"/>
                <a:gd name="connsiteY15" fmla="*/ 104887 h 196432"/>
                <a:gd name="connsiteX16" fmla="*/ 46715 w 160460"/>
                <a:gd name="connsiteY16" fmla="*/ 103043 h 196432"/>
                <a:gd name="connsiteX17" fmla="*/ 46715 w 160460"/>
                <a:gd name="connsiteY17" fmla="*/ 15445 h 196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60460" h="196432">
                  <a:moveTo>
                    <a:pt x="46945" y="15445"/>
                  </a:moveTo>
                  <a:cubicBezTo>
                    <a:pt x="46945" y="6915"/>
                    <a:pt x="53861" y="0"/>
                    <a:pt x="62391" y="0"/>
                  </a:cubicBezTo>
                  <a:lnTo>
                    <a:pt x="98467" y="0"/>
                  </a:lnTo>
                  <a:cubicBezTo>
                    <a:pt x="106996" y="0"/>
                    <a:pt x="113912" y="6915"/>
                    <a:pt x="113912" y="15445"/>
                  </a:cubicBezTo>
                  <a:lnTo>
                    <a:pt x="113912" y="103043"/>
                  </a:lnTo>
                  <a:cubicBezTo>
                    <a:pt x="113912" y="104541"/>
                    <a:pt x="115065" y="105694"/>
                    <a:pt x="116563" y="105694"/>
                  </a:cubicBezTo>
                  <a:lnTo>
                    <a:pt x="147453" y="105694"/>
                  </a:lnTo>
                  <a:cubicBezTo>
                    <a:pt x="152640" y="105233"/>
                    <a:pt x="157596" y="108344"/>
                    <a:pt x="159555" y="113186"/>
                  </a:cubicBezTo>
                  <a:cubicBezTo>
                    <a:pt x="161514" y="118027"/>
                    <a:pt x="160247" y="123674"/>
                    <a:pt x="156213" y="127017"/>
                  </a:cubicBezTo>
                  <a:lnTo>
                    <a:pt x="91206" y="192024"/>
                  </a:lnTo>
                  <a:cubicBezTo>
                    <a:pt x="85097" y="197902"/>
                    <a:pt x="75415" y="197902"/>
                    <a:pt x="69306" y="192024"/>
                  </a:cubicBezTo>
                  <a:lnTo>
                    <a:pt x="4300" y="127017"/>
                  </a:lnTo>
                  <a:cubicBezTo>
                    <a:pt x="265" y="123674"/>
                    <a:pt x="-1118" y="118027"/>
                    <a:pt x="957" y="113186"/>
                  </a:cubicBezTo>
                  <a:cubicBezTo>
                    <a:pt x="2917" y="108344"/>
                    <a:pt x="7873" y="105348"/>
                    <a:pt x="13174" y="105694"/>
                  </a:cubicBezTo>
                  <a:lnTo>
                    <a:pt x="44064" y="105694"/>
                  </a:lnTo>
                  <a:cubicBezTo>
                    <a:pt x="44755" y="105694"/>
                    <a:pt x="45447" y="105463"/>
                    <a:pt x="45908" y="104887"/>
                  </a:cubicBezTo>
                  <a:cubicBezTo>
                    <a:pt x="46369" y="104426"/>
                    <a:pt x="46715" y="103734"/>
                    <a:pt x="46715" y="103043"/>
                  </a:cubicBezTo>
                  <a:lnTo>
                    <a:pt x="46715" y="15445"/>
                  </a:lnTo>
                  <a:close/>
                </a:path>
              </a:pathLst>
            </a:custGeom>
            <a:solidFill>
              <a:srgbClr val="FF00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6A18EC69-42F5-88AE-27F7-8589D559FA0E}"/>
                </a:ext>
              </a:extLst>
            </p:cNvPr>
            <p:cNvSpPr/>
            <p:nvPr/>
          </p:nvSpPr>
          <p:spPr>
            <a:xfrm>
              <a:off x="6009567" y="7744353"/>
              <a:ext cx="255647" cy="75610"/>
            </a:xfrm>
            <a:custGeom>
              <a:avLst/>
              <a:gdLst>
                <a:gd name="connsiteX0" fmla="*/ 0 w 255647"/>
                <a:gd name="connsiteY0" fmla="*/ 32618 h 75610"/>
                <a:gd name="connsiteX1" fmla="*/ 42992 w 255647"/>
                <a:gd name="connsiteY1" fmla="*/ 75611 h 75610"/>
                <a:gd name="connsiteX2" fmla="*/ 212656 w 255647"/>
                <a:gd name="connsiteY2" fmla="*/ 75611 h 75610"/>
                <a:gd name="connsiteX3" fmla="*/ 255648 w 255647"/>
                <a:gd name="connsiteY3" fmla="*/ 32618 h 75610"/>
                <a:gd name="connsiteX4" fmla="*/ 255648 w 255647"/>
                <a:gd name="connsiteY4" fmla="*/ 12678 h 75610"/>
                <a:gd name="connsiteX5" fmla="*/ 242623 w 255647"/>
                <a:gd name="connsiteY5" fmla="*/ 0 h 75610"/>
                <a:gd name="connsiteX6" fmla="*/ 229599 w 255647"/>
                <a:gd name="connsiteY6" fmla="*/ 12678 h 75610"/>
                <a:gd name="connsiteX7" fmla="*/ 229599 w 255647"/>
                <a:gd name="connsiteY7" fmla="*/ 32618 h 75610"/>
                <a:gd name="connsiteX8" fmla="*/ 212656 w 255647"/>
                <a:gd name="connsiteY8" fmla="*/ 49562 h 75610"/>
                <a:gd name="connsiteX9" fmla="*/ 42992 w 255647"/>
                <a:gd name="connsiteY9" fmla="*/ 49562 h 75610"/>
                <a:gd name="connsiteX10" fmla="*/ 26049 w 255647"/>
                <a:gd name="connsiteY10" fmla="*/ 32618 h 75610"/>
                <a:gd name="connsiteX11" fmla="*/ 26049 w 255647"/>
                <a:gd name="connsiteY11" fmla="*/ 12678 h 75610"/>
                <a:gd name="connsiteX12" fmla="*/ 13024 w 255647"/>
                <a:gd name="connsiteY12" fmla="*/ 0 h 75610"/>
                <a:gd name="connsiteX13" fmla="*/ 0 w 255647"/>
                <a:gd name="connsiteY13" fmla="*/ 12678 h 75610"/>
                <a:gd name="connsiteX14" fmla="*/ 0 w 255647"/>
                <a:gd name="connsiteY14" fmla="*/ 32618 h 75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55647" h="75610">
                  <a:moveTo>
                    <a:pt x="0" y="32618"/>
                  </a:moveTo>
                  <a:cubicBezTo>
                    <a:pt x="0" y="56362"/>
                    <a:pt x="19248" y="75611"/>
                    <a:pt x="42992" y="75611"/>
                  </a:cubicBezTo>
                  <a:lnTo>
                    <a:pt x="212656" y="75611"/>
                  </a:lnTo>
                  <a:cubicBezTo>
                    <a:pt x="236399" y="75611"/>
                    <a:pt x="255648" y="56362"/>
                    <a:pt x="255648" y="32618"/>
                  </a:cubicBezTo>
                  <a:lnTo>
                    <a:pt x="255648" y="12678"/>
                  </a:lnTo>
                  <a:cubicBezTo>
                    <a:pt x="255417" y="5648"/>
                    <a:pt x="249654" y="0"/>
                    <a:pt x="242623" y="0"/>
                  </a:cubicBezTo>
                  <a:cubicBezTo>
                    <a:pt x="235593" y="0"/>
                    <a:pt x="229829" y="5648"/>
                    <a:pt x="229599" y="12678"/>
                  </a:cubicBezTo>
                  <a:lnTo>
                    <a:pt x="229599" y="32618"/>
                  </a:lnTo>
                  <a:cubicBezTo>
                    <a:pt x="229599" y="41954"/>
                    <a:pt x="221992" y="49447"/>
                    <a:pt x="212656" y="49562"/>
                  </a:cubicBezTo>
                  <a:lnTo>
                    <a:pt x="42992" y="49562"/>
                  </a:lnTo>
                  <a:cubicBezTo>
                    <a:pt x="33656" y="49562"/>
                    <a:pt x="26164" y="41954"/>
                    <a:pt x="26049" y="32618"/>
                  </a:cubicBezTo>
                  <a:lnTo>
                    <a:pt x="26049" y="12678"/>
                  </a:lnTo>
                  <a:cubicBezTo>
                    <a:pt x="25818" y="5648"/>
                    <a:pt x="20055" y="0"/>
                    <a:pt x="13024" y="0"/>
                  </a:cubicBezTo>
                  <a:cubicBezTo>
                    <a:pt x="5993" y="0"/>
                    <a:pt x="230" y="5648"/>
                    <a:pt x="0" y="12678"/>
                  </a:cubicBezTo>
                  <a:lnTo>
                    <a:pt x="0" y="32618"/>
                  </a:lnTo>
                  <a:close/>
                </a:path>
              </a:pathLst>
            </a:custGeom>
            <a:solidFill>
              <a:srgbClr val="FF00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0A39CE6-7809-3B03-4918-14039C44A296}"/>
                </a:ext>
              </a:extLst>
            </p:cNvPr>
            <p:cNvSpPr/>
            <p:nvPr/>
          </p:nvSpPr>
          <p:spPr>
            <a:xfrm>
              <a:off x="3602466" y="7862725"/>
              <a:ext cx="2815468" cy="1016713"/>
            </a:xfrm>
            <a:custGeom>
              <a:avLst/>
              <a:gdLst>
                <a:gd name="connsiteX0" fmla="*/ 2769364 w 2815468"/>
                <a:gd name="connsiteY0" fmla="*/ 59936 h 1016713"/>
                <a:gd name="connsiteX1" fmla="*/ 2769364 w 2815468"/>
                <a:gd name="connsiteY1" fmla="*/ 839673 h 1016713"/>
                <a:gd name="connsiteX2" fmla="*/ 2638429 w 2815468"/>
                <a:gd name="connsiteY2" fmla="*/ 970609 h 1016713"/>
                <a:gd name="connsiteX3" fmla="*/ 66506 w 2815468"/>
                <a:gd name="connsiteY3" fmla="*/ 970609 h 1016713"/>
                <a:gd name="connsiteX4" fmla="*/ 0 w 2815468"/>
                <a:gd name="connsiteY4" fmla="*/ 952282 h 1016713"/>
                <a:gd name="connsiteX5" fmla="*/ 112610 w 2815468"/>
                <a:gd name="connsiteY5" fmla="*/ 1016713 h 1016713"/>
                <a:gd name="connsiteX6" fmla="*/ 2684533 w 2815468"/>
                <a:gd name="connsiteY6" fmla="*/ 1016713 h 1016713"/>
                <a:gd name="connsiteX7" fmla="*/ 2815469 w 2815468"/>
                <a:gd name="connsiteY7" fmla="*/ 885777 h 1016713"/>
                <a:gd name="connsiteX8" fmla="*/ 2815469 w 2815468"/>
                <a:gd name="connsiteY8" fmla="*/ 0 h 1016713"/>
                <a:gd name="connsiteX9" fmla="*/ 2769364 w 2815468"/>
                <a:gd name="connsiteY9" fmla="*/ 60051 h 1016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815468" h="1016713">
                  <a:moveTo>
                    <a:pt x="2769364" y="59936"/>
                  </a:moveTo>
                  <a:lnTo>
                    <a:pt x="2769364" y="839673"/>
                  </a:lnTo>
                  <a:cubicBezTo>
                    <a:pt x="2769364" y="911941"/>
                    <a:pt x="2710812" y="970609"/>
                    <a:pt x="2638429" y="970609"/>
                  </a:cubicBezTo>
                  <a:lnTo>
                    <a:pt x="66506" y="970609"/>
                  </a:lnTo>
                  <a:cubicBezTo>
                    <a:pt x="42185" y="970609"/>
                    <a:pt x="19479" y="963808"/>
                    <a:pt x="0" y="952282"/>
                  </a:cubicBezTo>
                  <a:cubicBezTo>
                    <a:pt x="22822" y="990780"/>
                    <a:pt x="64661" y="1016713"/>
                    <a:pt x="112610" y="1016713"/>
                  </a:cubicBezTo>
                  <a:lnTo>
                    <a:pt x="2684533" y="1016713"/>
                  </a:lnTo>
                  <a:cubicBezTo>
                    <a:pt x="2756801" y="1016713"/>
                    <a:pt x="2815469" y="958161"/>
                    <a:pt x="2815469" y="885777"/>
                  </a:cubicBezTo>
                  <a:lnTo>
                    <a:pt x="2815469" y="0"/>
                  </a:lnTo>
                  <a:cubicBezTo>
                    <a:pt x="2802444" y="21784"/>
                    <a:pt x="2786884" y="41955"/>
                    <a:pt x="2769364" y="60051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EB1380A9-AD93-B58F-2E65-353A74742840}"/>
                </a:ext>
              </a:extLst>
            </p:cNvPr>
            <p:cNvSpPr/>
            <p:nvPr/>
          </p:nvSpPr>
          <p:spPr>
            <a:xfrm>
              <a:off x="3538036" y="8999309"/>
              <a:ext cx="2926003" cy="1766481"/>
            </a:xfrm>
            <a:custGeom>
              <a:avLst/>
              <a:gdLst>
                <a:gd name="connsiteX0" fmla="*/ 2926003 w 2926003"/>
                <a:gd name="connsiteY0" fmla="*/ 326763 h 1766481"/>
                <a:gd name="connsiteX1" fmla="*/ 2599240 w 2926003"/>
                <a:gd name="connsiteY1" fmla="*/ 0 h 1766481"/>
                <a:gd name="connsiteX2" fmla="*/ 2431882 w 2926003"/>
                <a:gd name="connsiteY2" fmla="*/ 46104 h 1766481"/>
                <a:gd name="connsiteX3" fmla="*/ 130936 w 2926003"/>
                <a:gd name="connsiteY3" fmla="*/ 46104 h 1766481"/>
                <a:gd name="connsiteX4" fmla="*/ 0 w 2926003"/>
                <a:gd name="connsiteY4" fmla="*/ 177040 h 1766481"/>
                <a:gd name="connsiteX5" fmla="*/ 0 w 2926003"/>
                <a:gd name="connsiteY5" fmla="*/ 1635546 h 1766481"/>
                <a:gd name="connsiteX6" fmla="*/ 130936 w 2926003"/>
                <a:gd name="connsiteY6" fmla="*/ 1766482 h 1766481"/>
                <a:gd name="connsiteX7" fmla="*/ 2702859 w 2926003"/>
                <a:gd name="connsiteY7" fmla="*/ 1766482 h 1766481"/>
                <a:gd name="connsiteX8" fmla="*/ 2833795 w 2926003"/>
                <a:gd name="connsiteY8" fmla="*/ 1635546 h 1766481"/>
                <a:gd name="connsiteX9" fmla="*/ 2833795 w 2926003"/>
                <a:gd name="connsiteY9" fmla="*/ 554172 h 1766481"/>
                <a:gd name="connsiteX10" fmla="*/ 2926003 w 2926003"/>
                <a:gd name="connsiteY10" fmla="*/ 326763 h 1766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26003" h="1766481">
                  <a:moveTo>
                    <a:pt x="2926003" y="326763"/>
                  </a:moveTo>
                  <a:cubicBezTo>
                    <a:pt x="2926003" y="146265"/>
                    <a:pt x="2779738" y="0"/>
                    <a:pt x="2599240" y="0"/>
                  </a:cubicBezTo>
                  <a:cubicBezTo>
                    <a:pt x="2538036" y="0"/>
                    <a:pt x="2480867" y="16828"/>
                    <a:pt x="2431882" y="46104"/>
                  </a:cubicBezTo>
                  <a:lnTo>
                    <a:pt x="130936" y="46104"/>
                  </a:lnTo>
                  <a:cubicBezTo>
                    <a:pt x="58668" y="46104"/>
                    <a:pt x="0" y="104656"/>
                    <a:pt x="0" y="177040"/>
                  </a:cubicBezTo>
                  <a:lnTo>
                    <a:pt x="0" y="1635546"/>
                  </a:lnTo>
                  <a:cubicBezTo>
                    <a:pt x="0" y="1707815"/>
                    <a:pt x="58553" y="1766482"/>
                    <a:pt x="130936" y="1766482"/>
                  </a:cubicBezTo>
                  <a:lnTo>
                    <a:pt x="2702859" y="1766482"/>
                  </a:lnTo>
                  <a:cubicBezTo>
                    <a:pt x="2775127" y="1766482"/>
                    <a:pt x="2833795" y="1707930"/>
                    <a:pt x="2833795" y="1635546"/>
                  </a:cubicBezTo>
                  <a:lnTo>
                    <a:pt x="2833795" y="554172"/>
                  </a:lnTo>
                  <a:cubicBezTo>
                    <a:pt x="2890849" y="495389"/>
                    <a:pt x="2926003" y="415168"/>
                    <a:pt x="2926003" y="326763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2B38808-A76E-DFC5-78B3-E3F4BE5F30B8}"/>
                </a:ext>
              </a:extLst>
            </p:cNvPr>
            <p:cNvSpPr/>
            <p:nvPr/>
          </p:nvSpPr>
          <p:spPr>
            <a:xfrm>
              <a:off x="5892491" y="9080942"/>
              <a:ext cx="489914" cy="489943"/>
            </a:xfrm>
            <a:custGeom>
              <a:avLst/>
              <a:gdLst>
                <a:gd name="connsiteX0" fmla="*/ 244899 w 489914"/>
                <a:gd name="connsiteY0" fmla="*/ 489944 h 489943"/>
                <a:gd name="connsiteX1" fmla="*/ 71663 w 489914"/>
                <a:gd name="connsiteY1" fmla="*/ 418252 h 489943"/>
                <a:gd name="connsiteX2" fmla="*/ 71663 w 489914"/>
                <a:gd name="connsiteY2" fmla="*/ 71664 h 489943"/>
                <a:gd name="connsiteX3" fmla="*/ 418252 w 489914"/>
                <a:gd name="connsiteY3" fmla="*/ 71664 h 489943"/>
                <a:gd name="connsiteX4" fmla="*/ 418252 w 489914"/>
                <a:gd name="connsiteY4" fmla="*/ 418252 h 489943"/>
                <a:gd name="connsiteX5" fmla="*/ 245015 w 489914"/>
                <a:gd name="connsiteY5" fmla="*/ 489944 h 489943"/>
                <a:gd name="connsiteX6" fmla="*/ 93562 w 489914"/>
                <a:gd name="connsiteY6" fmla="*/ 134481 h 489943"/>
                <a:gd name="connsiteX7" fmla="*/ 112350 w 489914"/>
                <a:gd name="connsiteY7" fmla="*/ 377565 h 489943"/>
                <a:gd name="connsiteX8" fmla="*/ 355435 w 489914"/>
                <a:gd name="connsiteY8" fmla="*/ 396352 h 489943"/>
                <a:gd name="connsiteX9" fmla="*/ 93562 w 489914"/>
                <a:gd name="connsiteY9" fmla="*/ 134481 h 489943"/>
                <a:gd name="connsiteX10" fmla="*/ 134365 w 489914"/>
                <a:gd name="connsiteY10" fmla="*/ 93678 h 489943"/>
                <a:gd name="connsiteX11" fmla="*/ 396237 w 489914"/>
                <a:gd name="connsiteY11" fmla="*/ 355550 h 489943"/>
                <a:gd name="connsiteX12" fmla="*/ 377449 w 489914"/>
                <a:gd name="connsiteY12" fmla="*/ 112466 h 489943"/>
                <a:gd name="connsiteX13" fmla="*/ 134365 w 489914"/>
                <a:gd name="connsiteY13" fmla="*/ 93678 h 4899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89914" h="489943">
                  <a:moveTo>
                    <a:pt x="244899" y="489944"/>
                  </a:moveTo>
                  <a:cubicBezTo>
                    <a:pt x="182198" y="489944"/>
                    <a:pt x="119381" y="466085"/>
                    <a:pt x="71663" y="418252"/>
                  </a:cubicBezTo>
                  <a:cubicBezTo>
                    <a:pt x="-23888" y="322701"/>
                    <a:pt x="-23888" y="167214"/>
                    <a:pt x="71663" y="71664"/>
                  </a:cubicBezTo>
                  <a:cubicBezTo>
                    <a:pt x="167214" y="-23888"/>
                    <a:pt x="322700" y="-23888"/>
                    <a:pt x="418252" y="71664"/>
                  </a:cubicBezTo>
                  <a:cubicBezTo>
                    <a:pt x="513802" y="167214"/>
                    <a:pt x="513802" y="322701"/>
                    <a:pt x="418252" y="418252"/>
                  </a:cubicBezTo>
                  <a:cubicBezTo>
                    <a:pt x="370534" y="465969"/>
                    <a:pt x="307717" y="489944"/>
                    <a:pt x="245015" y="489944"/>
                  </a:cubicBezTo>
                  <a:close/>
                  <a:moveTo>
                    <a:pt x="93562" y="134481"/>
                  </a:moveTo>
                  <a:cubicBezTo>
                    <a:pt x="39967" y="207786"/>
                    <a:pt x="46190" y="311405"/>
                    <a:pt x="112350" y="377565"/>
                  </a:cubicBezTo>
                  <a:cubicBezTo>
                    <a:pt x="178509" y="443724"/>
                    <a:pt x="282129" y="449949"/>
                    <a:pt x="355435" y="396352"/>
                  </a:cubicBezTo>
                  <a:lnTo>
                    <a:pt x="93562" y="134481"/>
                  </a:lnTo>
                  <a:close/>
                  <a:moveTo>
                    <a:pt x="134365" y="93678"/>
                  </a:moveTo>
                  <a:lnTo>
                    <a:pt x="396237" y="355550"/>
                  </a:lnTo>
                  <a:cubicBezTo>
                    <a:pt x="449833" y="282244"/>
                    <a:pt x="443608" y="178625"/>
                    <a:pt x="377449" y="112466"/>
                  </a:cubicBezTo>
                  <a:cubicBezTo>
                    <a:pt x="311290" y="46306"/>
                    <a:pt x="207555" y="40082"/>
                    <a:pt x="134365" y="93678"/>
                  </a:cubicBezTo>
                  <a:close/>
                </a:path>
              </a:pathLst>
            </a:custGeom>
            <a:solidFill>
              <a:srgbClr val="87BCF6">
                <a:alpha val="50000"/>
              </a:srgbClr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206ADB8-25B2-98EE-1F51-602ADD061BED}"/>
                </a:ext>
              </a:extLst>
            </p:cNvPr>
            <p:cNvSpPr/>
            <p:nvPr/>
          </p:nvSpPr>
          <p:spPr>
            <a:xfrm>
              <a:off x="6187183" y="9244353"/>
              <a:ext cx="20400" cy="20400"/>
            </a:xfrm>
            <a:custGeom>
              <a:avLst/>
              <a:gdLst>
                <a:gd name="connsiteX0" fmla="*/ 18672 w 20400"/>
                <a:gd name="connsiteY0" fmla="*/ 1729 h 20400"/>
                <a:gd name="connsiteX1" fmla="*/ 10143 w 20400"/>
                <a:gd name="connsiteY1" fmla="*/ 1729 h 20400"/>
                <a:gd name="connsiteX2" fmla="*/ 1729 w 20400"/>
                <a:gd name="connsiteY2" fmla="*/ 10258 h 20400"/>
                <a:gd name="connsiteX3" fmla="*/ 1729 w 20400"/>
                <a:gd name="connsiteY3" fmla="*/ 18672 h 20400"/>
                <a:gd name="connsiteX4" fmla="*/ 10143 w 20400"/>
                <a:gd name="connsiteY4" fmla="*/ 18672 h 20400"/>
                <a:gd name="connsiteX5" fmla="*/ 18672 w 20400"/>
                <a:gd name="connsiteY5" fmla="*/ 10258 h 20400"/>
                <a:gd name="connsiteX6" fmla="*/ 18672 w 20400"/>
                <a:gd name="connsiteY6" fmla="*/ 1729 h 20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400" h="20400">
                  <a:moveTo>
                    <a:pt x="18672" y="1729"/>
                  </a:moveTo>
                  <a:cubicBezTo>
                    <a:pt x="16367" y="-576"/>
                    <a:pt x="12564" y="-576"/>
                    <a:pt x="10143" y="1729"/>
                  </a:cubicBezTo>
                  <a:lnTo>
                    <a:pt x="1729" y="10258"/>
                  </a:lnTo>
                  <a:cubicBezTo>
                    <a:pt x="-576" y="12564"/>
                    <a:pt x="-576" y="16367"/>
                    <a:pt x="1729" y="18672"/>
                  </a:cubicBezTo>
                  <a:cubicBezTo>
                    <a:pt x="4034" y="20977"/>
                    <a:pt x="7837" y="20977"/>
                    <a:pt x="10143" y="18672"/>
                  </a:cubicBezTo>
                  <a:lnTo>
                    <a:pt x="18672" y="10258"/>
                  </a:lnTo>
                  <a:cubicBezTo>
                    <a:pt x="20977" y="7953"/>
                    <a:pt x="20977" y="4150"/>
                    <a:pt x="18672" y="1729"/>
                  </a:cubicBezTo>
                </a:path>
              </a:pathLst>
            </a:custGeom>
            <a:solidFill>
              <a:srgbClr val="FF00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1FFF80F5-D9F9-F917-765F-85BF2E7C7EE3}"/>
                </a:ext>
              </a:extLst>
            </p:cNvPr>
            <p:cNvSpPr/>
            <p:nvPr/>
          </p:nvSpPr>
          <p:spPr>
            <a:xfrm>
              <a:off x="6204126" y="9261296"/>
              <a:ext cx="20401" cy="20401"/>
            </a:xfrm>
            <a:custGeom>
              <a:avLst/>
              <a:gdLst>
                <a:gd name="connsiteX0" fmla="*/ 18673 w 20401"/>
                <a:gd name="connsiteY0" fmla="*/ 1728 h 20401"/>
                <a:gd name="connsiteX1" fmla="*/ 10144 w 20401"/>
                <a:gd name="connsiteY1" fmla="*/ 1728 h 20401"/>
                <a:gd name="connsiteX2" fmla="*/ 1729 w 20401"/>
                <a:gd name="connsiteY2" fmla="*/ 10258 h 20401"/>
                <a:gd name="connsiteX3" fmla="*/ 1729 w 20401"/>
                <a:gd name="connsiteY3" fmla="*/ 18672 h 20401"/>
                <a:gd name="connsiteX4" fmla="*/ 10144 w 20401"/>
                <a:gd name="connsiteY4" fmla="*/ 18672 h 20401"/>
                <a:gd name="connsiteX5" fmla="*/ 18673 w 20401"/>
                <a:gd name="connsiteY5" fmla="*/ 10258 h 20401"/>
                <a:gd name="connsiteX6" fmla="*/ 18673 w 20401"/>
                <a:gd name="connsiteY6" fmla="*/ 1728 h 204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401" h="20401">
                  <a:moveTo>
                    <a:pt x="18673" y="1728"/>
                  </a:moveTo>
                  <a:cubicBezTo>
                    <a:pt x="16367" y="-576"/>
                    <a:pt x="12564" y="-576"/>
                    <a:pt x="10144" y="1728"/>
                  </a:cubicBezTo>
                  <a:lnTo>
                    <a:pt x="1729" y="10258"/>
                  </a:lnTo>
                  <a:cubicBezTo>
                    <a:pt x="-576" y="12563"/>
                    <a:pt x="-576" y="16367"/>
                    <a:pt x="1729" y="18672"/>
                  </a:cubicBezTo>
                  <a:cubicBezTo>
                    <a:pt x="4034" y="20977"/>
                    <a:pt x="7838" y="20977"/>
                    <a:pt x="10144" y="18672"/>
                  </a:cubicBezTo>
                  <a:lnTo>
                    <a:pt x="18673" y="10258"/>
                  </a:lnTo>
                  <a:cubicBezTo>
                    <a:pt x="20978" y="7953"/>
                    <a:pt x="20978" y="4149"/>
                    <a:pt x="18673" y="1728"/>
                  </a:cubicBezTo>
                </a:path>
              </a:pathLst>
            </a:custGeom>
            <a:solidFill>
              <a:srgbClr val="FF00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84AD2A20-9B2D-E4A9-B2C0-284C0CA34E4D}"/>
                </a:ext>
              </a:extLst>
            </p:cNvPr>
            <p:cNvSpPr/>
            <p:nvPr/>
          </p:nvSpPr>
          <p:spPr>
            <a:xfrm>
              <a:off x="6012275" y="9201044"/>
              <a:ext cx="255561" cy="255561"/>
            </a:xfrm>
            <a:custGeom>
              <a:avLst/>
              <a:gdLst>
                <a:gd name="connsiteX0" fmla="*/ 210408 w 255561"/>
                <a:gd name="connsiteY0" fmla="*/ 123761 h 255561"/>
                <a:gd name="connsiteX1" fmla="*/ 211100 w 255561"/>
                <a:gd name="connsiteY1" fmla="*/ 120649 h 255561"/>
                <a:gd name="connsiteX2" fmla="*/ 248559 w 255561"/>
                <a:gd name="connsiteY2" fmla="*/ 83189 h 255561"/>
                <a:gd name="connsiteX3" fmla="*/ 248559 w 255561"/>
                <a:gd name="connsiteY3" fmla="*/ 49302 h 255561"/>
                <a:gd name="connsiteX4" fmla="*/ 206259 w 255561"/>
                <a:gd name="connsiteY4" fmla="*/ 7002 h 255561"/>
                <a:gd name="connsiteX5" fmla="*/ 172372 w 255561"/>
                <a:gd name="connsiteY5" fmla="*/ 7002 h 255561"/>
                <a:gd name="connsiteX6" fmla="*/ 134913 w 255561"/>
                <a:gd name="connsiteY6" fmla="*/ 44462 h 255561"/>
                <a:gd name="connsiteX7" fmla="*/ 131801 w 255561"/>
                <a:gd name="connsiteY7" fmla="*/ 45153 h 255561"/>
                <a:gd name="connsiteX8" fmla="*/ 113128 w 255561"/>
                <a:gd name="connsiteY8" fmla="*/ 49302 h 255561"/>
                <a:gd name="connsiteX9" fmla="*/ 15733 w 255561"/>
                <a:gd name="connsiteY9" fmla="*/ 146698 h 255561"/>
                <a:gd name="connsiteX10" fmla="*/ 15733 w 255561"/>
                <a:gd name="connsiteY10" fmla="*/ 222885 h 255561"/>
                <a:gd name="connsiteX11" fmla="*/ 32677 w 255561"/>
                <a:gd name="connsiteY11" fmla="*/ 239828 h 255561"/>
                <a:gd name="connsiteX12" fmla="*/ 108864 w 255561"/>
                <a:gd name="connsiteY12" fmla="*/ 239828 h 255561"/>
                <a:gd name="connsiteX13" fmla="*/ 206259 w 255561"/>
                <a:gd name="connsiteY13" fmla="*/ 142433 h 255561"/>
                <a:gd name="connsiteX14" fmla="*/ 210408 w 255561"/>
                <a:gd name="connsiteY14" fmla="*/ 123761 h 255561"/>
                <a:gd name="connsiteX15" fmla="*/ 142750 w 255561"/>
                <a:gd name="connsiteY15" fmla="*/ 138169 h 255561"/>
                <a:gd name="connsiteX16" fmla="*/ 117393 w 255561"/>
                <a:gd name="connsiteY16" fmla="*/ 112811 h 255561"/>
                <a:gd name="connsiteX17" fmla="*/ 117393 w 255561"/>
                <a:gd name="connsiteY17" fmla="*/ 95867 h 255561"/>
                <a:gd name="connsiteX18" fmla="*/ 134337 w 255561"/>
                <a:gd name="connsiteY18" fmla="*/ 95867 h 255561"/>
                <a:gd name="connsiteX19" fmla="*/ 159693 w 255561"/>
                <a:gd name="connsiteY19" fmla="*/ 121225 h 255561"/>
                <a:gd name="connsiteX20" fmla="*/ 159693 w 255561"/>
                <a:gd name="connsiteY20" fmla="*/ 138169 h 255561"/>
                <a:gd name="connsiteX21" fmla="*/ 142750 w 255561"/>
                <a:gd name="connsiteY21" fmla="*/ 138169 h 255561"/>
                <a:gd name="connsiteX22" fmla="*/ 187241 w 255561"/>
                <a:gd name="connsiteY22" fmla="*/ 26020 h 255561"/>
                <a:gd name="connsiteX23" fmla="*/ 191505 w 255561"/>
                <a:gd name="connsiteY23" fmla="*/ 26020 h 255561"/>
                <a:gd name="connsiteX24" fmla="*/ 229657 w 255561"/>
                <a:gd name="connsiteY24" fmla="*/ 64171 h 255561"/>
                <a:gd name="connsiteX25" fmla="*/ 229657 w 255561"/>
                <a:gd name="connsiteY25" fmla="*/ 68435 h 255561"/>
                <a:gd name="connsiteX26" fmla="*/ 200035 w 255561"/>
                <a:gd name="connsiteY26" fmla="*/ 98057 h 255561"/>
                <a:gd name="connsiteX27" fmla="*/ 195770 w 255561"/>
                <a:gd name="connsiteY27" fmla="*/ 98057 h 255561"/>
                <a:gd name="connsiteX28" fmla="*/ 157619 w 255561"/>
                <a:gd name="connsiteY28" fmla="*/ 59906 h 255561"/>
                <a:gd name="connsiteX29" fmla="*/ 157619 w 255561"/>
                <a:gd name="connsiteY29" fmla="*/ 55642 h 255561"/>
                <a:gd name="connsiteX30" fmla="*/ 187241 w 255561"/>
                <a:gd name="connsiteY30" fmla="*/ 26020 h 2555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255561" h="255561">
                  <a:moveTo>
                    <a:pt x="210408" y="123761"/>
                  </a:moveTo>
                  <a:cubicBezTo>
                    <a:pt x="210062" y="122608"/>
                    <a:pt x="210408" y="121456"/>
                    <a:pt x="211100" y="120649"/>
                  </a:cubicBezTo>
                  <a:lnTo>
                    <a:pt x="248559" y="83189"/>
                  </a:lnTo>
                  <a:cubicBezTo>
                    <a:pt x="257896" y="73853"/>
                    <a:pt x="257896" y="58639"/>
                    <a:pt x="248559" y="49302"/>
                  </a:cubicBezTo>
                  <a:lnTo>
                    <a:pt x="206259" y="7002"/>
                  </a:lnTo>
                  <a:cubicBezTo>
                    <a:pt x="196923" y="-2334"/>
                    <a:pt x="181709" y="-2334"/>
                    <a:pt x="172372" y="7002"/>
                  </a:cubicBezTo>
                  <a:lnTo>
                    <a:pt x="134913" y="44462"/>
                  </a:lnTo>
                  <a:cubicBezTo>
                    <a:pt x="134106" y="45269"/>
                    <a:pt x="132838" y="45499"/>
                    <a:pt x="131801" y="45153"/>
                  </a:cubicBezTo>
                  <a:cubicBezTo>
                    <a:pt x="125346" y="42848"/>
                    <a:pt x="118085" y="44462"/>
                    <a:pt x="113128" y="49302"/>
                  </a:cubicBezTo>
                  <a:lnTo>
                    <a:pt x="15733" y="146698"/>
                  </a:lnTo>
                  <a:cubicBezTo>
                    <a:pt x="-5244" y="167791"/>
                    <a:pt x="-5244" y="201792"/>
                    <a:pt x="15733" y="222885"/>
                  </a:cubicBezTo>
                  <a:lnTo>
                    <a:pt x="32677" y="239828"/>
                  </a:lnTo>
                  <a:cubicBezTo>
                    <a:pt x="53769" y="260805"/>
                    <a:pt x="87771" y="260805"/>
                    <a:pt x="108864" y="239828"/>
                  </a:cubicBezTo>
                  <a:lnTo>
                    <a:pt x="206259" y="142433"/>
                  </a:lnTo>
                  <a:cubicBezTo>
                    <a:pt x="211100" y="137477"/>
                    <a:pt x="212714" y="130331"/>
                    <a:pt x="210408" y="123761"/>
                  </a:cubicBezTo>
                  <a:moveTo>
                    <a:pt x="142750" y="138169"/>
                  </a:moveTo>
                  <a:lnTo>
                    <a:pt x="117393" y="112811"/>
                  </a:lnTo>
                  <a:cubicBezTo>
                    <a:pt x="112668" y="108200"/>
                    <a:pt x="112668" y="100594"/>
                    <a:pt x="117393" y="95867"/>
                  </a:cubicBezTo>
                  <a:cubicBezTo>
                    <a:pt x="122118" y="91142"/>
                    <a:pt x="129611" y="91142"/>
                    <a:pt x="134337" y="95867"/>
                  </a:cubicBezTo>
                  <a:lnTo>
                    <a:pt x="159693" y="121225"/>
                  </a:lnTo>
                  <a:cubicBezTo>
                    <a:pt x="164304" y="125951"/>
                    <a:pt x="164304" y="133442"/>
                    <a:pt x="159693" y="138169"/>
                  </a:cubicBezTo>
                  <a:cubicBezTo>
                    <a:pt x="155083" y="142894"/>
                    <a:pt x="147476" y="142894"/>
                    <a:pt x="142750" y="138169"/>
                  </a:cubicBezTo>
                  <a:moveTo>
                    <a:pt x="187241" y="26020"/>
                  </a:moveTo>
                  <a:cubicBezTo>
                    <a:pt x="188393" y="24867"/>
                    <a:pt x="190353" y="24867"/>
                    <a:pt x="191505" y="26020"/>
                  </a:cubicBezTo>
                  <a:lnTo>
                    <a:pt x="229657" y="64171"/>
                  </a:lnTo>
                  <a:cubicBezTo>
                    <a:pt x="230810" y="65324"/>
                    <a:pt x="230810" y="67283"/>
                    <a:pt x="229657" y="68435"/>
                  </a:cubicBezTo>
                  <a:lnTo>
                    <a:pt x="200035" y="98057"/>
                  </a:lnTo>
                  <a:cubicBezTo>
                    <a:pt x="198882" y="99210"/>
                    <a:pt x="196923" y="99210"/>
                    <a:pt x="195770" y="98057"/>
                  </a:cubicBezTo>
                  <a:lnTo>
                    <a:pt x="157619" y="59906"/>
                  </a:lnTo>
                  <a:cubicBezTo>
                    <a:pt x="156466" y="58754"/>
                    <a:pt x="156466" y="56795"/>
                    <a:pt x="157619" y="55642"/>
                  </a:cubicBezTo>
                  <a:lnTo>
                    <a:pt x="187241" y="26020"/>
                  </a:lnTo>
                  <a:close/>
                </a:path>
              </a:pathLst>
            </a:custGeom>
            <a:solidFill>
              <a:srgbClr val="FF00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DBE129EF-A22F-6E64-A1D2-5B24606D6184}"/>
                </a:ext>
              </a:extLst>
            </p:cNvPr>
            <p:cNvSpPr/>
            <p:nvPr/>
          </p:nvSpPr>
          <p:spPr>
            <a:xfrm>
              <a:off x="3602466" y="9493316"/>
              <a:ext cx="2815468" cy="1318465"/>
            </a:xfrm>
            <a:custGeom>
              <a:avLst/>
              <a:gdLst>
                <a:gd name="connsiteX0" fmla="*/ 2769364 w 2815468"/>
                <a:gd name="connsiteY0" fmla="*/ 60050 h 1318465"/>
                <a:gd name="connsiteX1" fmla="*/ 2769364 w 2815468"/>
                <a:gd name="connsiteY1" fmla="*/ 1141424 h 1318465"/>
                <a:gd name="connsiteX2" fmla="*/ 2638429 w 2815468"/>
                <a:gd name="connsiteY2" fmla="*/ 1272361 h 1318465"/>
                <a:gd name="connsiteX3" fmla="*/ 66506 w 2815468"/>
                <a:gd name="connsiteY3" fmla="*/ 1272361 h 1318465"/>
                <a:gd name="connsiteX4" fmla="*/ 0 w 2815468"/>
                <a:gd name="connsiteY4" fmla="*/ 1254034 h 1318465"/>
                <a:gd name="connsiteX5" fmla="*/ 112610 w 2815468"/>
                <a:gd name="connsiteY5" fmla="*/ 1318465 h 1318465"/>
                <a:gd name="connsiteX6" fmla="*/ 2684533 w 2815468"/>
                <a:gd name="connsiteY6" fmla="*/ 1318465 h 1318465"/>
                <a:gd name="connsiteX7" fmla="*/ 2815469 w 2815468"/>
                <a:gd name="connsiteY7" fmla="*/ 1187529 h 1318465"/>
                <a:gd name="connsiteX8" fmla="*/ 2815469 w 2815468"/>
                <a:gd name="connsiteY8" fmla="*/ 0 h 1318465"/>
                <a:gd name="connsiteX9" fmla="*/ 2769364 w 2815468"/>
                <a:gd name="connsiteY9" fmla="*/ 60050 h 13184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815468" h="1318465">
                  <a:moveTo>
                    <a:pt x="2769364" y="60050"/>
                  </a:moveTo>
                  <a:lnTo>
                    <a:pt x="2769364" y="1141424"/>
                  </a:lnTo>
                  <a:cubicBezTo>
                    <a:pt x="2769364" y="1213693"/>
                    <a:pt x="2710812" y="1272361"/>
                    <a:pt x="2638429" y="1272361"/>
                  </a:cubicBezTo>
                  <a:lnTo>
                    <a:pt x="66506" y="1272361"/>
                  </a:lnTo>
                  <a:cubicBezTo>
                    <a:pt x="42185" y="1272361"/>
                    <a:pt x="19479" y="1265560"/>
                    <a:pt x="0" y="1254034"/>
                  </a:cubicBezTo>
                  <a:cubicBezTo>
                    <a:pt x="22822" y="1292532"/>
                    <a:pt x="64661" y="1318465"/>
                    <a:pt x="112610" y="1318465"/>
                  </a:cubicBezTo>
                  <a:lnTo>
                    <a:pt x="2684533" y="1318465"/>
                  </a:lnTo>
                  <a:cubicBezTo>
                    <a:pt x="2756801" y="1318465"/>
                    <a:pt x="2815469" y="1259913"/>
                    <a:pt x="2815469" y="1187529"/>
                  </a:cubicBezTo>
                  <a:lnTo>
                    <a:pt x="2815469" y="0"/>
                  </a:lnTo>
                  <a:cubicBezTo>
                    <a:pt x="2802444" y="21784"/>
                    <a:pt x="2786884" y="41955"/>
                    <a:pt x="2769364" y="60050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353B701-8B1B-E1D3-0E48-17E2A472E37B}"/>
                </a:ext>
              </a:extLst>
            </p:cNvPr>
            <p:cNvSpPr/>
            <p:nvPr/>
          </p:nvSpPr>
          <p:spPr>
            <a:xfrm>
              <a:off x="3538036" y="5227870"/>
              <a:ext cx="2926003" cy="1974527"/>
            </a:xfrm>
            <a:custGeom>
              <a:avLst/>
              <a:gdLst>
                <a:gd name="connsiteX0" fmla="*/ 2926003 w 2926003"/>
                <a:gd name="connsiteY0" fmla="*/ 326764 h 1974527"/>
                <a:gd name="connsiteX1" fmla="*/ 2599240 w 2926003"/>
                <a:gd name="connsiteY1" fmla="*/ 0 h 1974527"/>
                <a:gd name="connsiteX2" fmla="*/ 2431882 w 2926003"/>
                <a:gd name="connsiteY2" fmla="*/ 46104 h 1974527"/>
                <a:gd name="connsiteX3" fmla="*/ 130936 w 2926003"/>
                <a:gd name="connsiteY3" fmla="*/ 46104 h 1974527"/>
                <a:gd name="connsiteX4" fmla="*/ 0 w 2926003"/>
                <a:gd name="connsiteY4" fmla="*/ 177040 h 1974527"/>
                <a:gd name="connsiteX5" fmla="*/ 0 w 2926003"/>
                <a:gd name="connsiteY5" fmla="*/ 1843592 h 1974527"/>
                <a:gd name="connsiteX6" fmla="*/ 130936 w 2926003"/>
                <a:gd name="connsiteY6" fmla="*/ 1974528 h 1974527"/>
                <a:gd name="connsiteX7" fmla="*/ 2702859 w 2926003"/>
                <a:gd name="connsiteY7" fmla="*/ 1974528 h 1974527"/>
                <a:gd name="connsiteX8" fmla="*/ 2833795 w 2926003"/>
                <a:gd name="connsiteY8" fmla="*/ 1843592 h 1974527"/>
                <a:gd name="connsiteX9" fmla="*/ 2833795 w 2926003"/>
                <a:gd name="connsiteY9" fmla="*/ 554172 h 1974527"/>
                <a:gd name="connsiteX10" fmla="*/ 2926003 w 2926003"/>
                <a:gd name="connsiteY10" fmla="*/ 326764 h 19745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26003" h="1974527">
                  <a:moveTo>
                    <a:pt x="2926003" y="326764"/>
                  </a:moveTo>
                  <a:cubicBezTo>
                    <a:pt x="2926003" y="146266"/>
                    <a:pt x="2779738" y="0"/>
                    <a:pt x="2599240" y="0"/>
                  </a:cubicBezTo>
                  <a:cubicBezTo>
                    <a:pt x="2538036" y="0"/>
                    <a:pt x="2480867" y="16828"/>
                    <a:pt x="2431882" y="46104"/>
                  </a:cubicBezTo>
                  <a:lnTo>
                    <a:pt x="130936" y="46104"/>
                  </a:lnTo>
                  <a:cubicBezTo>
                    <a:pt x="58668" y="46104"/>
                    <a:pt x="0" y="104656"/>
                    <a:pt x="0" y="177040"/>
                  </a:cubicBezTo>
                  <a:lnTo>
                    <a:pt x="0" y="1843592"/>
                  </a:lnTo>
                  <a:cubicBezTo>
                    <a:pt x="0" y="1915860"/>
                    <a:pt x="58553" y="1974528"/>
                    <a:pt x="130936" y="1974528"/>
                  </a:cubicBezTo>
                  <a:lnTo>
                    <a:pt x="2702859" y="1974528"/>
                  </a:lnTo>
                  <a:cubicBezTo>
                    <a:pt x="2775127" y="1974528"/>
                    <a:pt x="2833795" y="1915975"/>
                    <a:pt x="2833795" y="1843592"/>
                  </a:cubicBezTo>
                  <a:lnTo>
                    <a:pt x="2833795" y="554172"/>
                  </a:lnTo>
                  <a:cubicBezTo>
                    <a:pt x="2890849" y="495389"/>
                    <a:pt x="2926003" y="415168"/>
                    <a:pt x="2926003" y="326764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9B645B2B-49FF-8142-F809-17F8E4245B0E}"/>
                </a:ext>
              </a:extLst>
            </p:cNvPr>
            <p:cNvSpPr/>
            <p:nvPr/>
          </p:nvSpPr>
          <p:spPr>
            <a:xfrm>
              <a:off x="5892232" y="5309734"/>
              <a:ext cx="490202" cy="489943"/>
            </a:xfrm>
            <a:custGeom>
              <a:avLst/>
              <a:gdLst>
                <a:gd name="connsiteX0" fmla="*/ 245044 w 490202"/>
                <a:gd name="connsiteY0" fmla="*/ 489943 h 489943"/>
                <a:gd name="connsiteX1" fmla="*/ 71807 w 490202"/>
                <a:gd name="connsiteY1" fmla="*/ 418136 h 489943"/>
                <a:gd name="connsiteX2" fmla="*/ 0 w 490202"/>
                <a:gd name="connsiteY2" fmla="*/ 244900 h 489943"/>
                <a:gd name="connsiteX3" fmla="*/ 71807 w 490202"/>
                <a:gd name="connsiteY3" fmla="*/ 71663 h 489943"/>
                <a:gd name="connsiteX4" fmla="*/ 418396 w 490202"/>
                <a:gd name="connsiteY4" fmla="*/ 71663 h 489943"/>
                <a:gd name="connsiteX5" fmla="*/ 490203 w 490202"/>
                <a:gd name="connsiteY5" fmla="*/ 244900 h 489943"/>
                <a:gd name="connsiteX6" fmla="*/ 418396 w 490202"/>
                <a:gd name="connsiteY6" fmla="*/ 418136 h 489943"/>
                <a:gd name="connsiteX7" fmla="*/ 245159 w 490202"/>
                <a:gd name="connsiteY7" fmla="*/ 489943 h 489943"/>
                <a:gd name="connsiteX8" fmla="*/ 134509 w 490202"/>
                <a:gd name="connsiteY8" fmla="*/ 396237 h 489943"/>
                <a:gd name="connsiteX9" fmla="*/ 245044 w 490202"/>
                <a:gd name="connsiteY9" fmla="*/ 432313 h 489943"/>
                <a:gd name="connsiteX10" fmla="*/ 377593 w 490202"/>
                <a:gd name="connsiteY10" fmla="*/ 377449 h 489943"/>
                <a:gd name="connsiteX11" fmla="*/ 432457 w 490202"/>
                <a:gd name="connsiteY11" fmla="*/ 244900 h 489943"/>
                <a:gd name="connsiteX12" fmla="*/ 396381 w 490202"/>
                <a:gd name="connsiteY12" fmla="*/ 134365 h 489943"/>
                <a:gd name="connsiteX13" fmla="*/ 134394 w 490202"/>
                <a:gd name="connsiteY13" fmla="*/ 396352 h 489943"/>
                <a:gd name="connsiteX14" fmla="*/ 245044 w 490202"/>
                <a:gd name="connsiteY14" fmla="*/ 57601 h 489943"/>
                <a:gd name="connsiteX15" fmla="*/ 112494 w 490202"/>
                <a:gd name="connsiteY15" fmla="*/ 112350 h 489943"/>
                <a:gd name="connsiteX16" fmla="*/ 57631 w 490202"/>
                <a:gd name="connsiteY16" fmla="*/ 244900 h 489943"/>
                <a:gd name="connsiteX17" fmla="*/ 93707 w 490202"/>
                <a:gd name="connsiteY17" fmla="*/ 355435 h 489943"/>
                <a:gd name="connsiteX18" fmla="*/ 355694 w 490202"/>
                <a:gd name="connsiteY18" fmla="*/ 93563 h 489943"/>
                <a:gd name="connsiteX19" fmla="*/ 245159 w 490202"/>
                <a:gd name="connsiteY19" fmla="*/ 57601 h 4899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90202" h="489943">
                  <a:moveTo>
                    <a:pt x="245044" y="489943"/>
                  </a:moveTo>
                  <a:cubicBezTo>
                    <a:pt x="179576" y="489943"/>
                    <a:pt x="118027" y="464471"/>
                    <a:pt x="71807" y="418136"/>
                  </a:cubicBezTo>
                  <a:cubicBezTo>
                    <a:pt x="25472" y="371917"/>
                    <a:pt x="0" y="310368"/>
                    <a:pt x="0" y="244900"/>
                  </a:cubicBezTo>
                  <a:cubicBezTo>
                    <a:pt x="0" y="179432"/>
                    <a:pt x="25472" y="117883"/>
                    <a:pt x="71807" y="71663"/>
                  </a:cubicBezTo>
                  <a:cubicBezTo>
                    <a:pt x="167358" y="-23888"/>
                    <a:pt x="322844" y="-23888"/>
                    <a:pt x="418396" y="71663"/>
                  </a:cubicBezTo>
                  <a:cubicBezTo>
                    <a:pt x="464731" y="117998"/>
                    <a:pt x="490203" y="179432"/>
                    <a:pt x="490203" y="244900"/>
                  </a:cubicBezTo>
                  <a:cubicBezTo>
                    <a:pt x="490203" y="310368"/>
                    <a:pt x="464731" y="371917"/>
                    <a:pt x="418396" y="418136"/>
                  </a:cubicBezTo>
                  <a:cubicBezTo>
                    <a:pt x="372061" y="464471"/>
                    <a:pt x="310627" y="489943"/>
                    <a:pt x="245159" y="489943"/>
                  </a:cubicBezTo>
                  <a:close/>
                  <a:moveTo>
                    <a:pt x="134509" y="396237"/>
                  </a:moveTo>
                  <a:cubicBezTo>
                    <a:pt x="166437" y="419634"/>
                    <a:pt x="204818" y="432313"/>
                    <a:pt x="245044" y="432313"/>
                  </a:cubicBezTo>
                  <a:cubicBezTo>
                    <a:pt x="295067" y="432313"/>
                    <a:pt x="342209" y="412834"/>
                    <a:pt x="377593" y="377449"/>
                  </a:cubicBezTo>
                  <a:cubicBezTo>
                    <a:pt x="412978" y="342064"/>
                    <a:pt x="432457" y="295038"/>
                    <a:pt x="432457" y="244900"/>
                  </a:cubicBezTo>
                  <a:cubicBezTo>
                    <a:pt x="432457" y="204559"/>
                    <a:pt x="419779" y="166177"/>
                    <a:pt x="396381" y="134365"/>
                  </a:cubicBezTo>
                  <a:lnTo>
                    <a:pt x="134394" y="396352"/>
                  </a:lnTo>
                  <a:close/>
                  <a:moveTo>
                    <a:pt x="245044" y="57601"/>
                  </a:moveTo>
                  <a:cubicBezTo>
                    <a:pt x="197096" y="57601"/>
                    <a:pt x="149032" y="75813"/>
                    <a:pt x="112494" y="112350"/>
                  </a:cubicBezTo>
                  <a:cubicBezTo>
                    <a:pt x="75957" y="148888"/>
                    <a:pt x="57631" y="194761"/>
                    <a:pt x="57631" y="244900"/>
                  </a:cubicBezTo>
                  <a:cubicBezTo>
                    <a:pt x="57631" y="285241"/>
                    <a:pt x="70309" y="323623"/>
                    <a:pt x="93707" y="355435"/>
                  </a:cubicBezTo>
                  <a:lnTo>
                    <a:pt x="355694" y="93563"/>
                  </a:lnTo>
                  <a:cubicBezTo>
                    <a:pt x="322844" y="69588"/>
                    <a:pt x="284002" y="57601"/>
                    <a:pt x="245159" y="57601"/>
                  </a:cubicBezTo>
                  <a:close/>
                </a:path>
              </a:pathLst>
            </a:custGeom>
            <a:solidFill>
              <a:srgbClr val="87BCF6">
                <a:alpha val="50000"/>
              </a:srgbClr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8246C17B-0AC2-A265-4E17-455824472D84}"/>
                </a:ext>
              </a:extLst>
            </p:cNvPr>
            <p:cNvSpPr/>
            <p:nvPr/>
          </p:nvSpPr>
          <p:spPr>
            <a:xfrm>
              <a:off x="6035846" y="5426849"/>
              <a:ext cx="202397" cy="255609"/>
            </a:xfrm>
            <a:custGeom>
              <a:avLst/>
              <a:gdLst>
                <a:gd name="connsiteX0" fmla="*/ 21554 w 202397"/>
                <a:gd name="connsiteY0" fmla="*/ 101160 h 255609"/>
                <a:gd name="connsiteX1" fmla="*/ 29507 w 202397"/>
                <a:gd name="connsiteY1" fmla="*/ 101160 h 255609"/>
                <a:gd name="connsiteX2" fmla="*/ 29507 w 202397"/>
                <a:gd name="connsiteY2" fmla="*/ 71884 h 255609"/>
                <a:gd name="connsiteX3" fmla="*/ 90941 w 202397"/>
                <a:gd name="connsiteY3" fmla="*/ 768 h 255609"/>
                <a:gd name="connsiteX4" fmla="*/ 170240 w 202397"/>
                <a:gd name="connsiteY4" fmla="*/ 51252 h 255609"/>
                <a:gd name="connsiteX5" fmla="*/ 167128 w 202397"/>
                <a:gd name="connsiteY5" fmla="*/ 64161 h 255609"/>
                <a:gd name="connsiteX6" fmla="*/ 154334 w 202397"/>
                <a:gd name="connsiteY6" fmla="*/ 67965 h 255609"/>
                <a:gd name="connsiteX7" fmla="*/ 144652 w 202397"/>
                <a:gd name="connsiteY7" fmla="*/ 58859 h 255609"/>
                <a:gd name="connsiteX8" fmla="*/ 94745 w 202397"/>
                <a:gd name="connsiteY8" fmla="*/ 27163 h 255609"/>
                <a:gd name="connsiteX9" fmla="*/ 56017 w 202397"/>
                <a:gd name="connsiteY9" fmla="*/ 71884 h 255609"/>
                <a:gd name="connsiteX10" fmla="*/ 56017 w 202397"/>
                <a:gd name="connsiteY10" fmla="*/ 95858 h 255609"/>
                <a:gd name="connsiteX11" fmla="*/ 61319 w 202397"/>
                <a:gd name="connsiteY11" fmla="*/ 101160 h 255609"/>
                <a:gd name="connsiteX12" fmla="*/ 181075 w 202397"/>
                <a:gd name="connsiteY12" fmla="*/ 101160 h 255609"/>
                <a:gd name="connsiteX13" fmla="*/ 202397 w 202397"/>
                <a:gd name="connsiteY13" fmla="*/ 122483 h 255609"/>
                <a:gd name="connsiteX14" fmla="*/ 202397 w 202397"/>
                <a:gd name="connsiteY14" fmla="*/ 234286 h 255609"/>
                <a:gd name="connsiteX15" fmla="*/ 181075 w 202397"/>
                <a:gd name="connsiteY15" fmla="*/ 255609 h 255609"/>
                <a:gd name="connsiteX16" fmla="*/ 21324 w 202397"/>
                <a:gd name="connsiteY16" fmla="*/ 255609 h 255609"/>
                <a:gd name="connsiteX17" fmla="*/ 0 w 202397"/>
                <a:gd name="connsiteY17" fmla="*/ 234286 h 255609"/>
                <a:gd name="connsiteX18" fmla="*/ 0 w 202397"/>
                <a:gd name="connsiteY18" fmla="*/ 122483 h 255609"/>
                <a:gd name="connsiteX19" fmla="*/ 21324 w 202397"/>
                <a:gd name="connsiteY19" fmla="*/ 101160 h 255609"/>
                <a:gd name="connsiteX20" fmla="*/ 101199 w 202397"/>
                <a:gd name="connsiteY20" fmla="*/ 197057 h 255609"/>
                <a:gd name="connsiteX21" fmla="*/ 122522 w 202397"/>
                <a:gd name="connsiteY21" fmla="*/ 175733 h 255609"/>
                <a:gd name="connsiteX22" fmla="*/ 101199 w 202397"/>
                <a:gd name="connsiteY22" fmla="*/ 154410 h 255609"/>
                <a:gd name="connsiteX23" fmla="*/ 79875 w 202397"/>
                <a:gd name="connsiteY23" fmla="*/ 175733 h 255609"/>
                <a:gd name="connsiteX24" fmla="*/ 101199 w 202397"/>
                <a:gd name="connsiteY24" fmla="*/ 197057 h 25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02397" h="255609">
                  <a:moveTo>
                    <a:pt x="21554" y="101160"/>
                  </a:moveTo>
                  <a:lnTo>
                    <a:pt x="29507" y="101160"/>
                  </a:lnTo>
                  <a:lnTo>
                    <a:pt x="29507" y="71884"/>
                  </a:lnTo>
                  <a:cubicBezTo>
                    <a:pt x="29507" y="36153"/>
                    <a:pt x="55671" y="5955"/>
                    <a:pt x="90941" y="768"/>
                  </a:cubicBezTo>
                  <a:cubicBezTo>
                    <a:pt x="126210" y="-4419"/>
                    <a:pt x="159982" y="17135"/>
                    <a:pt x="170240" y="51252"/>
                  </a:cubicBezTo>
                  <a:cubicBezTo>
                    <a:pt x="171623" y="55747"/>
                    <a:pt x="170471" y="60704"/>
                    <a:pt x="167128" y="64161"/>
                  </a:cubicBezTo>
                  <a:cubicBezTo>
                    <a:pt x="163901" y="67619"/>
                    <a:pt x="158945" y="69117"/>
                    <a:pt x="154334" y="67965"/>
                  </a:cubicBezTo>
                  <a:cubicBezTo>
                    <a:pt x="149723" y="66812"/>
                    <a:pt x="146036" y="63354"/>
                    <a:pt x="144652" y="58859"/>
                  </a:cubicBezTo>
                  <a:cubicBezTo>
                    <a:pt x="138197" y="37421"/>
                    <a:pt x="116990" y="23820"/>
                    <a:pt x="94745" y="27163"/>
                  </a:cubicBezTo>
                  <a:cubicBezTo>
                    <a:pt x="72499" y="30390"/>
                    <a:pt x="56017" y="49523"/>
                    <a:pt x="56017" y="71884"/>
                  </a:cubicBezTo>
                  <a:lnTo>
                    <a:pt x="56017" y="95858"/>
                  </a:lnTo>
                  <a:cubicBezTo>
                    <a:pt x="56017" y="98855"/>
                    <a:pt x="58437" y="101160"/>
                    <a:pt x="61319" y="101160"/>
                  </a:cubicBezTo>
                  <a:lnTo>
                    <a:pt x="181075" y="101160"/>
                  </a:lnTo>
                  <a:cubicBezTo>
                    <a:pt x="192831" y="101160"/>
                    <a:pt x="202397" y="110727"/>
                    <a:pt x="202397" y="122483"/>
                  </a:cubicBezTo>
                  <a:lnTo>
                    <a:pt x="202397" y="234286"/>
                  </a:lnTo>
                  <a:cubicBezTo>
                    <a:pt x="202397" y="246042"/>
                    <a:pt x="192831" y="255609"/>
                    <a:pt x="181075" y="255609"/>
                  </a:cubicBezTo>
                  <a:lnTo>
                    <a:pt x="21324" y="255609"/>
                  </a:lnTo>
                  <a:cubicBezTo>
                    <a:pt x="9567" y="255609"/>
                    <a:pt x="0" y="246042"/>
                    <a:pt x="0" y="234286"/>
                  </a:cubicBezTo>
                  <a:lnTo>
                    <a:pt x="0" y="122483"/>
                  </a:lnTo>
                  <a:cubicBezTo>
                    <a:pt x="0" y="110727"/>
                    <a:pt x="9567" y="101160"/>
                    <a:pt x="21324" y="101160"/>
                  </a:cubicBezTo>
                  <a:moveTo>
                    <a:pt x="101199" y="197057"/>
                  </a:moveTo>
                  <a:cubicBezTo>
                    <a:pt x="112955" y="197057"/>
                    <a:pt x="122522" y="187490"/>
                    <a:pt x="122522" y="175733"/>
                  </a:cubicBezTo>
                  <a:cubicBezTo>
                    <a:pt x="122522" y="163977"/>
                    <a:pt x="112955" y="154410"/>
                    <a:pt x="101199" y="154410"/>
                  </a:cubicBezTo>
                  <a:cubicBezTo>
                    <a:pt x="89442" y="154410"/>
                    <a:pt x="79875" y="163977"/>
                    <a:pt x="79875" y="175733"/>
                  </a:cubicBezTo>
                  <a:cubicBezTo>
                    <a:pt x="79875" y="187490"/>
                    <a:pt x="89442" y="197057"/>
                    <a:pt x="101199" y="197057"/>
                  </a:cubicBezTo>
                </a:path>
              </a:pathLst>
            </a:custGeom>
            <a:solidFill>
              <a:srgbClr val="FF00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21562E0-9792-1780-7C27-2DF160FDF747}"/>
                </a:ext>
              </a:extLst>
            </p:cNvPr>
            <p:cNvSpPr/>
            <p:nvPr/>
          </p:nvSpPr>
          <p:spPr>
            <a:xfrm>
              <a:off x="3602466" y="5721992"/>
              <a:ext cx="2815468" cy="1526510"/>
            </a:xfrm>
            <a:custGeom>
              <a:avLst/>
              <a:gdLst>
                <a:gd name="connsiteX0" fmla="*/ 2769364 w 2815468"/>
                <a:gd name="connsiteY0" fmla="*/ 60051 h 1526510"/>
                <a:gd name="connsiteX1" fmla="*/ 2769364 w 2815468"/>
                <a:gd name="connsiteY1" fmla="*/ 1349470 h 1526510"/>
                <a:gd name="connsiteX2" fmla="*/ 2638429 w 2815468"/>
                <a:gd name="connsiteY2" fmla="*/ 1480406 h 1526510"/>
                <a:gd name="connsiteX3" fmla="*/ 66506 w 2815468"/>
                <a:gd name="connsiteY3" fmla="*/ 1480406 h 1526510"/>
                <a:gd name="connsiteX4" fmla="*/ 0 w 2815468"/>
                <a:gd name="connsiteY4" fmla="*/ 1462079 h 1526510"/>
                <a:gd name="connsiteX5" fmla="*/ 112610 w 2815468"/>
                <a:gd name="connsiteY5" fmla="*/ 1526510 h 1526510"/>
                <a:gd name="connsiteX6" fmla="*/ 2684533 w 2815468"/>
                <a:gd name="connsiteY6" fmla="*/ 1526510 h 1526510"/>
                <a:gd name="connsiteX7" fmla="*/ 2815469 w 2815468"/>
                <a:gd name="connsiteY7" fmla="*/ 1395574 h 1526510"/>
                <a:gd name="connsiteX8" fmla="*/ 2815469 w 2815468"/>
                <a:gd name="connsiteY8" fmla="*/ 0 h 1526510"/>
                <a:gd name="connsiteX9" fmla="*/ 2769364 w 2815468"/>
                <a:gd name="connsiteY9" fmla="*/ 60051 h 15265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815468" h="1526510">
                  <a:moveTo>
                    <a:pt x="2769364" y="60051"/>
                  </a:moveTo>
                  <a:lnTo>
                    <a:pt x="2769364" y="1349470"/>
                  </a:lnTo>
                  <a:cubicBezTo>
                    <a:pt x="2769364" y="1421738"/>
                    <a:pt x="2710812" y="1480406"/>
                    <a:pt x="2638429" y="1480406"/>
                  </a:cubicBezTo>
                  <a:lnTo>
                    <a:pt x="66506" y="1480406"/>
                  </a:lnTo>
                  <a:cubicBezTo>
                    <a:pt x="42185" y="1480406"/>
                    <a:pt x="19479" y="1473605"/>
                    <a:pt x="0" y="1462079"/>
                  </a:cubicBezTo>
                  <a:cubicBezTo>
                    <a:pt x="22822" y="1500577"/>
                    <a:pt x="64661" y="1526510"/>
                    <a:pt x="112610" y="1526510"/>
                  </a:cubicBezTo>
                  <a:lnTo>
                    <a:pt x="2684533" y="1526510"/>
                  </a:lnTo>
                  <a:cubicBezTo>
                    <a:pt x="2756801" y="1526510"/>
                    <a:pt x="2815469" y="1467958"/>
                    <a:pt x="2815469" y="1395574"/>
                  </a:cubicBezTo>
                  <a:lnTo>
                    <a:pt x="2815469" y="0"/>
                  </a:lnTo>
                  <a:cubicBezTo>
                    <a:pt x="2802444" y="21784"/>
                    <a:pt x="2786884" y="41955"/>
                    <a:pt x="2769364" y="60051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EAB1193-0BBC-DD2C-2431-DE1FDB6C6B00}"/>
                </a:ext>
              </a:extLst>
            </p:cNvPr>
            <p:cNvSpPr/>
            <p:nvPr/>
          </p:nvSpPr>
          <p:spPr>
            <a:xfrm>
              <a:off x="490087" y="7737437"/>
              <a:ext cx="2926003" cy="2320770"/>
            </a:xfrm>
            <a:custGeom>
              <a:avLst/>
              <a:gdLst>
                <a:gd name="connsiteX0" fmla="*/ 2925888 w 2926003"/>
                <a:gd name="connsiteY0" fmla="*/ 326764 h 2320770"/>
                <a:gd name="connsiteX1" fmla="*/ 2599124 w 2926003"/>
                <a:gd name="connsiteY1" fmla="*/ 0 h 2320770"/>
                <a:gd name="connsiteX2" fmla="*/ 2431766 w 2926003"/>
                <a:gd name="connsiteY2" fmla="*/ 46104 h 2320770"/>
                <a:gd name="connsiteX3" fmla="*/ 130936 w 2926003"/>
                <a:gd name="connsiteY3" fmla="*/ 46104 h 2320770"/>
                <a:gd name="connsiteX4" fmla="*/ 0 w 2926003"/>
                <a:gd name="connsiteY4" fmla="*/ 177040 h 2320770"/>
                <a:gd name="connsiteX5" fmla="*/ 0 w 2926003"/>
                <a:gd name="connsiteY5" fmla="*/ 2189834 h 2320770"/>
                <a:gd name="connsiteX6" fmla="*/ 130936 w 2926003"/>
                <a:gd name="connsiteY6" fmla="*/ 2320771 h 2320770"/>
                <a:gd name="connsiteX7" fmla="*/ 2702859 w 2926003"/>
                <a:gd name="connsiteY7" fmla="*/ 2320771 h 2320770"/>
                <a:gd name="connsiteX8" fmla="*/ 2833795 w 2926003"/>
                <a:gd name="connsiteY8" fmla="*/ 2189834 h 2320770"/>
                <a:gd name="connsiteX9" fmla="*/ 2833795 w 2926003"/>
                <a:gd name="connsiteY9" fmla="*/ 554057 h 2320770"/>
                <a:gd name="connsiteX10" fmla="*/ 2926003 w 2926003"/>
                <a:gd name="connsiteY10" fmla="*/ 326649 h 23207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26003" h="2320770">
                  <a:moveTo>
                    <a:pt x="2925888" y="326764"/>
                  </a:moveTo>
                  <a:cubicBezTo>
                    <a:pt x="2925888" y="146266"/>
                    <a:pt x="2779622" y="0"/>
                    <a:pt x="2599124" y="0"/>
                  </a:cubicBezTo>
                  <a:cubicBezTo>
                    <a:pt x="2537921" y="0"/>
                    <a:pt x="2480752" y="16828"/>
                    <a:pt x="2431766" y="46104"/>
                  </a:cubicBezTo>
                  <a:lnTo>
                    <a:pt x="130936" y="46104"/>
                  </a:lnTo>
                  <a:cubicBezTo>
                    <a:pt x="58668" y="46104"/>
                    <a:pt x="0" y="104657"/>
                    <a:pt x="0" y="177040"/>
                  </a:cubicBezTo>
                  <a:lnTo>
                    <a:pt x="0" y="2189834"/>
                  </a:lnTo>
                  <a:cubicBezTo>
                    <a:pt x="0" y="2262103"/>
                    <a:pt x="58552" y="2320771"/>
                    <a:pt x="130936" y="2320771"/>
                  </a:cubicBezTo>
                  <a:lnTo>
                    <a:pt x="2702859" y="2320771"/>
                  </a:lnTo>
                  <a:cubicBezTo>
                    <a:pt x="2775127" y="2320771"/>
                    <a:pt x="2833795" y="2262218"/>
                    <a:pt x="2833795" y="2189834"/>
                  </a:cubicBezTo>
                  <a:lnTo>
                    <a:pt x="2833795" y="554057"/>
                  </a:lnTo>
                  <a:cubicBezTo>
                    <a:pt x="2890849" y="495275"/>
                    <a:pt x="2926003" y="415053"/>
                    <a:pt x="2926003" y="326649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FB9720B1-D88E-1DA3-D4B9-51AEF22640B9}"/>
                </a:ext>
              </a:extLst>
            </p:cNvPr>
            <p:cNvSpPr/>
            <p:nvPr/>
          </p:nvSpPr>
          <p:spPr>
            <a:xfrm>
              <a:off x="2844427" y="7819186"/>
              <a:ext cx="489914" cy="489943"/>
            </a:xfrm>
            <a:custGeom>
              <a:avLst/>
              <a:gdLst>
                <a:gd name="connsiteX0" fmla="*/ 244900 w 489914"/>
                <a:gd name="connsiteY0" fmla="*/ 489944 h 489943"/>
                <a:gd name="connsiteX1" fmla="*/ 71663 w 489914"/>
                <a:gd name="connsiteY1" fmla="*/ 418251 h 489943"/>
                <a:gd name="connsiteX2" fmla="*/ 71663 w 489914"/>
                <a:gd name="connsiteY2" fmla="*/ 71663 h 489943"/>
                <a:gd name="connsiteX3" fmla="*/ 418252 w 489914"/>
                <a:gd name="connsiteY3" fmla="*/ 71663 h 489943"/>
                <a:gd name="connsiteX4" fmla="*/ 418252 w 489914"/>
                <a:gd name="connsiteY4" fmla="*/ 418251 h 489943"/>
                <a:gd name="connsiteX5" fmla="*/ 418252 w 489914"/>
                <a:gd name="connsiteY5" fmla="*/ 418251 h 489943"/>
                <a:gd name="connsiteX6" fmla="*/ 418252 w 489914"/>
                <a:gd name="connsiteY6" fmla="*/ 418251 h 489943"/>
                <a:gd name="connsiteX7" fmla="*/ 245015 w 489914"/>
                <a:gd name="connsiteY7" fmla="*/ 489944 h 489943"/>
                <a:gd name="connsiteX8" fmla="*/ 93563 w 489914"/>
                <a:gd name="connsiteY8" fmla="*/ 134480 h 489943"/>
                <a:gd name="connsiteX9" fmla="*/ 112350 w 489914"/>
                <a:gd name="connsiteY9" fmla="*/ 377565 h 489943"/>
                <a:gd name="connsiteX10" fmla="*/ 355434 w 489914"/>
                <a:gd name="connsiteY10" fmla="*/ 396352 h 489943"/>
                <a:gd name="connsiteX11" fmla="*/ 93563 w 489914"/>
                <a:gd name="connsiteY11" fmla="*/ 134480 h 489943"/>
                <a:gd name="connsiteX12" fmla="*/ 134365 w 489914"/>
                <a:gd name="connsiteY12" fmla="*/ 93678 h 489943"/>
                <a:gd name="connsiteX13" fmla="*/ 396237 w 489914"/>
                <a:gd name="connsiteY13" fmla="*/ 355550 h 489943"/>
                <a:gd name="connsiteX14" fmla="*/ 377449 w 489914"/>
                <a:gd name="connsiteY14" fmla="*/ 112466 h 489943"/>
                <a:gd name="connsiteX15" fmla="*/ 134365 w 489914"/>
                <a:gd name="connsiteY15" fmla="*/ 93678 h 4899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89914" h="489943">
                  <a:moveTo>
                    <a:pt x="244900" y="489944"/>
                  </a:moveTo>
                  <a:cubicBezTo>
                    <a:pt x="182198" y="489944"/>
                    <a:pt x="119381" y="466085"/>
                    <a:pt x="71663" y="418251"/>
                  </a:cubicBezTo>
                  <a:cubicBezTo>
                    <a:pt x="-23888" y="322701"/>
                    <a:pt x="-23888" y="167214"/>
                    <a:pt x="71663" y="71663"/>
                  </a:cubicBezTo>
                  <a:cubicBezTo>
                    <a:pt x="167214" y="-23888"/>
                    <a:pt x="322701" y="-23888"/>
                    <a:pt x="418252" y="71663"/>
                  </a:cubicBezTo>
                  <a:cubicBezTo>
                    <a:pt x="513802" y="167214"/>
                    <a:pt x="513802" y="322701"/>
                    <a:pt x="418252" y="418251"/>
                  </a:cubicBezTo>
                  <a:lnTo>
                    <a:pt x="418252" y="418251"/>
                  </a:lnTo>
                  <a:cubicBezTo>
                    <a:pt x="418252" y="418251"/>
                    <a:pt x="418252" y="418251"/>
                    <a:pt x="418252" y="418251"/>
                  </a:cubicBezTo>
                  <a:cubicBezTo>
                    <a:pt x="370534" y="465969"/>
                    <a:pt x="307717" y="489944"/>
                    <a:pt x="245015" y="489944"/>
                  </a:cubicBezTo>
                  <a:close/>
                  <a:moveTo>
                    <a:pt x="93563" y="134480"/>
                  </a:moveTo>
                  <a:cubicBezTo>
                    <a:pt x="39967" y="207786"/>
                    <a:pt x="46191" y="311405"/>
                    <a:pt x="112350" y="377565"/>
                  </a:cubicBezTo>
                  <a:cubicBezTo>
                    <a:pt x="178510" y="443724"/>
                    <a:pt x="282244" y="449948"/>
                    <a:pt x="355434" y="396352"/>
                  </a:cubicBezTo>
                  <a:lnTo>
                    <a:pt x="93563" y="134480"/>
                  </a:lnTo>
                  <a:close/>
                  <a:moveTo>
                    <a:pt x="134365" y="93678"/>
                  </a:moveTo>
                  <a:lnTo>
                    <a:pt x="396237" y="355550"/>
                  </a:lnTo>
                  <a:cubicBezTo>
                    <a:pt x="449833" y="282244"/>
                    <a:pt x="443609" y="178625"/>
                    <a:pt x="377449" y="112466"/>
                  </a:cubicBezTo>
                  <a:cubicBezTo>
                    <a:pt x="311290" y="46306"/>
                    <a:pt x="207670" y="40082"/>
                    <a:pt x="134365" y="93678"/>
                  </a:cubicBezTo>
                  <a:close/>
                </a:path>
              </a:pathLst>
            </a:custGeom>
            <a:solidFill>
              <a:srgbClr val="87BCF6">
                <a:alpha val="50000"/>
              </a:srgbClr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281DCDB2-3957-50F2-7F59-9107FED7C0D7}"/>
                </a:ext>
              </a:extLst>
            </p:cNvPr>
            <p:cNvSpPr/>
            <p:nvPr/>
          </p:nvSpPr>
          <p:spPr>
            <a:xfrm>
              <a:off x="2938836" y="7936353"/>
              <a:ext cx="250061" cy="167036"/>
            </a:xfrm>
            <a:custGeom>
              <a:avLst/>
              <a:gdLst>
                <a:gd name="connsiteX0" fmla="*/ 128361 w 250061"/>
                <a:gd name="connsiteY0" fmla="*/ 35409 h 167036"/>
                <a:gd name="connsiteX1" fmla="*/ 221376 w 250061"/>
                <a:gd name="connsiteY1" fmla="*/ 64915 h 167036"/>
                <a:gd name="connsiteX2" fmla="*/ 244544 w 250061"/>
                <a:gd name="connsiteY2" fmla="*/ 66299 h 167036"/>
                <a:gd name="connsiteX3" fmla="*/ 245927 w 250061"/>
                <a:gd name="connsiteY3" fmla="*/ 43131 h 167036"/>
                <a:gd name="connsiteX4" fmla="*/ 120869 w 250061"/>
                <a:gd name="connsiteY4" fmla="*/ 3481 h 167036"/>
                <a:gd name="connsiteX5" fmla="*/ 24396 w 250061"/>
                <a:gd name="connsiteY5" fmla="*/ 96612 h 167036"/>
                <a:gd name="connsiteX6" fmla="*/ 20823 w 250061"/>
                <a:gd name="connsiteY6" fmla="*/ 98917 h 167036"/>
                <a:gd name="connsiteX7" fmla="*/ 7338 w 250061"/>
                <a:gd name="connsiteY7" fmla="*/ 97188 h 167036"/>
                <a:gd name="connsiteX8" fmla="*/ 1114 w 250061"/>
                <a:gd name="connsiteY8" fmla="*/ 100070 h 167036"/>
                <a:gd name="connsiteX9" fmla="*/ 883 w 250061"/>
                <a:gd name="connsiteY9" fmla="*/ 106986 h 167036"/>
                <a:gd name="connsiteX10" fmla="*/ 33271 w 250061"/>
                <a:gd name="connsiteY10" fmla="*/ 163809 h 167036"/>
                <a:gd name="connsiteX11" fmla="*/ 38112 w 250061"/>
                <a:gd name="connsiteY11" fmla="*/ 167036 h 167036"/>
                <a:gd name="connsiteX12" fmla="*/ 38919 w 250061"/>
                <a:gd name="connsiteY12" fmla="*/ 167036 h 167036"/>
                <a:gd name="connsiteX13" fmla="*/ 43645 w 250061"/>
                <a:gd name="connsiteY13" fmla="*/ 165077 h 167036"/>
                <a:gd name="connsiteX14" fmla="*/ 89173 w 250061"/>
                <a:gd name="connsiteY14" fmla="*/ 118050 h 167036"/>
                <a:gd name="connsiteX15" fmla="*/ 90671 w 250061"/>
                <a:gd name="connsiteY15" fmla="*/ 111365 h 167036"/>
                <a:gd name="connsiteX16" fmla="*/ 85254 w 250061"/>
                <a:gd name="connsiteY16" fmla="*/ 107101 h 167036"/>
                <a:gd name="connsiteX17" fmla="*/ 60703 w 250061"/>
                <a:gd name="connsiteY17" fmla="*/ 104104 h 167036"/>
                <a:gd name="connsiteX18" fmla="*/ 58398 w 250061"/>
                <a:gd name="connsiteY18" fmla="*/ 102491 h 167036"/>
                <a:gd name="connsiteX19" fmla="*/ 58167 w 250061"/>
                <a:gd name="connsiteY19" fmla="*/ 99724 h 167036"/>
                <a:gd name="connsiteX20" fmla="*/ 128476 w 250061"/>
                <a:gd name="connsiteY20" fmla="*/ 35524 h 1670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50061" h="167036">
                  <a:moveTo>
                    <a:pt x="128361" y="35409"/>
                  </a:moveTo>
                  <a:cubicBezTo>
                    <a:pt x="162363" y="27340"/>
                    <a:pt x="198209" y="38636"/>
                    <a:pt x="221376" y="64915"/>
                  </a:cubicBezTo>
                  <a:cubicBezTo>
                    <a:pt x="227370" y="71716"/>
                    <a:pt x="237743" y="72292"/>
                    <a:pt x="244544" y="66299"/>
                  </a:cubicBezTo>
                  <a:cubicBezTo>
                    <a:pt x="251344" y="60305"/>
                    <a:pt x="251920" y="49932"/>
                    <a:pt x="245927" y="43131"/>
                  </a:cubicBezTo>
                  <a:cubicBezTo>
                    <a:pt x="214806" y="7861"/>
                    <a:pt x="166743" y="-7468"/>
                    <a:pt x="120869" y="3481"/>
                  </a:cubicBezTo>
                  <a:cubicBezTo>
                    <a:pt x="74419" y="15123"/>
                    <a:pt x="37766" y="50623"/>
                    <a:pt x="24396" y="96612"/>
                  </a:cubicBezTo>
                  <a:cubicBezTo>
                    <a:pt x="23935" y="98111"/>
                    <a:pt x="22437" y="99148"/>
                    <a:pt x="20823" y="98917"/>
                  </a:cubicBezTo>
                  <a:lnTo>
                    <a:pt x="7338" y="97188"/>
                  </a:lnTo>
                  <a:cubicBezTo>
                    <a:pt x="4917" y="96843"/>
                    <a:pt x="2497" y="97995"/>
                    <a:pt x="1114" y="100070"/>
                  </a:cubicBezTo>
                  <a:cubicBezTo>
                    <a:pt x="-270" y="102144"/>
                    <a:pt x="-385" y="104796"/>
                    <a:pt x="883" y="106986"/>
                  </a:cubicBezTo>
                  <a:lnTo>
                    <a:pt x="33271" y="163809"/>
                  </a:lnTo>
                  <a:cubicBezTo>
                    <a:pt x="34309" y="165538"/>
                    <a:pt x="36153" y="166806"/>
                    <a:pt x="38112" y="167036"/>
                  </a:cubicBezTo>
                  <a:cubicBezTo>
                    <a:pt x="38343" y="167036"/>
                    <a:pt x="38688" y="167036"/>
                    <a:pt x="38919" y="167036"/>
                  </a:cubicBezTo>
                  <a:cubicBezTo>
                    <a:pt x="40648" y="167036"/>
                    <a:pt x="42377" y="166345"/>
                    <a:pt x="43645" y="165077"/>
                  </a:cubicBezTo>
                  <a:lnTo>
                    <a:pt x="89173" y="118050"/>
                  </a:lnTo>
                  <a:cubicBezTo>
                    <a:pt x="90901" y="116207"/>
                    <a:pt x="91478" y="113670"/>
                    <a:pt x="90671" y="111365"/>
                  </a:cubicBezTo>
                  <a:cubicBezTo>
                    <a:pt x="89864" y="109060"/>
                    <a:pt x="87789" y="107331"/>
                    <a:pt x="85254" y="107101"/>
                  </a:cubicBezTo>
                  <a:lnTo>
                    <a:pt x="60703" y="104104"/>
                  </a:lnTo>
                  <a:cubicBezTo>
                    <a:pt x="59781" y="103989"/>
                    <a:pt x="58859" y="103413"/>
                    <a:pt x="58398" y="102491"/>
                  </a:cubicBezTo>
                  <a:cubicBezTo>
                    <a:pt x="57937" y="101684"/>
                    <a:pt x="57822" y="100646"/>
                    <a:pt x="58167" y="99724"/>
                  </a:cubicBezTo>
                  <a:cubicBezTo>
                    <a:pt x="69348" y="67912"/>
                    <a:pt x="95742" y="43823"/>
                    <a:pt x="128476" y="35524"/>
                  </a:cubicBezTo>
                </a:path>
              </a:pathLst>
            </a:custGeom>
            <a:solidFill>
              <a:srgbClr val="FF00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28AB5D9F-40EB-AAEF-B102-9C6D2E16E11C}"/>
                </a:ext>
              </a:extLst>
            </p:cNvPr>
            <p:cNvSpPr/>
            <p:nvPr/>
          </p:nvSpPr>
          <p:spPr>
            <a:xfrm>
              <a:off x="2988938" y="8024853"/>
              <a:ext cx="250719" cy="166964"/>
            </a:xfrm>
            <a:custGeom>
              <a:avLst/>
              <a:gdLst>
                <a:gd name="connsiteX0" fmla="*/ 249652 w 250719"/>
                <a:gd name="connsiteY0" fmla="*/ 66894 h 166964"/>
                <a:gd name="connsiteX1" fmla="*/ 249882 w 250719"/>
                <a:gd name="connsiteY1" fmla="*/ 59979 h 166964"/>
                <a:gd name="connsiteX2" fmla="*/ 217148 w 250719"/>
                <a:gd name="connsiteY2" fmla="*/ 3271 h 166964"/>
                <a:gd name="connsiteX3" fmla="*/ 212192 w 250719"/>
                <a:gd name="connsiteY3" fmla="*/ 43 h 166964"/>
                <a:gd name="connsiteX4" fmla="*/ 206659 w 250719"/>
                <a:gd name="connsiteY4" fmla="*/ 2003 h 166964"/>
                <a:gd name="connsiteX5" fmla="*/ 161362 w 250719"/>
                <a:gd name="connsiteY5" fmla="*/ 49375 h 166964"/>
                <a:gd name="connsiteX6" fmla="*/ 159979 w 250719"/>
                <a:gd name="connsiteY6" fmla="*/ 56060 h 166964"/>
                <a:gd name="connsiteX7" fmla="*/ 165281 w 250719"/>
                <a:gd name="connsiteY7" fmla="*/ 60325 h 166964"/>
                <a:gd name="connsiteX8" fmla="*/ 189486 w 250719"/>
                <a:gd name="connsiteY8" fmla="*/ 63206 h 166964"/>
                <a:gd name="connsiteX9" fmla="*/ 191906 w 250719"/>
                <a:gd name="connsiteY9" fmla="*/ 64704 h 166964"/>
                <a:gd name="connsiteX10" fmla="*/ 192252 w 250719"/>
                <a:gd name="connsiteY10" fmla="*/ 67471 h 166964"/>
                <a:gd name="connsiteX11" fmla="*/ 121943 w 250719"/>
                <a:gd name="connsiteY11" fmla="*/ 131671 h 166964"/>
                <a:gd name="connsiteX12" fmla="*/ 28928 w 250719"/>
                <a:gd name="connsiteY12" fmla="*/ 102164 h 166964"/>
                <a:gd name="connsiteX13" fmla="*/ 13252 w 250719"/>
                <a:gd name="connsiteY13" fmla="*/ 96632 h 166964"/>
                <a:gd name="connsiteX14" fmla="*/ 804 w 250719"/>
                <a:gd name="connsiteY14" fmla="*/ 107582 h 166964"/>
                <a:gd name="connsiteX15" fmla="*/ 4377 w 250719"/>
                <a:gd name="connsiteY15" fmla="*/ 123833 h 166964"/>
                <a:gd name="connsiteX16" fmla="*/ 129435 w 250719"/>
                <a:gd name="connsiteY16" fmla="*/ 163483 h 166964"/>
                <a:gd name="connsiteX17" fmla="*/ 225908 w 250719"/>
                <a:gd name="connsiteY17" fmla="*/ 70237 h 166964"/>
                <a:gd name="connsiteX18" fmla="*/ 229481 w 250719"/>
                <a:gd name="connsiteY18" fmla="*/ 67932 h 166964"/>
                <a:gd name="connsiteX19" fmla="*/ 243312 w 250719"/>
                <a:gd name="connsiteY19" fmla="*/ 69546 h 166964"/>
                <a:gd name="connsiteX20" fmla="*/ 244119 w 250719"/>
                <a:gd name="connsiteY20" fmla="*/ 69546 h 166964"/>
                <a:gd name="connsiteX21" fmla="*/ 249652 w 250719"/>
                <a:gd name="connsiteY21" fmla="*/ 66664 h 1669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50719" h="166964">
                  <a:moveTo>
                    <a:pt x="249652" y="66894"/>
                  </a:moveTo>
                  <a:cubicBezTo>
                    <a:pt x="251035" y="64820"/>
                    <a:pt x="251035" y="62169"/>
                    <a:pt x="249882" y="59979"/>
                  </a:cubicBezTo>
                  <a:lnTo>
                    <a:pt x="217148" y="3271"/>
                  </a:lnTo>
                  <a:cubicBezTo>
                    <a:pt x="216111" y="1427"/>
                    <a:pt x="214267" y="274"/>
                    <a:pt x="212192" y="43"/>
                  </a:cubicBezTo>
                  <a:cubicBezTo>
                    <a:pt x="210117" y="-187"/>
                    <a:pt x="208043" y="505"/>
                    <a:pt x="206659" y="2003"/>
                  </a:cubicBezTo>
                  <a:lnTo>
                    <a:pt x="161362" y="49375"/>
                  </a:lnTo>
                  <a:cubicBezTo>
                    <a:pt x="159633" y="51219"/>
                    <a:pt x="159057" y="53755"/>
                    <a:pt x="159979" y="56060"/>
                  </a:cubicBezTo>
                  <a:cubicBezTo>
                    <a:pt x="160786" y="58365"/>
                    <a:pt x="162861" y="60094"/>
                    <a:pt x="165281" y="60325"/>
                  </a:cubicBezTo>
                  <a:lnTo>
                    <a:pt x="189486" y="63206"/>
                  </a:lnTo>
                  <a:cubicBezTo>
                    <a:pt x="190523" y="63321"/>
                    <a:pt x="191330" y="63898"/>
                    <a:pt x="191906" y="64704"/>
                  </a:cubicBezTo>
                  <a:cubicBezTo>
                    <a:pt x="192367" y="65511"/>
                    <a:pt x="192482" y="66549"/>
                    <a:pt x="192252" y="67471"/>
                  </a:cubicBezTo>
                  <a:cubicBezTo>
                    <a:pt x="181072" y="99283"/>
                    <a:pt x="154677" y="123372"/>
                    <a:pt x="121943" y="131671"/>
                  </a:cubicBezTo>
                  <a:cubicBezTo>
                    <a:pt x="87826" y="139739"/>
                    <a:pt x="52210" y="128444"/>
                    <a:pt x="28928" y="102164"/>
                  </a:cubicBezTo>
                  <a:cubicBezTo>
                    <a:pt x="25124" y="97670"/>
                    <a:pt x="19131" y="95480"/>
                    <a:pt x="13252" y="96632"/>
                  </a:cubicBezTo>
                  <a:cubicBezTo>
                    <a:pt x="7374" y="97784"/>
                    <a:pt x="2648" y="101934"/>
                    <a:pt x="804" y="107582"/>
                  </a:cubicBezTo>
                  <a:cubicBezTo>
                    <a:pt x="-1040" y="113229"/>
                    <a:pt x="343" y="119453"/>
                    <a:pt x="4377" y="123833"/>
                  </a:cubicBezTo>
                  <a:cubicBezTo>
                    <a:pt x="35498" y="159103"/>
                    <a:pt x="83561" y="174433"/>
                    <a:pt x="129435" y="163483"/>
                  </a:cubicBezTo>
                  <a:cubicBezTo>
                    <a:pt x="175885" y="151841"/>
                    <a:pt x="212653" y="116342"/>
                    <a:pt x="225908" y="70237"/>
                  </a:cubicBezTo>
                  <a:cubicBezTo>
                    <a:pt x="226369" y="68739"/>
                    <a:pt x="227867" y="67701"/>
                    <a:pt x="229481" y="67932"/>
                  </a:cubicBezTo>
                  <a:lnTo>
                    <a:pt x="243312" y="69546"/>
                  </a:lnTo>
                  <a:cubicBezTo>
                    <a:pt x="243312" y="69546"/>
                    <a:pt x="243889" y="69546"/>
                    <a:pt x="244119" y="69546"/>
                  </a:cubicBezTo>
                  <a:cubicBezTo>
                    <a:pt x="246309" y="69546"/>
                    <a:pt x="248384" y="68508"/>
                    <a:pt x="249652" y="66664"/>
                  </a:cubicBezTo>
                </a:path>
              </a:pathLst>
            </a:custGeom>
            <a:solidFill>
              <a:srgbClr val="FF00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0D348879-5B53-6288-EFB0-49BA4DA8D247}"/>
                </a:ext>
              </a:extLst>
            </p:cNvPr>
            <p:cNvSpPr/>
            <p:nvPr/>
          </p:nvSpPr>
          <p:spPr>
            <a:xfrm>
              <a:off x="554518" y="8231559"/>
              <a:ext cx="2815468" cy="1872867"/>
            </a:xfrm>
            <a:custGeom>
              <a:avLst/>
              <a:gdLst>
                <a:gd name="connsiteX0" fmla="*/ 2769249 w 2815468"/>
                <a:gd name="connsiteY0" fmla="*/ 60051 h 1872867"/>
                <a:gd name="connsiteX1" fmla="*/ 2769249 w 2815468"/>
                <a:gd name="connsiteY1" fmla="*/ 1695828 h 1872867"/>
                <a:gd name="connsiteX2" fmla="*/ 2638313 w 2815468"/>
                <a:gd name="connsiteY2" fmla="*/ 1826764 h 1872867"/>
                <a:gd name="connsiteX3" fmla="*/ 66505 w 2815468"/>
                <a:gd name="connsiteY3" fmla="*/ 1826764 h 1872867"/>
                <a:gd name="connsiteX4" fmla="*/ 0 w 2815468"/>
                <a:gd name="connsiteY4" fmla="*/ 1808438 h 1872867"/>
                <a:gd name="connsiteX5" fmla="*/ 112610 w 2815468"/>
                <a:gd name="connsiteY5" fmla="*/ 1872868 h 1872867"/>
                <a:gd name="connsiteX6" fmla="*/ 2684532 w 2815468"/>
                <a:gd name="connsiteY6" fmla="*/ 1872868 h 1872867"/>
                <a:gd name="connsiteX7" fmla="*/ 2815469 w 2815468"/>
                <a:gd name="connsiteY7" fmla="*/ 1741932 h 1872867"/>
                <a:gd name="connsiteX8" fmla="*/ 2815469 w 2815468"/>
                <a:gd name="connsiteY8" fmla="*/ 0 h 1872867"/>
                <a:gd name="connsiteX9" fmla="*/ 2769364 w 2815468"/>
                <a:gd name="connsiteY9" fmla="*/ 60051 h 1872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815468" h="1872867">
                  <a:moveTo>
                    <a:pt x="2769249" y="60051"/>
                  </a:moveTo>
                  <a:lnTo>
                    <a:pt x="2769249" y="1695828"/>
                  </a:lnTo>
                  <a:cubicBezTo>
                    <a:pt x="2769249" y="1768096"/>
                    <a:pt x="2710697" y="1826764"/>
                    <a:pt x="2638313" y="1826764"/>
                  </a:cubicBezTo>
                  <a:lnTo>
                    <a:pt x="66505" y="1826764"/>
                  </a:lnTo>
                  <a:cubicBezTo>
                    <a:pt x="42185" y="1826764"/>
                    <a:pt x="19479" y="1819964"/>
                    <a:pt x="0" y="1808438"/>
                  </a:cubicBezTo>
                  <a:cubicBezTo>
                    <a:pt x="22822" y="1846934"/>
                    <a:pt x="64661" y="1872868"/>
                    <a:pt x="112610" y="1872868"/>
                  </a:cubicBezTo>
                  <a:lnTo>
                    <a:pt x="2684532" y="1872868"/>
                  </a:lnTo>
                  <a:cubicBezTo>
                    <a:pt x="2756801" y="1872868"/>
                    <a:pt x="2815469" y="1814316"/>
                    <a:pt x="2815469" y="1741932"/>
                  </a:cubicBezTo>
                  <a:lnTo>
                    <a:pt x="2815469" y="0"/>
                  </a:lnTo>
                  <a:cubicBezTo>
                    <a:pt x="2802444" y="21784"/>
                    <a:pt x="2786884" y="41955"/>
                    <a:pt x="2769364" y="60051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45842AC4-681E-2A94-E2D3-1D8D56AEB5F0}"/>
                </a:ext>
              </a:extLst>
            </p:cNvPr>
            <p:cNvSpPr/>
            <p:nvPr/>
          </p:nvSpPr>
          <p:spPr>
            <a:xfrm>
              <a:off x="554518" y="5722107"/>
              <a:ext cx="2815468" cy="1895459"/>
            </a:xfrm>
            <a:custGeom>
              <a:avLst/>
              <a:gdLst>
                <a:gd name="connsiteX0" fmla="*/ 2769249 w 2815468"/>
                <a:gd name="connsiteY0" fmla="*/ 59935 h 1895459"/>
                <a:gd name="connsiteX1" fmla="*/ 2769249 w 2815468"/>
                <a:gd name="connsiteY1" fmla="*/ 1718419 h 1895459"/>
                <a:gd name="connsiteX2" fmla="*/ 2638313 w 2815468"/>
                <a:gd name="connsiteY2" fmla="*/ 1849355 h 1895459"/>
                <a:gd name="connsiteX3" fmla="*/ 66505 w 2815468"/>
                <a:gd name="connsiteY3" fmla="*/ 1849355 h 1895459"/>
                <a:gd name="connsiteX4" fmla="*/ 0 w 2815468"/>
                <a:gd name="connsiteY4" fmla="*/ 1831028 h 1895459"/>
                <a:gd name="connsiteX5" fmla="*/ 112610 w 2815468"/>
                <a:gd name="connsiteY5" fmla="*/ 1895459 h 1895459"/>
                <a:gd name="connsiteX6" fmla="*/ 2684532 w 2815468"/>
                <a:gd name="connsiteY6" fmla="*/ 1895459 h 1895459"/>
                <a:gd name="connsiteX7" fmla="*/ 2815469 w 2815468"/>
                <a:gd name="connsiteY7" fmla="*/ 1764523 h 1895459"/>
                <a:gd name="connsiteX8" fmla="*/ 2815469 w 2815468"/>
                <a:gd name="connsiteY8" fmla="*/ 0 h 1895459"/>
                <a:gd name="connsiteX9" fmla="*/ 2769364 w 2815468"/>
                <a:gd name="connsiteY9" fmla="*/ 60051 h 18954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815468" h="1895459">
                  <a:moveTo>
                    <a:pt x="2769249" y="59935"/>
                  </a:moveTo>
                  <a:lnTo>
                    <a:pt x="2769249" y="1718419"/>
                  </a:lnTo>
                  <a:cubicBezTo>
                    <a:pt x="2769249" y="1790687"/>
                    <a:pt x="2710697" y="1849355"/>
                    <a:pt x="2638313" y="1849355"/>
                  </a:cubicBezTo>
                  <a:lnTo>
                    <a:pt x="66505" y="1849355"/>
                  </a:lnTo>
                  <a:cubicBezTo>
                    <a:pt x="42185" y="1849355"/>
                    <a:pt x="19479" y="1842554"/>
                    <a:pt x="0" y="1831028"/>
                  </a:cubicBezTo>
                  <a:cubicBezTo>
                    <a:pt x="22822" y="1869526"/>
                    <a:pt x="64661" y="1895459"/>
                    <a:pt x="112610" y="1895459"/>
                  </a:cubicBezTo>
                  <a:lnTo>
                    <a:pt x="2684532" y="1895459"/>
                  </a:lnTo>
                  <a:cubicBezTo>
                    <a:pt x="2756801" y="1895459"/>
                    <a:pt x="2815469" y="1836907"/>
                    <a:pt x="2815469" y="1764523"/>
                  </a:cubicBezTo>
                  <a:lnTo>
                    <a:pt x="2815469" y="0"/>
                  </a:lnTo>
                  <a:cubicBezTo>
                    <a:pt x="2802444" y="21784"/>
                    <a:pt x="2786884" y="41955"/>
                    <a:pt x="2769364" y="60051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311C669-0BAC-BB9C-E4B1-850283CC1088}"/>
                </a:ext>
              </a:extLst>
            </p:cNvPr>
            <p:cNvSpPr/>
            <p:nvPr/>
          </p:nvSpPr>
          <p:spPr>
            <a:xfrm>
              <a:off x="490087" y="5227870"/>
              <a:ext cx="2926003" cy="2343476"/>
            </a:xfrm>
            <a:custGeom>
              <a:avLst/>
              <a:gdLst>
                <a:gd name="connsiteX0" fmla="*/ 2925888 w 2926003"/>
                <a:gd name="connsiteY0" fmla="*/ 326764 h 2343476"/>
                <a:gd name="connsiteX1" fmla="*/ 2599124 w 2926003"/>
                <a:gd name="connsiteY1" fmla="*/ 0 h 2343476"/>
                <a:gd name="connsiteX2" fmla="*/ 2431766 w 2926003"/>
                <a:gd name="connsiteY2" fmla="*/ 46104 h 2343476"/>
                <a:gd name="connsiteX3" fmla="*/ 130936 w 2926003"/>
                <a:gd name="connsiteY3" fmla="*/ 46104 h 2343476"/>
                <a:gd name="connsiteX4" fmla="*/ 0 w 2926003"/>
                <a:gd name="connsiteY4" fmla="*/ 177040 h 2343476"/>
                <a:gd name="connsiteX5" fmla="*/ 0 w 2926003"/>
                <a:gd name="connsiteY5" fmla="*/ 2212541 h 2343476"/>
                <a:gd name="connsiteX6" fmla="*/ 130936 w 2926003"/>
                <a:gd name="connsiteY6" fmla="*/ 2343477 h 2343476"/>
                <a:gd name="connsiteX7" fmla="*/ 2702859 w 2926003"/>
                <a:gd name="connsiteY7" fmla="*/ 2343477 h 2343476"/>
                <a:gd name="connsiteX8" fmla="*/ 2833795 w 2926003"/>
                <a:gd name="connsiteY8" fmla="*/ 2212541 h 2343476"/>
                <a:gd name="connsiteX9" fmla="*/ 2833795 w 2926003"/>
                <a:gd name="connsiteY9" fmla="*/ 554057 h 2343476"/>
                <a:gd name="connsiteX10" fmla="*/ 2926003 w 2926003"/>
                <a:gd name="connsiteY10" fmla="*/ 326648 h 23434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26003" h="2343476">
                  <a:moveTo>
                    <a:pt x="2925888" y="326764"/>
                  </a:moveTo>
                  <a:cubicBezTo>
                    <a:pt x="2925888" y="146266"/>
                    <a:pt x="2779622" y="0"/>
                    <a:pt x="2599124" y="0"/>
                  </a:cubicBezTo>
                  <a:cubicBezTo>
                    <a:pt x="2537921" y="0"/>
                    <a:pt x="2480752" y="16828"/>
                    <a:pt x="2431766" y="46104"/>
                  </a:cubicBezTo>
                  <a:lnTo>
                    <a:pt x="130936" y="46104"/>
                  </a:lnTo>
                  <a:cubicBezTo>
                    <a:pt x="58668" y="46104"/>
                    <a:pt x="0" y="104656"/>
                    <a:pt x="0" y="177040"/>
                  </a:cubicBezTo>
                  <a:lnTo>
                    <a:pt x="0" y="2212541"/>
                  </a:lnTo>
                  <a:cubicBezTo>
                    <a:pt x="0" y="2284809"/>
                    <a:pt x="58552" y="2343477"/>
                    <a:pt x="130936" y="2343477"/>
                  </a:cubicBezTo>
                  <a:lnTo>
                    <a:pt x="2702859" y="2343477"/>
                  </a:lnTo>
                  <a:cubicBezTo>
                    <a:pt x="2775127" y="2343477"/>
                    <a:pt x="2833795" y="2284924"/>
                    <a:pt x="2833795" y="2212541"/>
                  </a:cubicBezTo>
                  <a:lnTo>
                    <a:pt x="2833795" y="554057"/>
                  </a:lnTo>
                  <a:cubicBezTo>
                    <a:pt x="2890849" y="495274"/>
                    <a:pt x="2926003" y="415053"/>
                    <a:pt x="2926003" y="326648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1FFF32DE-8AD4-D7B1-ABE5-85612C29C991}"/>
                </a:ext>
              </a:extLst>
            </p:cNvPr>
            <p:cNvSpPr/>
            <p:nvPr/>
          </p:nvSpPr>
          <p:spPr>
            <a:xfrm>
              <a:off x="2844283" y="5309820"/>
              <a:ext cx="489828" cy="489857"/>
            </a:xfrm>
            <a:custGeom>
              <a:avLst/>
              <a:gdLst>
                <a:gd name="connsiteX0" fmla="*/ 245044 w 489828"/>
                <a:gd name="connsiteY0" fmla="*/ 489742 h 489857"/>
                <a:gd name="connsiteX1" fmla="*/ 71807 w 489828"/>
                <a:gd name="connsiteY1" fmla="*/ 418050 h 489857"/>
                <a:gd name="connsiteX2" fmla="*/ 0 w 489828"/>
                <a:gd name="connsiteY2" fmla="*/ 244814 h 489857"/>
                <a:gd name="connsiteX3" fmla="*/ 71692 w 489828"/>
                <a:gd name="connsiteY3" fmla="*/ 71577 h 489857"/>
                <a:gd name="connsiteX4" fmla="*/ 71692 w 489828"/>
                <a:gd name="connsiteY4" fmla="*/ 71577 h 489857"/>
                <a:gd name="connsiteX5" fmla="*/ 71692 w 489828"/>
                <a:gd name="connsiteY5" fmla="*/ 71577 h 489857"/>
                <a:gd name="connsiteX6" fmla="*/ 418165 w 489828"/>
                <a:gd name="connsiteY6" fmla="*/ 71577 h 489857"/>
                <a:gd name="connsiteX7" fmla="*/ 418165 w 489828"/>
                <a:gd name="connsiteY7" fmla="*/ 418165 h 489857"/>
                <a:gd name="connsiteX8" fmla="*/ 244928 w 489828"/>
                <a:gd name="connsiteY8" fmla="*/ 489857 h 489857"/>
                <a:gd name="connsiteX9" fmla="*/ 93707 w 489828"/>
                <a:gd name="connsiteY9" fmla="*/ 134278 h 489857"/>
                <a:gd name="connsiteX10" fmla="*/ 57630 w 489828"/>
                <a:gd name="connsiteY10" fmla="*/ 244929 h 489857"/>
                <a:gd name="connsiteX11" fmla="*/ 112494 w 489828"/>
                <a:gd name="connsiteY11" fmla="*/ 377478 h 489857"/>
                <a:gd name="connsiteX12" fmla="*/ 355579 w 489828"/>
                <a:gd name="connsiteY12" fmla="*/ 396266 h 489857"/>
                <a:gd name="connsiteX13" fmla="*/ 93591 w 489828"/>
                <a:gd name="connsiteY13" fmla="*/ 134394 h 489857"/>
                <a:gd name="connsiteX14" fmla="*/ 134509 w 489828"/>
                <a:gd name="connsiteY14" fmla="*/ 93591 h 489857"/>
                <a:gd name="connsiteX15" fmla="*/ 396381 w 489828"/>
                <a:gd name="connsiteY15" fmla="*/ 355463 h 489857"/>
                <a:gd name="connsiteX16" fmla="*/ 377593 w 489828"/>
                <a:gd name="connsiteY16" fmla="*/ 112379 h 489857"/>
                <a:gd name="connsiteX17" fmla="*/ 134509 w 489828"/>
                <a:gd name="connsiteY17" fmla="*/ 93591 h 489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89828" h="489857">
                  <a:moveTo>
                    <a:pt x="245044" y="489742"/>
                  </a:moveTo>
                  <a:cubicBezTo>
                    <a:pt x="182342" y="489742"/>
                    <a:pt x="119525" y="465883"/>
                    <a:pt x="71807" y="418050"/>
                  </a:cubicBezTo>
                  <a:cubicBezTo>
                    <a:pt x="24089" y="370217"/>
                    <a:pt x="0" y="310281"/>
                    <a:pt x="0" y="244814"/>
                  </a:cubicBezTo>
                  <a:cubicBezTo>
                    <a:pt x="0" y="179345"/>
                    <a:pt x="25472" y="117912"/>
                    <a:pt x="71692" y="71577"/>
                  </a:cubicBezTo>
                  <a:cubicBezTo>
                    <a:pt x="71692" y="71577"/>
                    <a:pt x="71692" y="71577"/>
                    <a:pt x="71692" y="71577"/>
                  </a:cubicBezTo>
                  <a:cubicBezTo>
                    <a:pt x="71692" y="71577"/>
                    <a:pt x="71692" y="71577"/>
                    <a:pt x="71692" y="71577"/>
                  </a:cubicBezTo>
                  <a:cubicBezTo>
                    <a:pt x="167243" y="-23859"/>
                    <a:pt x="322729" y="-23859"/>
                    <a:pt x="418165" y="71577"/>
                  </a:cubicBezTo>
                  <a:cubicBezTo>
                    <a:pt x="513716" y="167128"/>
                    <a:pt x="513716" y="322614"/>
                    <a:pt x="418165" y="418165"/>
                  </a:cubicBezTo>
                  <a:cubicBezTo>
                    <a:pt x="370447" y="465883"/>
                    <a:pt x="307630" y="489857"/>
                    <a:pt x="244928" y="489857"/>
                  </a:cubicBezTo>
                  <a:close/>
                  <a:moveTo>
                    <a:pt x="93707" y="134278"/>
                  </a:moveTo>
                  <a:cubicBezTo>
                    <a:pt x="70309" y="166206"/>
                    <a:pt x="57630" y="204587"/>
                    <a:pt x="57630" y="244929"/>
                  </a:cubicBezTo>
                  <a:cubicBezTo>
                    <a:pt x="57630" y="294952"/>
                    <a:pt x="77109" y="342093"/>
                    <a:pt x="112494" y="377478"/>
                  </a:cubicBezTo>
                  <a:cubicBezTo>
                    <a:pt x="178654" y="443638"/>
                    <a:pt x="282273" y="449862"/>
                    <a:pt x="355579" y="396266"/>
                  </a:cubicBezTo>
                  <a:lnTo>
                    <a:pt x="93591" y="134394"/>
                  </a:lnTo>
                  <a:close/>
                  <a:moveTo>
                    <a:pt x="134509" y="93591"/>
                  </a:moveTo>
                  <a:lnTo>
                    <a:pt x="396381" y="355463"/>
                  </a:lnTo>
                  <a:cubicBezTo>
                    <a:pt x="449977" y="282158"/>
                    <a:pt x="443753" y="178539"/>
                    <a:pt x="377593" y="112379"/>
                  </a:cubicBezTo>
                  <a:cubicBezTo>
                    <a:pt x="311434" y="46220"/>
                    <a:pt x="207699" y="39995"/>
                    <a:pt x="134509" y="93591"/>
                  </a:cubicBezTo>
                  <a:close/>
                </a:path>
              </a:pathLst>
            </a:custGeom>
            <a:solidFill>
              <a:srgbClr val="87BCF6">
                <a:alpha val="50000"/>
              </a:srgbClr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748DDC3A-A33A-34A9-A488-ED712D4FC39D}"/>
                </a:ext>
              </a:extLst>
            </p:cNvPr>
            <p:cNvSpPr/>
            <p:nvPr/>
          </p:nvSpPr>
          <p:spPr>
            <a:xfrm>
              <a:off x="2927040" y="5496658"/>
              <a:ext cx="236456" cy="116067"/>
            </a:xfrm>
            <a:custGeom>
              <a:avLst/>
              <a:gdLst>
                <a:gd name="connsiteX0" fmla="*/ 233287 w 236456"/>
                <a:gd name="connsiteY0" fmla="*/ 49447 h 116067"/>
                <a:gd name="connsiteX1" fmla="*/ 141886 w 236456"/>
                <a:gd name="connsiteY1" fmla="*/ 0 h 116067"/>
                <a:gd name="connsiteX2" fmla="*/ 56939 w 236456"/>
                <a:gd name="connsiteY2" fmla="*/ 42416 h 116067"/>
                <a:gd name="connsiteX3" fmla="*/ 51982 w 236456"/>
                <a:gd name="connsiteY3" fmla="*/ 44375 h 116067"/>
                <a:gd name="connsiteX4" fmla="*/ 47257 w 236456"/>
                <a:gd name="connsiteY4" fmla="*/ 41839 h 116067"/>
                <a:gd name="connsiteX5" fmla="*/ 23167 w 236456"/>
                <a:gd name="connsiteY5" fmla="*/ 10834 h 116067"/>
                <a:gd name="connsiteX6" fmla="*/ 8760 w 236456"/>
                <a:gd name="connsiteY6" fmla="*/ 6570 h 116067"/>
                <a:gd name="connsiteX7" fmla="*/ 0 w 236456"/>
                <a:gd name="connsiteY7" fmla="*/ 18787 h 116067"/>
                <a:gd name="connsiteX8" fmla="*/ 0 w 236456"/>
                <a:gd name="connsiteY8" fmla="*/ 97165 h 116067"/>
                <a:gd name="connsiteX9" fmla="*/ 8760 w 236456"/>
                <a:gd name="connsiteY9" fmla="*/ 109382 h 116067"/>
                <a:gd name="connsiteX10" fmla="*/ 12909 w 236456"/>
                <a:gd name="connsiteY10" fmla="*/ 110074 h 116067"/>
                <a:gd name="connsiteX11" fmla="*/ 23052 w 236456"/>
                <a:gd name="connsiteY11" fmla="*/ 105118 h 116067"/>
                <a:gd name="connsiteX12" fmla="*/ 47142 w 236456"/>
                <a:gd name="connsiteY12" fmla="*/ 74112 h 116067"/>
                <a:gd name="connsiteX13" fmla="*/ 51867 w 236456"/>
                <a:gd name="connsiteY13" fmla="*/ 71692 h 116067"/>
                <a:gd name="connsiteX14" fmla="*/ 56824 w 236456"/>
                <a:gd name="connsiteY14" fmla="*/ 73651 h 116067"/>
                <a:gd name="connsiteX15" fmla="*/ 141770 w 236456"/>
                <a:gd name="connsiteY15" fmla="*/ 116067 h 116067"/>
                <a:gd name="connsiteX16" fmla="*/ 233172 w 236456"/>
                <a:gd name="connsiteY16" fmla="*/ 66621 h 116067"/>
                <a:gd name="connsiteX17" fmla="*/ 233172 w 236456"/>
                <a:gd name="connsiteY17" fmla="*/ 49562 h 116067"/>
                <a:gd name="connsiteX18" fmla="*/ 167589 w 236456"/>
                <a:gd name="connsiteY18" fmla="*/ 64546 h 116067"/>
                <a:gd name="connsiteX19" fmla="*/ 154680 w 236456"/>
                <a:gd name="connsiteY19" fmla="*/ 51636 h 116067"/>
                <a:gd name="connsiteX20" fmla="*/ 167589 w 236456"/>
                <a:gd name="connsiteY20" fmla="*/ 38727 h 116067"/>
                <a:gd name="connsiteX21" fmla="*/ 180498 w 236456"/>
                <a:gd name="connsiteY21" fmla="*/ 51636 h 116067"/>
                <a:gd name="connsiteX22" fmla="*/ 167589 w 236456"/>
                <a:gd name="connsiteY22" fmla="*/ 64546 h 116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36456" h="116067">
                  <a:moveTo>
                    <a:pt x="233287" y="49447"/>
                  </a:moveTo>
                  <a:cubicBezTo>
                    <a:pt x="220147" y="34578"/>
                    <a:pt x="184763" y="0"/>
                    <a:pt x="141886" y="0"/>
                  </a:cubicBezTo>
                  <a:cubicBezTo>
                    <a:pt x="104426" y="0"/>
                    <a:pt x="72614" y="26510"/>
                    <a:pt x="56939" y="42416"/>
                  </a:cubicBezTo>
                  <a:cubicBezTo>
                    <a:pt x="55671" y="43683"/>
                    <a:pt x="53827" y="44375"/>
                    <a:pt x="51982" y="44375"/>
                  </a:cubicBezTo>
                  <a:cubicBezTo>
                    <a:pt x="50138" y="44375"/>
                    <a:pt x="48409" y="43338"/>
                    <a:pt x="47257" y="41839"/>
                  </a:cubicBezTo>
                  <a:lnTo>
                    <a:pt x="23167" y="10834"/>
                  </a:lnTo>
                  <a:cubicBezTo>
                    <a:pt x="19825" y="6455"/>
                    <a:pt x="14062" y="4725"/>
                    <a:pt x="8760" y="6570"/>
                  </a:cubicBezTo>
                  <a:cubicBezTo>
                    <a:pt x="3573" y="8414"/>
                    <a:pt x="0" y="13255"/>
                    <a:pt x="0" y="18787"/>
                  </a:cubicBezTo>
                  <a:lnTo>
                    <a:pt x="0" y="97165"/>
                  </a:lnTo>
                  <a:cubicBezTo>
                    <a:pt x="0" y="102697"/>
                    <a:pt x="3458" y="107538"/>
                    <a:pt x="8760" y="109382"/>
                  </a:cubicBezTo>
                  <a:cubicBezTo>
                    <a:pt x="10143" y="109843"/>
                    <a:pt x="11526" y="110074"/>
                    <a:pt x="12909" y="110074"/>
                  </a:cubicBezTo>
                  <a:cubicBezTo>
                    <a:pt x="16828" y="110074"/>
                    <a:pt x="20632" y="108229"/>
                    <a:pt x="23052" y="105118"/>
                  </a:cubicBezTo>
                  <a:lnTo>
                    <a:pt x="47142" y="74112"/>
                  </a:lnTo>
                  <a:cubicBezTo>
                    <a:pt x="48294" y="72614"/>
                    <a:pt x="50023" y="71692"/>
                    <a:pt x="51867" y="71692"/>
                  </a:cubicBezTo>
                  <a:cubicBezTo>
                    <a:pt x="53711" y="71692"/>
                    <a:pt x="55555" y="72268"/>
                    <a:pt x="56824" y="73651"/>
                  </a:cubicBezTo>
                  <a:cubicBezTo>
                    <a:pt x="72499" y="89557"/>
                    <a:pt x="104195" y="116067"/>
                    <a:pt x="141770" y="116067"/>
                  </a:cubicBezTo>
                  <a:cubicBezTo>
                    <a:pt x="184647" y="116067"/>
                    <a:pt x="219917" y="81489"/>
                    <a:pt x="233172" y="66621"/>
                  </a:cubicBezTo>
                  <a:cubicBezTo>
                    <a:pt x="237552" y="61779"/>
                    <a:pt x="237552" y="54403"/>
                    <a:pt x="233172" y="49562"/>
                  </a:cubicBezTo>
                  <a:moveTo>
                    <a:pt x="167589" y="64546"/>
                  </a:moveTo>
                  <a:cubicBezTo>
                    <a:pt x="160443" y="64546"/>
                    <a:pt x="154680" y="58783"/>
                    <a:pt x="154680" y="51636"/>
                  </a:cubicBezTo>
                  <a:cubicBezTo>
                    <a:pt x="154680" y="44490"/>
                    <a:pt x="160443" y="38727"/>
                    <a:pt x="167589" y="38727"/>
                  </a:cubicBezTo>
                  <a:cubicBezTo>
                    <a:pt x="174735" y="38727"/>
                    <a:pt x="180498" y="44490"/>
                    <a:pt x="180498" y="51636"/>
                  </a:cubicBezTo>
                  <a:cubicBezTo>
                    <a:pt x="180498" y="58783"/>
                    <a:pt x="174735" y="64546"/>
                    <a:pt x="167589" y="64546"/>
                  </a:cubicBezTo>
                </a:path>
              </a:pathLst>
            </a:custGeom>
            <a:solidFill>
              <a:srgbClr val="FF00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A16F8304-6496-C677-3C47-A65818A80E49}"/>
                </a:ext>
              </a:extLst>
            </p:cNvPr>
            <p:cNvSpPr/>
            <p:nvPr/>
          </p:nvSpPr>
          <p:spPr>
            <a:xfrm>
              <a:off x="3191217" y="5435339"/>
              <a:ext cx="25818" cy="97493"/>
            </a:xfrm>
            <a:custGeom>
              <a:avLst/>
              <a:gdLst>
                <a:gd name="connsiteX0" fmla="*/ 2420 w 25818"/>
                <a:gd name="connsiteY0" fmla="*/ 95897 h 97493"/>
                <a:gd name="connsiteX1" fmla="*/ 7607 w 25818"/>
                <a:gd name="connsiteY1" fmla="*/ 97395 h 97493"/>
                <a:gd name="connsiteX2" fmla="*/ 18442 w 25818"/>
                <a:gd name="connsiteY2" fmla="*/ 97395 h 97493"/>
                <a:gd name="connsiteX3" fmla="*/ 23629 w 25818"/>
                <a:gd name="connsiteY3" fmla="*/ 95897 h 97493"/>
                <a:gd name="connsiteX4" fmla="*/ 25818 w 25818"/>
                <a:gd name="connsiteY4" fmla="*/ 90940 h 97493"/>
                <a:gd name="connsiteX5" fmla="*/ 25818 w 25818"/>
                <a:gd name="connsiteY5" fmla="*/ 12909 h 97493"/>
                <a:gd name="connsiteX6" fmla="*/ 12909 w 25818"/>
                <a:gd name="connsiteY6" fmla="*/ 0 h 97493"/>
                <a:gd name="connsiteX7" fmla="*/ 0 w 25818"/>
                <a:gd name="connsiteY7" fmla="*/ 12909 h 97493"/>
                <a:gd name="connsiteX8" fmla="*/ 0 w 25818"/>
                <a:gd name="connsiteY8" fmla="*/ 90940 h 97493"/>
                <a:gd name="connsiteX9" fmla="*/ 2305 w 25818"/>
                <a:gd name="connsiteY9" fmla="*/ 95781 h 9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5818" h="97493">
                  <a:moveTo>
                    <a:pt x="2420" y="95897"/>
                  </a:moveTo>
                  <a:cubicBezTo>
                    <a:pt x="3804" y="97165"/>
                    <a:pt x="5763" y="97626"/>
                    <a:pt x="7607" y="97395"/>
                  </a:cubicBezTo>
                  <a:cubicBezTo>
                    <a:pt x="11180" y="96819"/>
                    <a:pt x="14869" y="96819"/>
                    <a:pt x="18442" y="97395"/>
                  </a:cubicBezTo>
                  <a:cubicBezTo>
                    <a:pt x="20286" y="97741"/>
                    <a:pt x="22245" y="97165"/>
                    <a:pt x="23629" y="95897"/>
                  </a:cubicBezTo>
                  <a:cubicBezTo>
                    <a:pt x="25012" y="94629"/>
                    <a:pt x="25818" y="92785"/>
                    <a:pt x="25818" y="90940"/>
                  </a:cubicBezTo>
                  <a:lnTo>
                    <a:pt x="25818" y="12909"/>
                  </a:lnTo>
                  <a:cubicBezTo>
                    <a:pt x="25818" y="5763"/>
                    <a:pt x="20055" y="0"/>
                    <a:pt x="12909" y="0"/>
                  </a:cubicBezTo>
                  <a:cubicBezTo>
                    <a:pt x="5763" y="0"/>
                    <a:pt x="0" y="5763"/>
                    <a:pt x="0" y="12909"/>
                  </a:cubicBezTo>
                  <a:lnTo>
                    <a:pt x="0" y="90940"/>
                  </a:lnTo>
                  <a:cubicBezTo>
                    <a:pt x="0" y="92785"/>
                    <a:pt x="807" y="94629"/>
                    <a:pt x="2305" y="95781"/>
                  </a:cubicBezTo>
                </a:path>
              </a:pathLst>
            </a:custGeom>
            <a:solidFill>
              <a:srgbClr val="FF00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9A3D11A3-0308-81D4-B91E-8B4F3B37378D}"/>
                </a:ext>
              </a:extLst>
            </p:cNvPr>
            <p:cNvSpPr/>
            <p:nvPr/>
          </p:nvSpPr>
          <p:spPr>
            <a:xfrm>
              <a:off x="3152835" y="5609053"/>
              <a:ext cx="64545" cy="65048"/>
            </a:xfrm>
            <a:custGeom>
              <a:avLst/>
              <a:gdLst>
                <a:gd name="connsiteX0" fmla="*/ 62125 w 64545"/>
                <a:gd name="connsiteY0" fmla="*/ 1597 h 65048"/>
                <a:gd name="connsiteX1" fmla="*/ 56939 w 64545"/>
                <a:gd name="connsiteY1" fmla="*/ 99 h 65048"/>
                <a:gd name="connsiteX2" fmla="*/ 46104 w 64545"/>
                <a:gd name="connsiteY2" fmla="*/ 99 h 65048"/>
                <a:gd name="connsiteX3" fmla="*/ 40917 w 64545"/>
                <a:gd name="connsiteY3" fmla="*/ 1597 h 65048"/>
                <a:gd name="connsiteX4" fmla="*/ 38727 w 64545"/>
                <a:gd name="connsiteY4" fmla="*/ 6553 h 65048"/>
                <a:gd name="connsiteX5" fmla="*/ 38727 w 64545"/>
                <a:gd name="connsiteY5" fmla="*/ 32833 h 65048"/>
                <a:gd name="connsiteX6" fmla="*/ 32273 w 64545"/>
                <a:gd name="connsiteY6" fmla="*/ 39287 h 65048"/>
                <a:gd name="connsiteX7" fmla="*/ 25818 w 64545"/>
                <a:gd name="connsiteY7" fmla="*/ 32833 h 65048"/>
                <a:gd name="connsiteX8" fmla="*/ 25818 w 64545"/>
                <a:gd name="connsiteY8" fmla="*/ 26378 h 65048"/>
                <a:gd name="connsiteX9" fmla="*/ 12909 w 64545"/>
                <a:gd name="connsiteY9" fmla="*/ 13469 h 65048"/>
                <a:gd name="connsiteX10" fmla="*/ 0 w 64545"/>
                <a:gd name="connsiteY10" fmla="*/ 26378 h 65048"/>
                <a:gd name="connsiteX11" fmla="*/ 0 w 64545"/>
                <a:gd name="connsiteY11" fmla="*/ 32833 h 65048"/>
                <a:gd name="connsiteX12" fmla="*/ 16136 w 64545"/>
                <a:gd name="connsiteY12" fmla="*/ 60726 h 65048"/>
                <a:gd name="connsiteX13" fmla="*/ 48409 w 64545"/>
                <a:gd name="connsiteY13" fmla="*/ 60726 h 65048"/>
                <a:gd name="connsiteX14" fmla="*/ 64546 w 64545"/>
                <a:gd name="connsiteY14" fmla="*/ 32833 h 65048"/>
                <a:gd name="connsiteX15" fmla="*/ 64546 w 64545"/>
                <a:gd name="connsiteY15" fmla="*/ 6553 h 65048"/>
                <a:gd name="connsiteX16" fmla="*/ 62241 w 64545"/>
                <a:gd name="connsiteY16" fmla="*/ 1597 h 650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4545" h="65048">
                  <a:moveTo>
                    <a:pt x="62125" y="1597"/>
                  </a:moveTo>
                  <a:cubicBezTo>
                    <a:pt x="60742" y="445"/>
                    <a:pt x="58783" y="-132"/>
                    <a:pt x="56939" y="99"/>
                  </a:cubicBezTo>
                  <a:cubicBezTo>
                    <a:pt x="53366" y="675"/>
                    <a:pt x="49677" y="675"/>
                    <a:pt x="46104" y="99"/>
                  </a:cubicBezTo>
                  <a:cubicBezTo>
                    <a:pt x="44260" y="-247"/>
                    <a:pt x="42300" y="330"/>
                    <a:pt x="40917" y="1597"/>
                  </a:cubicBezTo>
                  <a:cubicBezTo>
                    <a:pt x="39534" y="2865"/>
                    <a:pt x="38727" y="4594"/>
                    <a:pt x="38727" y="6553"/>
                  </a:cubicBezTo>
                  <a:lnTo>
                    <a:pt x="38727" y="32833"/>
                  </a:lnTo>
                  <a:cubicBezTo>
                    <a:pt x="38727" y="36406"/>
                    <a:pt x="35846" y="39287"/>
                    <a:pt x="32273" y="39287"/>
                  </a:cubicBezTo>
                  <a:cubicBezTo>
                    <a:pt x="28700" y="39287"/>
                    <a:pt x="25818" y="36406"/>
                    <a:pt x="25818" y="32833"/>
                  </a:cubicBezTo>
                  <a:lnTo>
                    <a:pt x="25818" y="26378"/>
                  </a:lnTo>
                  <a:cubicBezTo>
                    <a:pt x="25818" y="19232"/>
                    <a:pt x="20055" y="13469"/>
                    <a:pt x="12909" y="13469"/>
                  </a:cubicBezTo>
                  <a:cubicBezTo>
                    <a:pt x="5763" y="13469"/>
                    <a:pt x="0" y="19232"/>
                    <a:pt x="0" y="26378"/>
                  </a:cubicBezTo>
                  <a:lnTo>
                    <a:pt x="0" y="32833"/>
                  </a:lnTo>
                  <a:cubicBezTo>
                    <a:pt x="0" y="44359"/>
                    <a:pt x="6109" y="54963"/>
                    <a:pt x="16136" y="60726"/>
                  </a:cubicBezTo>
                  <a:cubicBezTo>
                    <a:pt x="26049" y="66489"/>
                    <a:pt x="38382" y="66489"/>
                    <a:pt x="48409" y="60726"/>
                  </a:cubicBezTo>
                  <a:cubicBezTo>
                    <a:pt x="58322" y="54963"/>
                    <a:pt x="64546" y="44359"/>
                    <a:pt x="64546" y="32833"/>
                  </a:cubicBezTo>
                  <a:lnTo>
                    <a:pt x="64546" y="6553"/>
                  </a:lnTo>
                  <a:cubicBezTo>
                    <a:pt x="64546" y="4709"/>
                    <a:pt x="63739" y="2865"/>
                    <a:pt x="62241" y="1597"/>
                  </a:cubicBezTo>
                </a:path>
              </a:pathLst>
            </a:custGeom>
            <a:solidFill>
              <a:srgbClr val="FF00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4AD08DCE-24BD-D738-933E-606CD013FA1D}"/>
                </a:ext>
              </a:extLst>
            </p:cNvPr>
            <p:cNvSpPr/>
            <p:nvPr/>
          </p:nvSpPr>
          <p:spPr>
            <a:xfrm>
              <a:off x="3178423" y="5545067"/>
              <a:ext cx="51636" cy="51636"/>
            </a:xfrm>
            <a:custGeom>
              <a:avLst/>
              <a:gdLst>
                <a:gd name="connsiteX0" fmla="*/ 25818 w 51636"/>
                <a:gd name="connsiteY0" fmla="*/ 51637 h 51636"/>
                <a:gd name="connsiteX1" fmla="*/ 51636 w 51636"/>
                <a:gd name="connsiteY1" fmla="*/ 25818 h 51636"/>
                <a:gd name="connsiteX2" fmla="*/ 25818 w 51636"/>
                <a:gd name="connsiteY2" fmla="*/ 0 h 51636"/>
                <a:gd name="connsiteX3" fmla="*/ 0 w 51636"/>
                <a:gd name="connsiteY3" fmla="*/ 25818 h 51636"/>
                <a:gd name="connsiteX4" fmla="*/ 25818 w 51636"/>
                <a:gd name="connsiteY4" fmla="*/ 51637 h 51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636" h="51636">
                  <a:moveTo>
                    <a:pt x="25818" y="51637"/>
                  </a:moveTo>
                  <a:cubicBezTo>
                    <a:pt x="39995" y="51637"/>
                    <a:pt x="51636" y="40111"/>
                    <a:pt x="51636" y="25818"/>
                  </a:cubicBezTo>
                  <a:cubicBezTo>
                    <a:pt x="51636" y="11526"/>
                    <a:pt x="40110" y="0"/>
                    <a:pt x="25818" y="0"/>
                  </a:cubicBezTo>
                  <a:cubicBezTo>
                    <a:pt x="11526" y="0"/>
                    <a:pt x="0" y="11526"/>
                    <a:pt x="0" y="25818"/>
                  </a:cubicBezTo>
                  <a:cubicBezTo>
                    <a:pt x="0" y="40111"/>
                    <a:pt x="11526" y="51637"/>
                    <a:pt x="25818" y="51637"/>
                  </a:cubicBezTo>
                </a:path>
              </a:pathLst>
            </a:custGeom>
            <a:solidFill>
              <a:srgbClr val="FF00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69B59130-FC2A-B890-40B2-B6F163C20954}"/>
                </a:ext>
              </a:extLst>
            </p:cNvPr>
            <p:cNvSpPr/>
            <p:nvPr/>
          </p:nvSpPr>
          <p:spPr>
            <a:xfrm>
              <a:off x="503573" y="10304635"/>
              <a:ext cx="70654" cy="121138"/>
            </a:xfrm>
            <a:custGeom>
              <a:avLst/>
              <a:gdLst>
                <a:gd name="connsiteX0" fmla="*/ 70655 w 70654"/>
                <a:gd name="connsiteY0" fmla="*/ 121138 h 121138"/>
                <a:gd name="connsiteX1" fmla="*/ 0 w 70654"/>
                <a:gd name="connsiteY1" fmla="*/ 121138 h 121138"/>
                <a:gd name="connsiteX2" fmla="*/ 0 w 70654"/>
                <a:gd name="connsiteY2" fmla="*/ 0 h 121138"/>
                <a:gd name="connsiteX3" fmla="*/ 13716 w 70654"/>
                <a:gd name="connsiteY3" fmla="*/ 0 h 121138"/>
                <a:gd name="connsiteX4" fmla="*/ 13716 w 70654"/>
                <a:gd name="connsiteY4" fmla="*/ 108691 h 121138"/>
                <a:gd name="connsiteX5" fmla="*/ 70655 w 70654"/>
                <a:gd name="connsiteY5" fmla="*/ 108691 h 121138"/>
                <a:gd name="connsiteX6" fmla="*/ 70655 w 70654"/>
                <a:gd name="connsiteY6" fmla="*/ 121138 h 12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0654" h="121138">
                  <a:moveTo>
                    <a:pt x="70655" y="121138"/>
                  </a:moveTo>
                  <a:lnTo>
                    <a:pt x="0" y="121138"/>
                  </a:lnTo>
                  <a:lnTo>
                    <a:pt x="0" y="0"/>
                  </a:lnTo>
                  <a:lnTo>
                    <a:pt x="13716" y="0"/>
                  </a:lnTo>
                  <a:lnTo>
                    <a:pt x="13716" y="108691"/>
                  </a:lnTo>
                  <a:lnTo>
                    <a:pt x="70655" y="108691"/>
                  </a:lnTo>
                  <a:lnTo>
                    <a:pt x="70655" y="121138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11010871-3511-1CA7-9C7A-11928E213347}"/>
                </a:ext>
              </a:extLst>
            </p:cNvPr>
            <p:cNvSpPr/>
            <p:nvPr/>
          </p:nvSpPr>
          <p:spPr>
            <a:xfrm>
              <a:off x="584486" y="10344860"/>
              <a:ext cx="77224" cy="82295"/>
            </a:xfrm>
            <a:custGeom>
              <a:avLst/>
              <a:gdLst>
                <a:gd name="connsiteX0" fmla="*/ 0 w 77224"/>
                <a:gd name="connsiteY0" fmla="*/ 41954 h 82295"/>
                <a:gd name="connsiteX1" fmla="*/ 39419 w 77224"/>
                <a:gd name="connsiteY1" fmla="*/ 0 h 82295"/>
                <a:gd name="connsiteX2" fmla="*/ 77225 w 77224"/>
                <a:gd name="connsiteY2" fmla="*/ 39764 h 82295"/>
                <a:gd name="connsiteX3" fmla="*/ 76879 w 77224"/>
                <a:gd name="connsiteY3" fmla="*/ 46334 h 82295"/>
                <a:gd name="connsiteX4" fmla="*/ 13947 w 77224"/>
                <a:gd name="connsiteY4" fmla="*/ 46334 h 82295"/>
                <a:gd name="connsiteX5" fmla="*/ 42992 w 77224"/>
                <a:gd name="connsiteY5" fmla="*/ 70193 h 82295"/>
                <a:gd name="connsiteX6" fmla="*/ 71346 w 77224"/>
                <a:gd name="connsiteY6" fmla="*/ 61319 h 82295"/>
                <a:gd name="connsiteX7" fmla="*/ 71346 w 77224"/>
                <a:gd name="connsiteY7" fmla="*/ 73882 h 82295"/>
                <a:gd name="connsiteX8" fmla="*/ 42992 w 77224"/>
                <a:gd name="connsiteY8" fmla="*/ 82295 h 82295"/>
                <a:gd name="connsiteX9" fmla="*/ 0 w 77224"/>
                <a:gd name="connsiteY9" fmla="*/ 41954 h 82295"/>
                <a:gd name="connsiteX10" fmla="*/ 63278 w 77224"/>
                <a:gd name="connsiteY10" fmla="*/ 35615 h 82295"/>
                <a:gd name="connsiteX11" fmla="*/ 39419 w 77224"/>
                <a:gd name="connsiteY11" fmla="*/ 11871 h 82295"/>
                <a:gd name="connsiteX12" fmla="*/ 14177 w 77224"/>
                <a:gd name="connsiteY12" fmla="*/ 35615 h 82295"/>
                <a:gd name="connsiteX13" fmla="*/ 63278 w 77224"/>
                <a:gd name="connsiteY13" fmla="*/ 35615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7224" h="82295">
                  <a:moveTo>
                    <a:pt x="0" y="41954"/>
                  </a:moveTo>
                  <a:cubicBezTo>
                    <a:pt x="0" y="18096"/>
                    <a:pt x="15214" y="0"/>
                    <a:pt x="39419" y="0"/>
                  </a:cubicBezTo>
                  <a:cubicBezTo>
                    <a:pt x="62356" y="0"/>
                    <a:pt x="77225" y="16943"/>
                    <a:pt x="77225" y="39764"/>
                  </a:cubicBezTo>
                  <a:cubicBezTo>
                    <a:pt x="77225" y="42070"/>
                    <a:pt x="77109" y="44144"/>
                    <a:pt x="76879" y="46334"/>
                  </a:cubicBezTo>
                  <a:lnTo>
                    <a:pt x="13947" y="46334"/>
                  </a:lnTo>
                  <a:cubicBezTo>
                    <a:pt x="16021" y="60512"/>
                    <a:pt x="27201" y="70193"/>
                    <a:pt x="42992" y="70193"/>
                  </a:cubicBezTo>
                  <a:cubicBezTo>
                    <a:pt x="53135" y="70193"/>
                    <a:pt x="63048" y="67312"/>
                    <a:pt x="71346" y="61319"/>
                  </a:cubicBezTo>
                  <a:lnTo>
                    <a:pt x="71346" y="73882"/>
                  </a:lnTo>
                  <a:cubicBezTo>
                    <a:pt x="62817" y="79645"/>
                    <a:pt x="53135" y="82295"/>
                    <a:pt x="42992" y="82295"/>
                  </a:cubicBezTo>
                  <a:cubicBezTo>
                    <a:pt x="18096" y="82295"/>
                    <a:pt x="0" y="66159"/>
                    <a:pt x="0" y="41954"/>
                  </a:cubicBezTo>
                  <a:close/>
                  <a:moveTo>
                    <a:pt x="63278" y="35615"/>
                  </a:moveTo>
                  <a:cubicBezTo>
                    <a:pt x="62125" y="22014"/>
                    <a:pt x="53481" y="11871"/>
                    <a:pt x="39419" y="11871"/>
                  </a:cubicBezTo>
                  <a:cubicBezTo>
                    <a:pt x="25357" y="11871"/>
                    <a:pt x="16136" y="22014"/>
                    <a:pt x="14177" y="35615"/>
                  </a:cubicBezTo>
                  <a:lnTo>
                    <a:pt x="63278" y="35615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2D2C1796-940E-5EA3-437D-D8AAC30FAB95}"/>
                </a:ext>
              </a:extLst>
            </p:cNvPr>
            <p:cNvSpPr/>
            <p:nvPr/>
          </p:nvSpPr>
          <p:spPr>
            <a:xfrm>
              <a:off x="670355" y="10346243"/>
              <a:ext cx="81143" cy="82296"/>
            </a:xfrm>
            <a:custGeom>
              <a:avLst/>
              <a:gdLst>
                <a:gd name="connsiteX0" fmla="*/ 40687 w 81143"/>
                <a:gd name="connsiteY0" fmla="*/ 82296 h 82296"/>
                <a:gd name="connsiteX1" fmla="*/ 0 w 81143"/>
                <a:gd name="connsiteY1" fmla="*/ 0 h 82296"/>
                <a:gd name="connsiteX2" fmla="*/ 15330 w 81143"/>
                <a:gd name="connsiteY2" fmla="*/ 0 h 82296"/>
                <a:gd name="connsiteX3" fmla="*/ 41379 w 81143"/>
                <a:gd name="connsiteY3" fmla="*/ 54749 h 82296"/>
                <a:gd name="connsiteX4" fmla="*/ 67082 w 81143"/>
                <a:gd name="connsiteY4" fmla="*/ 0 h 82296"/>
                <a:gd name="connsiteX5" fmla="*/ 81143 w 81143"/>
                <a:gd name="connsiteY5" fmla="*/ 0 h 82296"/>
                <a:gd name="connsiteX6" fmla="*/ 40802 w 81143"/>
                <a:gd name="connsiteY6" fmla="*/ 82296 h 822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143" h="82296">
                  <a:moveTo>
                    <a:pt x="40687" y="82296"/>
                  </a:moveTo>
                  <a:lnTo>
                    <a:pt x="0" y="0"/>
                  </a:lnTo>
                  <a:lnTo>
                    <a:pt x="15330" y="0"/>
                  </a:lnTo>
                  <a:lnTo>
                    <a:pt x="41379" y="54749"/>
                  </a:lnTo>
                  <a:lnTo>
                    <a:pt x="67082" y="0"/>
                  </a:lnTo>
                  <a:lnTo>
                    <a:pt x="81143" y="0"/>
                  </a:lnTo>
                  <a:lnTo>
                    <a:pt x="40802" y="82296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54846A3B-4FF8-CCFD-D8AB-D716DD3C14E7}"/>
                </a:ext>
              </a:extLst>
            </p:cNvPr>
            <p:cNvSpPr/>
            <p:nvPr/>
          </p:nvSpPr>
          <p:spPr>
            <a:xfrm>
              <a:off x="759682" y="10344860"/>
              <a:ext cx="77224" cy="82295"/>
            </a:xfrm>
            <a:custGeom>
              <a:avLst/>
              <a:gdLst>
                <a:gd name="connsiteX0" fmla="*/ 0 w 77224"/>
                <a:gd name="connsiteY0" fmla="*/ 41954 h 82295"/>
                <a:gd name="connsiteX1" fmla="*/ 39419 w 77224"/>
                <a:gd name="connsiteY1" fmla="*/ 0 h 82295"/>
                <a:gd name="connsiteX2" fmla="*/ 77225 w 77224"/>
                <a:gd name="connsiteY2" fmla="*/ 39764 h 82295"/>
                <a:gd name="connsiteX3" fmla="*/ 76879 w 77224"/>
                <a:gd name="connsiteY3" fmla="*/ 46334 h 82295"/>
                <a:gd name="connsiteX4" fmla="*/ 13947 w 77224"/>
                <a:gd name="connsiteY4" fmla="*/ 46334 h 82295"/>
                <a:gd name="connsiteX5" fmla="*/ 42992 w 77224"/>
                <a:gd name="connsiteY5" fmla="*/ 70193 h 82295"/>
                <a:gd name="connsiteX6" fmla="*/ 71346 w 77224"/>
                <a:gd name="connsiteY6" fmla="*/ 61319 h 82295"/>
                <a:gd name="connsiteX7" fmla="*/ 71346 w 77224"/>
                <a:gd name="connsiteY7" fmla="*/ 73882 h 82295"/>
                <a:gd name="connsiteX8" fmla="*/ 42992 w 77224"/>
                <a:gd name="connsiteY8" fmla="*/ 82295 h 82295"/>
                <a:gd name="connsiteX9" fmla="*/ 0 w 77224"/>
                <a:gd name="connsiteY9" fmla="*/ 41954 h 82295"/>
                <a:gd name="connsiteX10" fmla="*/ 63278 w 77224"/>
                <a:gd name="connsiteY10" fmla="*/ 35615 h 82295"/>
                <a:gd name="connsiteX11" fmla="*/ 39419 w 77224"/>
                <a:gd name="connsiteY11" fmla="*/ 11871 h 82295"/>
                <a:gd name="connsiteX12" fmla="*/ 14177 w 77224"/>
                <a:gd name="connsiteY12" fmla="*/ 35615 h 82295"/>
                <a:gd name="connsiteX13" fmla="*/ 63278 w 77224"/>
                <a:gd name="connsiteY13" fmla="*/ 35615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7224" h="82295">
                  <a:moveTo>
                    <a:pt x="0" y="41954"/>
                  </a:moveTo>
                  <a:cubicBezTo>
                    <a:pt x="0" y="18096"/>
                    <a:pt x="15214" y="0"/>
                    <a:pt x="39419" y="0"/>
                  </a:cubicBezTo>
                  <a:cubicBezTo>
                    <a:pt x="62356" y="0"/>
                    <a:pt x="77225" y="16943"/>
                    <a:pt x="77225" y="39764"/>
                  </a:cubicBezTo>
                  <a:cubicBezTo>
                    <a:pt x="77225" y="42070"/>
                    <a:pt x="77109" y="44144"/>
                    <a:pt x="76879" y="46334"/>
                  </a:cubicBezTo>
                  <a:lnTo>
                    <a:pt x="13947" y="46334"/>
                  </a:lnTo>
                  <a:cubicBezTo>
                    <a:pt x="16021" y="60512"/>
                    <a:pt x="27201" y="70193"/>
                    <a:pt x="42992" y="70193"/>
                  </a:cubicBezTo>
                  <a:cubicBezTo>
                    <a:pt x="53135" y="70193"/>
                    <a:pt x="63047" y="67312"/>
                    <a:pt x="71346" y="61319"/>
                  </a:cubicBezTo>
                  <a:lnTo>
                    <a:pt x="71346" y="73882"/>
                  </a:lnTo>
                  <a:cubicBezTo>
                    <a:pt x="62817" y="79645"/>
                    <a:pt x="53135" y="82295"/>
                    <a:pt x="42992" y="82295"/>
                  </a:cubicBezTo>
                  <a:cubicBezTo>
                    <a:pt x="18096" y="82295"/>
                    <a:pt x="0" y="66159"/>
                    <a:pt x="0" y="41954"/>
                  </a:cubicBezTo>
                  <a:close/>
                  <a:moveTo>
                    <a:pt x="63278" y="35615"/>
                  </a:moveTo>
                  <a:cubicBezTo>
                    <a:pt x="62125" y="22014"/>
                    <a:pt x="53481" y="11871"/>
                    <a:pt x="39419" y="11871"/>
                  </a:cubicBezTo>
                  <a:cubicBezTo>
                    <a:pt x="25357" y="11871"/>
                    <a:pt x="16136" y="22014"/>
                    <a:pt x="14177" y="35615"/>
                  </a:cubicBezTo>
                  <a:lnTo>
                    <a:pt x="63278" y="35615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674321CC-0CF4-60F7-47FF-A5246BE944F6}"/>
                </a:ext>
              </a:extLst>
            </p:cNvPr>
            <p:cNvSpPr/>
            <p:nvPr/>
          </p:nvSpPr>
          <p:spPr>
            <a:xfrm>
              <a:off x="857883" y="10304749"/>
              <a:ext cx="13024" cy="121138"/>
            </a:xfrm>
            <a:custGeom>
              <a:avLst/>
              <a:gdLst>
                <a:gd name="connsiteX0" fmla="*/ 0 w 13024"/>
                <a:gd name="connsiteY0" fmla="*/ 0 h 121138"/>
                <a:gd name="connsiteX1" fmla="*/ 13024 w 13024"/>
                <a:gd name="connsiteY1" fmla="*/ 0 h 121138"/>
                <a:gd name="connsiteX2" fmla="*/ 13024 w 13024"/>
                <a:gd name="connsiteY2" fmla="*/ 121139 h 121138"/>
                <a:gd name="connsiteX3" fmla="*/ 0 w 13024"/>
                <a:gd name="connsiteY3" fmla="*/ 121139 h 121138"/>
                <a:gd name="connsiteX4" fmla="*/ 0 w 13024"/>
                <a:gd name="connsiteY4" fmla="*/ 0 h 12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24" h="121138">
                  <a:moveTo>
                    <a:pt x="0" y="0"/>
                  </a:moveTo>
                  <a:lnTo>
                    <a:pt x="13024" y="0"/>
                  </a:lnTo>
                  <a:lnTo>
                    <a:pt x="13024" y="121139"/>
                  </a:lnTo>
                  <a:lnTo>
                    <a:pt x="0" y="1211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5760F6C0-F9EA-3A29-BE54-DA10C8D44C02}"/>
                </a:ext>
              </a:extLst>
            </p:cNvPr>
            <p:cNvSpPr/>
            <p:nvPr/>
          </p:nvSpPr>
          <p:spPr>
            <a:xfrm>
              <a:off x="932342" y="10346243"/>
              <a:ext cx="70193" cy="80912"/>
            </a:xfrm>
            <a:custGeom>
              <a:avLst/>
              <a:gdLst>
                <a:gd name="connsiteX0" fmla="*/ 57169 w 70193"/>
                <a:gd name="connsiteY0" fmla="*/ 0 h 80912"/>
                <a:gd name="connsiteX1" fmla="*/ 70194 w 70193"/>
                <a:gd name="connsiteY1" fmla="*/ 0 h 80912"/>
                <a:gd name="connsiteX2" fmla="*/ 70194 w 70193"/>
                <a:gd name="connsiteY2" fmla="*/ 44606 h 80912"/>
                <a:gd name="connsiteX3" fmla="*/ 35154 w 70193"/>
                <a:gd name="connsiteY3" fmla="*/ 80912 h 80912"/>
                <a:gd name="connsiteX4" fmla="*/ 0 w 70193"/>
                <a:gd name="connsiteY4" fmla="*/ 44606 h 80912"/>
                <a:gd name="connsiteX5" fmla="*/ 0 w 70193"/>
                <a:gd name="connsiteY5" fmla="*/ 0 h 80912"/>
                <a:gd name="connsiteX6" fmla="*/ 13024 w 70193"/>
                <a:gd name="connsiteY6" fmla="*/ 0 h 80912"/>
                <a:gd name="connsiteX7" fmla="*/ 13024 w 70193"/>
                <a:gd name="connsiteY7" fmla="*/ 45873 h 80912"/>
                <a:gd name="connsiteX8" fmla="*/ 35154 w 70193"/>
                <a:gd name="connsiteY8" fmla="*/ 68580 h 80912"/>
                <a:gd name="connsiteX9" fmla="*/ 57054 w 70193"/>
                <a:gd name="connsiteY9" fmla="*/ 45873 h 80912"/>
                <a:gd name="connsiteX10" fmla="*/ 57054 w 70193"/>
                <a:gd name="connsiteY10" fmla="*/ 0 h 80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0193" h="80912">
                  <a:moveTo>
                    <a:pt x="57169" y="0"/>
                  </a:moveTo>
                  <a:lnTo>
                    <a:pt x="70194" y="0"/>
                  </a:lnTo>
                  <a:lnTo>
                    <a:pt x="70194" y="44606"/>
                  </a:lnTo>
                  <a:cubicBezTo>
                    <a:pt x="70194" y="67196"/>
                    <a:pt x="56478" y="80912"/>
                    <a:pt x="35154" y="80912"/>
                  </a:cubicBezTo>
                  <a:cubicBezTo>
                    <a:pt x="13831" y="80912"/>
                    <a:pt x="0" y="67196"/>
                    <a:pt x="0" y="44606"/>
                  </a:cubicBezTo>
                  <a:lnTo>
                    <a:pt x="0" y="0"/>
                  </a:lnTo>
                  <a:lnTo>
                    <a:pt x="13024" y="0"/>
                  </a:lnTo>
                  <a:lnTo>
                    <a:pt x="13024" y="45873"/>
                  </a:lnTo>
                  <a:cubicBezTo>
                    <a:pt x="13024" y="61088"/>
                    <a:pt x="22130" y="68580"/>
                    <a:pt x="35154" y="68580"/>
                  </a:cubicBezTo>
                  <a:cubicBezTo>
                    <a:pt x="48179" y="68580"/>
                    <a:pt x="57054" y="60973"/>
                    <a:pt x="57054" y="45873"/>
                  </a:cubicBezTo>
                  <a:lnTo>
                    <a:pt x="57054" y="0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831AD8C1-3EC2-0F28-74D6-64102AC2CFE9}"/>
                </a:ext>
              </a:extLst>
            </p:cNvPr>
            <p:cNvSpPr/>
            <p:nvPr/>
          </p:nvSpPr>
          <p:spPr>
            <a:xfrm>
              <a:off x="1027201" y="10344860"/>
              <a:ext cx="82295" cy="121368"/>
            </a:xfrm>
            <a:custGeom>
              <a:avLst/>
              <a:gdLst>
                <a:gd name="connsiteX0" fmla="*/ 13024 w 82295"/>
                <a:gd name="connsiteY0" fmla="*/ 65813 h 121368"/>
                <a:gd name="connsiteX1" fmla="*/ 13024 w 82295"/>
                <a:gd name="connsiteY1" fmla="*/ 121369 h 121368"/>
                <a:gd name="connsiteX2" fmla="*/ 0 w 82295"/>
                <a:gd name="connsiteY2" fmla="*/ 121369 h 121368"/>
                <a:gd name="connsiteX3" fmla="*/ 0 w 82295"/>
                <a:gd name="connsiteY3" fmla="*/ 1383 h 121368"/>
                <a:gd name="connsiteX4" fmla="*/ 13024 w 82295"/>
                <a:gd name="connsiteY4" fmla="*/ 1383 h 121368"/>
                <a:gd name="connsiteX5" fmla="*/ 13024 w 82295"/>
                <a:gd name="connsiteY5" fmla="*/ 16598 h 121368"/>
                <a:gd name="connsiteX6" fmla="*/ 42301 w 82295"/>
                <a:gd name="connsiteY6" fmla="*/ 0 h 121368"/>
                <a:gd name="connsiteX7" fmla="*/ 82296 w 82295"/>
                <a:gd name="connsiteY7" fmla="*/ 41033 h 121368"/>
                <a:gd name="connsiteX8" fmla="*/ 42301 w 82295"/>
                <a:gd name="connsiteY8" fmla="*/ 82411 h 121368"/>
                <a:gd name="connsiteX9" fmla="*/ 13024 w 82295"/>
                <a:gd name="connsiteY9" fmla="*/ 65929 h 121368"/>
                <a:gd name="connsiteX10" fmla="*/ 41148 w 82295"/>
                <a:gd name="connsiteY10" fmla="*/ 12333 h 121368"/>
                <a:gd name="connsiteX11" fmla="*/ 13024 w 82295"/>
                <a:gd name="connsiteY11" fmla="*/ 41033 h 121368"/>
                <a:gd name="connsiteX12" fmla="*/ 41148 w 82295"/>
                <a:gd name="connsiteY12" fmla="*/ 69963 h 121368"/>
                <a:gd name="connsiteX13" fmla="*/ 68810 w 82295"/>
                <a:gd name="connsiteY13" fmla="*/ 41033 h 121368"/>
                <a:gd name="connsiteX14" fmla="*/ 41148 w 82295"/>
                <a:gd name="connsiteY14" fmla="*/ 12333 h 1213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82295" h="121368">
                  <a:moveTo>
                    <a:pt x="13024" y="65813"/>
                  </a:moveTo>
                  <a:lnTo>
                    <a:pt x="13024" y="121369"/>
                  </a:lnTo>
                  <a:lnTo>
                    <a:pt x="0" y="121369"/>
                  </a:lnTo>
                  <a:lnTo>
                    <a:pt x="0" y="1383"/>
                  </a:lnTo>
                  <a:lnTo>
                    <a:pt x="13024" y="1383"/>
                  </a:lnTo>
                  <a:lnTo>
                    <a:pt x="13024" y="16598"/>
                  </a:lnTo>
                  <a:cubicBezTo>
                    <a:pt x="19018" y="6455"/>
                    <a:pt x="29507" y="0"/>
                    <a:pt x="42301" y="0"/>
                  </a:cubicBezTo>
                  <a:cubicBezTo>
                    <a:pt x="65353" y="0"/>
                    <a:pt x="82296" y="17289"/>
                    <a:pt x="82296" y="41033"/>
                  </a:cubicBezTo>
                  <a:cubicBezTo>
                    <a:pt x="82296" y="64776"/>
                    <a:pt x="65353" y="82411"/>
                    <a:pt x="42301" y="82411"/>
                  </a:cubicBezTo>
                  <a:cubicBezTo>
                    <a:pt x="29507" y="82411"/>
                    <a:pt x="19018" y="76072"/>
                    <a:pt x="13024" y="65929"/>
                  </a:cubicBezTo>
                  <a:close/>
                  <a:moveTo>
                    <a:pt x="41148" y="12333"/>
                  </a:moveTo>
                  <a:cubicBezTo>
                    <a:pt x="24896" y="12333"/>
                    <a:pt x="13024" y="24435"/>
                    <a:pt x="13024" y="41033"/>
                  </a:cubicBezTo>
                  <a:cubicBezTo>
                    <a:pt x="13024" y="57630"/>
                    <a:pt x="24781" y="69963"/>
                    <a:pt x="41148" y="69963"/>
                  </a:cubicBezTo>
                  <a:cubicBezTo>
                    <a:pt x="57515" y="69963"/>
                    <a:pt x="68810" y="57860"/>
                    <a:pt x="68810" y="41033"/>
                  </a:cubicBezTo>
                  <a:cubicBezTo>
                    <a:pt x="68810" y="24204"/>
                    <a:pt x="57169" y="12333"/>
                    <a:pt x="41148" y="12333"/>
                  </a:cubicBez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7A3F75C4-A265-2431-9850-DF9222DA1679}"/>
                </a:ext>
              </a:extLst>
            </p:cNvPr>
            <p:cNvSpPr/>
            <p:nvPr/>
          </p:nvSpPr>
          <p:spPr>
            <a:xfrm>
              <a:off x="1154910" y="10346243"/>
              <a:ext cx="80451" cy="119985"/>
            </a:xfrm>
            <a:custGeom>
              <a:avLst/>
              <a:gdLst>
                <a:gd name="connsiteX0" fmla="*/ 22706 w 80451"/>
                <a:gd name="connsiteY0" fmla="*/ 119986 h 119985"/>
                <a:gd name="connsiteX1" fmla="*/ 8875 w 80451"/>
                <a:gd name="connsiteY1" fmla="*/ 119986 h 119985"/>
                <a:gd name="connsiteX2" fmla="*/ 34348 w 80451"/>
                <a:gd name="connsiteY2" fmla="*/ 66851 h 119985"/>
                <a:gd name="connsiteX3" fmla="*/ 0 w 80451"/>
                <a:gd name="connsiteY3" fmla="*/ 0 h 119985"/>
                <a:gd name="connsiteX4" fmla="*/ 15445 w 80451"/>
                <a:gd name="connsiteY4" fmla="*/ 0 h 119985"/>
                <a:gd name="connsiteX5" fmla="*/ 41379 w 80451"/>
                <a:gd name="connsiteY5" fmla="*/ 51983 h 119985"/>
                <a:gd name="connsiteX6" fmla="*/ 66621 w 80451"/>
                <a:gd name="connsiteY6" fmla="*/ 0 h 119985"/>
                <a:gd name="connsiteX7" fmla="*/ 80452 w 80451"/>
                <a:gd name="connsiteY7" fmla="*/ 0 h 119985"/>
                <a:gd name="connsiteX8" fmla="*/ 22706 w 80451"/>
                <a:gd name="connsiteY8" fmla="*/ 119986 h 1199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0451" h="119985">
                  <a:moveTo>
                    <a:pt x="22706" y="119986"/>
                  </a:moveTo>
                  <a:lnTo>
                    <a:pt x="8875" y="119986"/>
                  </a:lnTo>
                  <a:lnTo>
                    <a:pt x="34348" y="66851"/>
                  </a:lnTo>
                  <a:lnTo>
                    <a:pt x="0" y="0"/>
                  </a:lnTo>
                  <a:lnTo>
                    <a:pt x="15445" y="0"/>
                  </a:lnTo>
                  <a:lnTo>
                    <a:pt x="41379" y="51983"/>
                  </a:lnTo>
                  <a:lnTo>
                    <a:pt x="66621" y="0"/>
                  </a:lnTo>
                  <a:lnTo>
                    <a:pt x="80452" y="0"/>
                  </a:lnTo>
                  <a:lnTo>
                    <a:pt x="22706" y="119986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9BDBE8FC-547B-4A7C-9639-7E1873392D0B}"/>
                </a:ext>
              </a:extLst>
            </p:cNvPr>
            <p:cNvSpPr/>
            <p:nvPr/>
          </p:nvSpPr>
          <p:spPr>
            <a:xfrm>
              <a:off x="1241009" y="10344745"/>
              <a:ext cx="82872" cy="82410"/>
            </a:xfrm>
            <a:custGeom>
              <a:avLst/>
              <a:gdLst>
                <a:gd name="connsiteX0" fmla="*/ 0 w 82872"/>
                <a:gd name="connsiteY0" fmla="*/ 41033 h 82410"/>
                <a:gd name="connsiteX1" fmla="*/ 41840 w 82872"/>
                <a:gd name="connsiteY1" fmla="*/ 0 h 82410"/>
                <a:gd name="connsiteX2" fmla="*/ 82872 w 82872"/>
                <a:gd name="connsiteY2" fmla="*/ 41033 h 82410"/>
                <a:gd name="connsiteX3" fmla="*/ 41840 w 82872"/>
                <a:gd name="connsiteY3" fmla="*/ 82411 h 82410"/>
                <a:gd name="connsiteX4" fmla="*/ 0 w 82872"/>
                <a:gd name="connsiteY4" fmla="*/ 41033 h 82410"/>
                <a:gd name="connsiteX5" fmla="*/ 41609 w 82872"/>
                <a:gd name="connsiteY5" fmla="*/ 12448 h 82410"/>
                <a:gd name="connsiteX6" fmla="*/ 13485 w 82872"/>
                <a:gd name="connsiteY6" fmla="*/ 41148 h 82410"/>
                <a:gd name="connsiteX7" fmla="*/ 41609 w 82872"/>
                <a:gd name="connsiteY7" fmla="*/ 70079 h 82410"/>
                <a:gd name="connsiteX8" fmla="*/ 69272 w 82872"/>
                <a:gd name="connsiteY8" fmla="*/ 41148 h 82410"/>
                <a:gd name="connsiteX9" fmla="*/ 41609 w 82872"/>
                <a:gd name="connsiteY9" fmla="*/ 12448 h 824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2872" h="82410">
                  <a:moveTo>
                    <a:pt x="0" y="41033"/>
                  </a:moveTo>
                  <a:cubicBezTo>
                    <a:pt x="0" y="17289"/>
                    <a:pt x="17635" y="0"/>
                    <a:pt x="41840" y="0"/>
                  </a:cubicBezTo>
                  <a:cubicBezTo>
                    <a:pt x="66044" y="0"/>
                    <a:pt x="82872" y="17289"/>
                    <a:pt x="82872" y="41033"/>
                  </a:cubicBezTo>
                  <a:cubicBezTo>
                    <a:pt x="82872" y="64776"/>
                    <a:pt x="65699" y="82411"/>
                    <a:pt x="41840" y="82411"/>
                  </a:cubicBezTo>
                  <a:cubicBezTo>
                    <a:pt x="17981" y="82411"/>
                    <a:pt x="0" y="65122"/>
                    <a:pt x="0" y="41033"/>
                  </a:cubicBezTo>
                  <a:close/>
                  <a:moveTo>
                    <a:pt x="41609" y="12448"/>
                  </a:moveTo>
                  <a:cubicBezTo>
                    <a:pt x="25127" y="12448"/>
                    <a:pt x="13485" y="24551"/>
                    <a:pt x="13485" y="41148"/>
                  </a:cubicBezTo>
                  <a:cubicBezTo>
                    <a:pt x="13485" y="57746"/>
                    <a:pt x="25127" y="70079"/>
                    <a:pt x="41609" y="70079"/>
                  </a:cubicBezTo>
                  <a:cubicBezTo>
                    <a:pt x="58091" y="70079"/>
                    <a:pt x="69272" y="57976"/>
                    <a:pt x="69272" y="41148"/>
                  </a:cubicBezTo>
                  <a:cubicBezTo>
                    <a:pt x="69272" y="24320"/>
                    <a:pt x="57746" y="12448"/>
                    <a:pt x="41609" y="12448"/>
                  </a:cubicBez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25DCFD60-5EA0-D711-B43C-BAA7CC587464}"/>
                </a:ext>
              </a:extLst>
            </p:cNvPr>
            <p:cNvSpPr/>
            <p:nvPr/>
          </p:nvSpPr>
          <p:spPr>
            <a:xfrm>
              <a:off x="1341632" y="10346243"/>
              <a:ext cx="70193" cy="80912"/>
            </a:xfrm>
            <a:custGeom>
              <a:avLst/>
              <a:gdLst>
                <a:gd name="connsiteX0" fmla="*/ 57169 w 70193"/>
                <a:gd name="connsiteY0" fmla="*/ 0 h 80912"/>
                <a:gd name="connsiteX1" fmla="*/ 70194 w 70193"/>
                <a:gd name="connsiteY1" fmla="*/ 0 h 80912"/>
                <a:gd name="connsiteX2" fmla="*/ 70194 w 70193"/>
                <a:gd name="connsiteY2" fmla="*/ 44606 h 80912"/>
                <a:gd name="connsiteX3" fmla="*/ 35154 w 70193"/>
                <a:gd name="connsiteY3" fmla="*/ 80912 h 80912"/>
                <a:gd name="connsiteX4" fmla="*/ 0 w 70193"/>
                <a:gd name="connsiteY4" fmla="*/ 44606 h 80912"/>
                <a:gd name="connsiteX5" fmla="*/ 0 w 70193"/>
                <a:gd name="connsiteY5" fmla="*/ 0 h 80912"/>
                <a:gd name="connsiteX6" fmla="*/ 13024 w 70193"/>
                <a:gd name="connsiteY6" fmla="*/ 0 h 80912"/>
                <a:gd name="connsiteX7" fmla="*/ 13024 w 70193"/>
                <a:gd name="connsiteY7" fmla="*/ 45873 h 80912"/>
                <a:gd name="connsiteX8" fmla="*/ 35154 w 70193"/>
                <a:gd name="connsiteY8" fmla="*/ 68580 h 80912"/>
                <a:gd name="connsiteX9" fmla="*/ 57054 w 70193"/>
                <a:gd name="connsiteY9" fmla="*/ 45873 h 80912"/>
                <a:gd name="connsiteX10" fmla="*/ 57054 w 70193"/>
                <a:gd name="connsiteY10" fmla="*/ 0 h 80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0193" h="80912">
                  <a:moveTo>
                    <a:pt x="57169" y="0"/>
                  </a:moveTo>
                  <a:lnTo>
                    <a:pt x="70194" y="0"/>
                  </a:lnTo>
                  <a:lnTo>
                    <a:pt x="70194" y="44606"/>
                  </a:lnTo>
                  <a:cubicBezTo>
                    <a:pt x="70194" y="67196"/>
                    <a:pt x="56478" y="80912"/>
                    <a:pt x="35154" y="80912"/>
                  </a:cubicBezTo>
                  <a:cubicBezTo>
                    <a:pt x="13831" y="80912"/>
                    <a:pt x="0" y="67196"/>
                    <a:pt x="0" y="44606"/>
                  </a:cubicBezTo>
                  <a:lnTo>
                    <a:pt x="0" y="0"/>
                  </a:lnTo>
                  <a:lnTo>
                    <a:pt x="13024" y="0"/>
                  </a:lnTo>
                  <a:lnTo>
                    <a:pt x="13024" y="45873"/>
                  </a:lnTo>
                  <a:cubicBezTo>
                    <a:pt x="13024" y="61088"/>
                    <a:pt x="22130" y="68580"/>
                    <a:pt x="35154" y="68580"/>
                  </a:cubicBezTo>
                  <a:cubicBezTo>
                    <a:pt x="48179" y="68580"/>
                    <a:pt x="57054" y="60973"/>
                    <a:pt x="57054" y="45873"/>
                  </a:cubicBezTo>
                  <a:lnTo>
                    <a:pt x="57054" y="0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C4FC46BD-9CC5-9ACD-D3E3-04D4354EE193}"/>
                </a:ext>
              </a:extLst>
            </p:cNvPr>
            <p:cNvSpPr/>
            <p:nvPr/>
          </p:nvSpPr>
          <p:spPr>
            <a:xfrm>
              <a:off x="1436376" y="10344630"/>
              <a:ext cx="42070" cy="81143"/>
            </a:xfrm>
            <a:custGeom>
              <a:avLst/>
              <a:gdLst>
                <a:gd name="connsiteX0" fmla="*/ 13024 w 42070"/>
                <a:gd name="connsiteY0" fmla="*/ 81143 h 81143"/>
                <a:gd name="connsiteX1" fmla="*/ 0 w 42070"/>
                <a:gd name="connsiteY1" fmla="*/ 81143 h 81143"/>
                <a:gd name="connsiteX2" fmla="*/ 0 w 42070"/>
                <a:gd name="connsiteY2" fmla="*/ 1498 h 81143"/>
                <a:gd name="connsiteX3" fmla="*/ 13024 w 42070"/>
                <a:gd name="connsiteY3" fmla="*/ 1498 h 81143"/>
                <a:gd name="connsiteX4" fmla="*/ 13024 w 42070"/>
                <a:gd name="connsiteY4" fmla="*/ 19248 h 81143"/>
                <a:gd name="connsiteX5" fmla="*/ 42070 w 42070"/>
                <a:gd name="connsiteY5" fmla="*/ 0 h 81143"/>
                <a:gd name="connsiteX6" fmla="*/ 42070 w 42070"/>
                <a:gd name="connsiteY6" fmla="*/ 14868 h 81143"/>
                <a:gd name="connsiteX7" fmla="*/ 13024 w 42070"/>
                <a:gd name="connsiteY7" fmla="*/ 42992 h 81143"/>
                <a:gd name="connsiteX8" fmla="*/ 13024 w 42070"/>
                <a:gd name="connsiteY8" fmla="*/ 81143 h 81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070" h="81143">
                  <a:moveTo>
                    <a:pt x="13024" y="81143"/>
                  </a:moveTo>
                  <a:lnTo>
                    <a:pt x="0" y="81143"/>
                  </a:lnTo>
                  <a:lnTo>
                    <a:pt x="0" y="1498"/>
                  </a:lnTo>
                  <a:lnTo>
                    <a:pt x="13024" y="1498"/>
                  </a:lnTo>
                  <a:lnTo>
                    <a:pt x="13024" y="19248"/>
                  </a:lnTo>
                  <a:cubicBezTo>
                    <a:pt x="19018" y="7146"/>
                    <a:pt x="29276" y="0"/>
                    <a:pt x="42070" y="0"/>
                  </a:cubicBezTo>
                  <a:lnTo>
                    <a:pt x="42070" y="14868"/>
                  </a:lnTo>
                  <a:cubicBezTo>
                    <a:pt x="26279" y="12794"/>
                    <a:pt x="13024" y="23398"/>
                    <a:pt x="13024" y="42992"/>
                  </a:cubicBezTo>
                  <a:lnTo>
                    <a:pt x="13024" y="81143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B81A4871-D72A-3B04-235D-C97B2C631912}"/>
                </a:ext>
              </a:extLst>
            </p:cNvPr>
            <p:cNvSpPr/>
            <p:nvPr/>
          </p:nvSpPr>
          <p:spPr>
            <a:xfrm>
              <a:off x="1529852" y="10344745"/>
              <a:ext cx="121484" cy="81027"/>
            </a:xfrm>
            <a:custGeom>
              <a:avLst/>
              <a:gdLst>
                <a:gd name="connsiteX0" fmla="*/ 13024 w 121484"/>
                <a:gd name="connsiteY0" fmla="*/ 81028 h 81027"/>
                <a:gd name="connsiteX1" fmla="*/ 0 w 121484"/>
                <a:gd name="connsiteY1" fmla="*/ 81028 h 81027"/>
                <a:gd name="connsiteX2" fmla="*/ 0 w 121484"/>
                <a:gd name="connsiteY2" fmla="*/ 1383 h 81027"/>
                <a:gd name="connsiteX3" fmla="*/ 13024 w 121484"/>
                <a:gd name="connsiteY3" fmla="*/ 1383 h 81027"/>
                <a:gd name="connsiteX4" fmla="*/ 13024 w 121484"/>
                <a:gd name="connsiteY4" fmla="*/ 15791 h 81027"/>
                <a:gd name="connsiteX5" fmla="*/ 39189 w 121484"/>
                <a:gd name="connsiteY5" fmla="*/ 0 h 81027"/>
                <a:gd name="connsiteX6" fmla="*/ 63854 w 121484"/>
                <a:gd name="connsiteY6" fmla="*/ 17404 h 81027"/>
                <a:gd name="connsiteX7" fmla="*/ 92093 w 121484"/>
                <a:gd name="connsiteY7" fmla="*/ 0 h 81027"/>
                <a:gd name="connsiteX8" fmla="*/ 121485 w 121484"/>
                <a:gd name="connsiteY8" fmla="*/ 34232 h 81027"/>
                <a:gd name="connsiteX9" fmla="*/ 121485 w 121484"/>
                <a:gd name="connsiteY9" fmla="*/ 81028 h 81027"/>
                <a:gd name="connsiteX10" fmla="*/ 108460 w 121484"/>
                <a:gd name="connsiteY10" fmla="*/ 81028 h 81027"/>
                <a:gd name="connsiteX11" fmla="*/ 108460 w 121484"/>
                <a:gd name="connsiteY11" fmla="*/ 36422 h 81027"/>
                <a:gd name="connsiteX12" fmla="*/ 89557 w 121484"/>
                <a:gd name="connsiteY12" fmla="*/ 12678 h 81027"/>
                <a:gd name="connsiteX13" fmla="*/ 67312 w 121484"/>
                <a:gd name="connsiteY13" fmla="*/ 39995 h 81027"/>
                <a:gd name="connsiteX14" fmla="*/ 67312 w 121484"/>
                <a:gd name="connsiteY14" fmla="*/ 81028 h 81027"/>
                <a:gd name="connsiteX15" fmla="*/ 54288 w 121484"/>
                <a:gd name="connsiteY15" fmla="*/ 81028 h 81027"/>
                <a:gd name="connsiteX16" fmla="*/ 54288 w 121484"/>
                <a:gd name="connsiteY16" fmla="*/ 36422 h 81027"/>
                <a:gd name="connsiteX17" fmla="*/ 35385 w 121484"/>
                <a:gd name="connsiteY17" fmla="*/ 12678 h 81027"/>
                <a:gd name="connsiteX18" fmla="*/ 13140 w 121484"/>
                <a:gd name="connsiteY18" fmla="*/ 41148 h 81027"/>
                <a:gd name="connsiteX19" fmla="*/ 13140 w 121484"/>
                <a:gd name="connsiteY19" fmla="*/ 81028 h 81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21484" h="81027">
                  <a:moveTo>
                    <a:pt x="13024" y="81028"/>
                  </a:moveTo>
                  <a:lnTo>
                    <a:pt x="0" y="81028"/>
                  </a:lnTo>
                  <a:lnTo>
                    <a:pt x="0" y="1383"/>
                  </a:lnTo>
                  <a:lnTo>
                    <a:pt x="13024" y="1383"/>
                  </a:lnTo>
                  <a:lnTo>
                    <a:pt x="13024" y="15791"/>
                  </a:lnTo>
                  <a:cubicBezTo>
                    <a:pt x="18327" y="6108"/>
                    <a:pt x="27663" y="0"/>
                    <a:pt x="39189" y="0"/>
                  </a:cubicBezTo>
                  <a:cubicBezTo>
                    <a:pt x="51637" y="0"/>
                    <a:pt x="59820" y="6800"/>
                    <a:pt x="63854" y="17404"/>
                  </a:cubicBezTo>
                  <a:cubicBezTo>
                    <a:pt x="69041" y="6915"/>
                    <a:pt x="79299" y="0"/>
                    <a:pt x="92093" y="0"/>
                  </a:cubicBezTo>
                  <a:cubicBezTo>
                    <a:pt x="111342" y="0"/>
                    <a:pt x="121485" y="14523"/>
                    <a:pt x="121485" y="34232"/>
                  </a:cubicBezTo>
                  <a:lnTo>
                    <a:pt x="121485" y="81028"/>
                  </a:lnTo>
                  <a:lnTo>
                    <a:pt x="108460" y="81028"/>
                  </a:lnTo>
                  <a:lnTo>
                    <a:pt x="108460" y="36422"/>
                  </a:lnTo>
                  <a:cubicBezTo>
                    <a:pt x="108460" y="20977"/>
                    <a:pt x="102351" y="12678"/>
                    <a:pt x="89557" y="12678"/>
                  </a:cubicBezTo>
                  <a:cubicBezTo>
                    <a:pt x="76187" y="12678"/>
                    <a:pt x="67312" y="24781"/>
                    <a:pt x="67312" y="39995"/>
                  </a:cubicBezTo>
                  <a:lnTo>
                    <a:pt x="67312" y="81028"/>
                  </a:lnTo>
                  <a:lnTo>
                    <a:pt x="54288" y="81028"/>
                  </a:lnTo>
                  <a:lnTo>
                    <a:pt x="54288" y="36422"/>
                  </a:lnTo>
                  <a:cubicBezTo>
                    <a:pt x="54288" y="20977"/>
                    <a:pt x="48179" y="12678"/>
                    <a:pt x="35385" y="12678"/>
                  </a:cubicBezTo>
                  <a:cubicBezTo>
                    <a:pt x="22015" y="12678"/>
                    <a:pt x="13140" y="25242"/>
                    <a:pt x="13140" y="41148"/>
                  </a:cubicBezTo>
                  <a:lnTo>
                    <a:pt x="13140" y="81028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674076FB-60E0-B42C-EC50-E7C44FDAF8C1}"/>
                </a:ext>
              </a:extLst>
            </p:cNvPr>
            <p:cNvSpPr/>
            <p:nvPr/>
          </p:nvSpPr>
          <p:spPr>
            <a:xfrm>
              <a:off x="1669663" y="10344860"/>
              <a:ext cx="82295" cy="82295"/>
            </a:xfrm>
            <a:custGeom>
              <a:avLst/>
              <a:gdLst>
                <a:gd name="connsiteX0" fmla="*/ 69041 w 82295"/>
                <a:gd name="connsiteY0" fmla="*/ 66159 h 82295"/>
                <a:gd name="connsiteX1" fmla="*/ 39995 w 82295"/>
                <a:gd name="connsiteY1" fmla="*/ 82295 h 82295"/>
                <a:gd name="connsiteX2" fmla="*/ 0 w 82295"/>
                <a:gd name="connsiteY2" fmla="*/ 41609 h 82295"/>
                <a:gd name="connsiteX3" fmla="*/ 39995 w 82295"/>
                <a:gd name="connsiteY3" fmla="*/ 0 h 82295"/>
                <a:gd name="connsiteX4" fmla="*/ 69041 w 82295"/>
                <a:gd name="connsiteY4" fmla="*/ 16482 h 82295"/>
                <a:gd name="connsiteX5" fmla="*/ 69041 w 82295"/>
                <a:gd name="connsiteY5" fmla="*/ 1498 h 82295"/>
                <a:gd name="connsiteX6" fmla="*/ 82296 w 82295"/>
                <a:gd name="connsiteY6" fmla="*/ 1498 h 82295"/>
                <a:gd name="connsiteX7" fmla="*/ 82296 w 82295"/>
                <a:gd name="connsiteY7" fmla="*/ 81143 h 82295"/>
                <a:gd name="connsiteX8" fmla="*/ 69041 w 82295"/>
                <a:gd name="connsiteY8" fmla="*/ 81143 h 82295"/>
                <a:gd name="connsiteX9" fmla="*/ 69041 w 82295"/>
                <a:gd name="connsiteY9" fmla="*/ 66275 h 82295"/>
                <a:gd name="connsiteX10" fmla="*/ 13485 w 82295"/>
                <a:gd name="connsiteY10" fmla="*/ 41494 h 82295"/>
                <a:gd name="connsiteX11" fmla="*/ 41148 w 82295"/>
                <a:gd name="connsiteY11" fmla="*/ 70078 h 82295"/>
                <a:gd name="connsiteX12" fmla="*/ 69041 w 82295"/>
                <a:gd name="connsiteY12" fmla="*/ 41494 h 82295"/>
                <a:gd name="connsiteX13" fmla="*/ 41148 w 82295"/>
                <a:gd name="connsiteY13" fmla="*/ 12448 h 82295"/>
                <a:gd name="connsiteX14" fmla="*/ 13485 w 82295"/>
                <a:gd name="connsiteY14" fmla="*/ 41494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82295" h="82295">
                  <a:moveTo>
                    <a:pt x="69041" y="66159"/>
                  </a:moveTo>
                  <a:cubicBezTo>
                    <a:pt x="63048" y="76187"/>
                    <a:pt x="52559" y="82295"/>
                    <a:pt x="39995" y="82295"/>
                  </a:cubicBezTo>
                  <a:cubicBezTo>
                    <a:pt x="16598" y="82295"/>
                    <a:pt x="0" y="65122"/>
                    <a:pt x="0" y="41609"/>
                  </a:cubicBezTo>
                  <a:cubicBezTo>
                    <a:pt x="0" y="18096"/>
                    <a:pt x="16598" y="0"/>
                    <a:pt x="39995" y="0"/>
                  </a:cubicBezTo>
                  <a:cubicBezTo>
                    <a:pt x="52559" y="0"/>
                    <a:pt x="63048" y="6339"/>
                    <a:pt x="69041" y="16482"/>
                  </a:cubicBezTo>
                  <a:lnTo>
                    <a:pt x="69041" y="1498"/>
                  </a:lnTo>
                  <a:lnTo>
                    <a:pt x="82296" y="1498"/>
                  </a:lnTo>
                  <a:lnTo>
                    <a:pt x="82296" y="81143"/>
                  </a:lnTo>
                  <a:lnTo>
                    <a:pt x="69041" y="81143"/>
                  </a:lnTo>
                  <a:lnTo>
                    <a:pt x="69041" y="66275"/>
                  </a:lnTo>
                  <a:close/>
                  <a:moveTo>
                    <a:pt x="13485" y="41494"/>
                  </a:moveTo>
                  <a:cubicBezTo>
                    <a:pt x="13485" y="57976"/>
                    <a:pt x="25127" y="70078"/>
                    <a:pt x="41148" y="70078"/>
                  </a:cubicBezTo>
                  <a:cubicBezTo>
                    <a:pt x="57169" y="70078"/>
                    <a:pt x="69041" y="57976"/>
                    <a:pt x="69041" y="41494"/>
                  </a:cubicBezTo>
                  <a:cubicBezTo>
                    <a:pt x="69041" y="25011"/>
                    <a:pt x="57400" y="12448"/>
                    <a:pt x="41148" y="12448"/>
                  </a:cubicBezTo>
                  <a:cubicBezTo>
                    <a:pt x="24896" y="12448"/>
                    <a:pt x="13485" y="24665"/>
                    <a:pt x="13485" y="41494"/>
                  </a:cubicBez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66D462F6-5EEB-8923-4C69-65A9D0A6487D}"/>
                </a:ext>
              </a:extLst>
            </p:cNvPr>
            <p:cNvSpPr/>
            <p:nvPr/>
          </p:nvSpPr>
          <p:spPr>
            <a:xfrm>
              <a:off x="1778700" y="10304749"/>
              <a:ext cx="13024" cy="121138"/>
            </a:xfrm>
            <a:custGeom>
              <a:avLst/>
              <a:gdLst>
                <a:gd name="connsiteX0" fmla="*/ 0 w 13024"/>
                <a:gd name="connsiteY0" fmla="*/ 0 h 121138"/>
                <a:gd name="connsiteX1" fmla="*/ 13024 w 13024"/>
                <a:gd name="connsiteY1" fmla="*/ 0 h 121138"/>
                <a:gd name="connsiteX2" fmla="*/ 13024 w 13024"/>
                <a:gd name="connsiteY2" fmla="*/ 121139 h 121138"/>
                <a:gd name="connsiteX3" fmla="*/ 0 w 13024"/>
                <a:gd name="connsiteY3" fmla="*/ 121139 h 121138"/>
                <a:gd name="connsiteX4" fmla="*/ 0 w 13024"/>
                <a:gd name="connsiteY4" fmla="*/ 0 h 12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24" h="121138">
                  <a:moveTo>
                    <a:pt x="0" y="0"/>
                  </a:moveTo>
                  <a:lnTo>
                    <a:pt x="13024" y="0"/>
                  </a:lnTo>
                  <a:lnTo>
                    <a:pt x="13024" y="121139"/>
                  </a:lnTo>
                  <a:lnTo>
                    <a:pt x="0" y="1211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A66E97FA-DB77-84CA-54C0-6A054B3B5E56}"/>
                </a:ext>
              </a:extLst>
            </p:cNvPr>
            <p:cNvSpPr/>
            <p:nvPr/>
          </p:nvSpPr>
          <p:spPr>
            <a:xfrm>
              <a:off x="1806593" y="10343477"/>
              <a:ext cx="127708" cy="85062"/>
            </a:xfrm>
            <a:custGeom>
              <a:avLst/>
              <a:gdLst>
                <a:gd name="connsiteX0" fmla="*/ 93015 w 127708"/>
                <a:gd name="connsiteY0" fmla="*/ 85062 h 85062"/>
                <a:gd name="connsiteX1" fmla="*/ 64776 w 127708"/>
                <a:gd name="connsiteY1" fmla="*/ 25934 h 85062"/>
                <a:gd name="connsiteX2" fmla="*/ 35846 w 127708"/>
                <a:gd name="connsiteY2" fmla="*/ 85062 h 85062"/>
                <a:gd name="connsiteX3" fmla="*/ 0 w 127708"/>
                <a:gd name="connsiteY3" fmla="*/ 2766 h 85062"/>
                <a:gd name="connsiteX4" fmla="*/ 14984 w 127708"/>
                <a:gd name="connsiteY4" fmla="*/ 2766 h 85062"/>
                <a:gd name="connsiteX5" fmla="*/ 37229 w 127708"/>
                <a:gd name="connsiteY5" fmla="*/ 56362 h 85062"/>
                <a:gd name="connsiteX6" fmla="*/ 64546 w 127708"/>
                <a:gd name="connsiteY6" fmla="*/ 0 h 85062"/>
                <a:gd name="connsiteX7" fmla="*/ 91632 w 127708"/>
                <a:gd name="connsiteY7" fmla="*/ 56247 h 85062"/>
                <a:gd name="connsiteX8" fmla="*/ 113877 w 127708"/>
                <a:gd name="connsiteY8" fmla="*/ 2766 h 85062"/>
                <a:gd name="connsiteX9" fmla="*/ 127709 w 127708"/>
                <a:gd name="connsiteY9" fmla="*/ 2766 h 85062"/>
                <a:gd name="connsiteX10" fmla="*/ 92785 w 127708"/>
                <a:gd name="connsiteY10" fmla="*/ 85062 h 85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7708" h="85062">
                  <a:moveTo>
                    <a:pt x="93015" y="85062"/>
                  </a:moveTo>
                  <a:lnTo>
                    <a:pt x="64776" y="25934"/>
                  </a:lnTo>
                  <a:lnTo>
                    <a:pt x="35846" y="85062"/>
                  </a:lnTo>
                  <a:lnTo>
                    <a:pt x="0" y="2766"/>
                  </a:lnTo>
                  <a:lnTo>
                    <a:pt x="14984" y="2766"/>
                  </a:lnTo>
                  <a:lnTo>
                    <a:pt x="37229" y="56362"/>
                  </a:lnTo>
                  <a:lnTo>
                    <a:pt x="64546" y="0"/>
                  </a:lnTo>
                  <a:lnTo>
                    <a:pt x="91632" y="56247"/>
                  </a:lnTo>
                  <a:lnTo>
                    <a:pt x="113877" y="2766"/>
                  </a:lnTo>
                  <a:lnTo>
                    <a:pt x="127709" y="2766"/>
                  </a:lnTo>
                  <a:lnTo>
                    <a:pt x="92785" y="85062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8DC11932-AB45-55E4-58C6-B48B300F7895}"/>
                </a:ext>
              </a:extLst>
            </p:cNvPr>
            <p:cNvSpPr/>
            <p:nvPr/>
          </p:nvSpPr>
          <p:spPr>
            <a:xfrm>
              <a:off x="1940525" y="10344860"/>
              <a:ext cx="82295" cy="82295"/>
            </a:xfrm>
            <a:custGeom>
              <a:avLst/>
              <a:gdLst>
                <a:gd name="connsiteX0" fmla="*/ 69041 w 82295"/>
                <a:gd name="connsiteY0" fmla="*/ 66159 h 82295"/>
                <a:gd name="connsiteX1" fmla="*/ 39995 w 82295"/>
                <a:gd name="connsiteY1" fmla="*/ 82295 h 82295"/>
                <a:gd name="connsiteX2" fmla="*/ 0 w 82295"/>
                <a:gd name="connsiteY2" fmla="*/ 41609 h 82295"/>
                <a:gd name="connsiteX3" fmla="*/ 39995 w 82295"/>
                <a:gd name="connsiteY3" fmla="*/ 0 h 82295"/>
                <a:gd name="connsiteX4" fmla="*/ 69041 w 82295"/>
                <a:gd name="connsiteY4" fmla="*/ 16482 h 82295"/>
                <a:gd name="connsiteX5" fmla="*/ 69041 w 82295"/>
                <a:gd name="connsiteY5" fmla="*/ 1498 h 82295"/>
                <a:gd name="connsiteX6" fmla="*/ 82296 w 82295"/>
                <a:gd name="connsiteY6" fmla="*/ 1498 h 82295"/>
                <a:gd name="connsiteX7" fmla="*/ 82296 w 82295"/>
                <a:gd name="connsiteY7" fmla="*/ 81143 h 82295"/>
                <a:gd name="connsiteX8" fmla="*/ 69041 w 82295"/>
                <a:gd name="connsiteY8" fmla="*/ 81143 h 82295"/>
                <a:gd name="connsiteX9" fmla="*/ 69041 w 82295"/>
                <a:gd name="connsiteY9" fmla="*/ 66275 h 82295"/>
                <a:gd name="connsiteX10" fmla="*/ 13485 w 82295"/>
                <a:gd name="connsiteY10" fmla="*/ 41494 h 82295"/>
                <a:gd name="connsiteX11" fmla="*/ 41033 w 82295"/>
                <a:gd name="connsiteY11" fmla="*/ 70078 h 82295"/>
                <a:gd name="connsiteX12" fmla="*/ 68926 w 82295"/>
                <a:gd name="connsiteY12" fmla="*/ 41494 h 82295"/>
                <a:gd name="connsiteX13" fmla="*/ 41033 w 82295"/>
                <a:gd name="connsiteY13" fmla="*/ 12448 h 82295"/>
                <a:gd name="connsiteX14" fmla="*/ 13485 w 82295"/>
                <a:gd name="connsiteY14" fmla="*/ 41494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82295" h="82295">
                  <a:moveTo>
                    <a:pt x="69041" y="66159"/>
                  </a:moveTo>
                  <a:cubicBezTo>
                    <a:pt x="63048" y="76187"/>
                    <a:pt x="52559" y="82295"/>
                    <a:pt x="39995" y="82295"/>
                  </a:cubicBezTo>
                  <a:cubicBezTo>
                    <a:pt x="16598" y="82295"/>
                    <a:pt x="0" y="65122"/>
                    <a:pt x="0" y="41609"/>
                  </a:cubicBezTo>
                  <a:cubicBezTo>
                    <a:pt x="0" y="18096"/>
                    <a:pt x="16598" y="0"/>
                    <a:pt x="39995" y="0"/>
                  </a:cubicBezTo>
                  <a:cubicBezTo>
                    <a:pt x="52559" y="0"/>
                    <a:pt x="63048" y="6339"/>
                    <a:pt x="69041" y="16482"/>
                  </a:cubicBezTo>
                  <a:lnTo>
                    <a:pt x="69041" y="1498"/>
                  </a:lnTo>
                  <a:lnTo>
                    <a:pt x="82296" y="1498"/>
                  </a:lnTo>
                  <a:lnTo>
                    <a:pt x="82296" y="81143"/>
                  </a:lnTo>
                  <a:lnTo>
                    <a:pt x="69041" y="81143"/>
                  </a:lnTo>
                  <a:lnTo>
                    <a:pt x="69041" y="66275"/>
                  </a:lnTo>
                  <a:close/>
                  <a:moveTo>
                    <a:pt x="13485" y="41494"/>
                  </a:moveTo>
                  <a:cubicBezTo>
                    <a:pt x="13485" y="57976"/>
                    <a:pt x="25127" y="70078"/>
                    <a:pt x="41033" y="70078"/>
                  </a:cubicBezTo>
                  <a:cubicBezTo>
                    <a:pt x="56939" y="70078"/>
                    <a:pt x="68926" y="57976"/>
                    <a:pt x="68926" y="41494"/>
                  </a:cubicBezTo>
                  <a:cubicBezTo>
                    <a:pt x="68926" y="25011"/>
                    <a:pt x="57284" y="12448"/>
                    <a:pt x="41033" y="12448"/>
                  </a:cubicBezTo>
                  <a:cubicBezTo>
                    <a:pt x="24781" y="12448"/>
                    <a:pt x="13485" y="24665"/>
                    <a:pt x="13485" y="41494"/>
                  </a:cubicBez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2A7515D4-A31A-6305-2591-8FC811789BC7}"/>
                </a:ext>
              </a:extLst>
            </p:cNvPr>
            <p:cNvSpPr/>
            <p:nvPr/>
          </p:nvSpPr>
          <p:spPr>
            <a:xfrm>
              <a:off x="2049562" y="10344630"/>
              <a:ext cx="42070" cy="81143"/>
            </a:xfrm>
            <a:custGeom>
              <a:avLst/>
              <a:gdLst>
                <a:gd name="connsiteX0" fmla="*/ 13024 w 42070"/>
                <a:gd name="connsiteY0" fmla="*/ 81143 h 81143"/>
                <a:gd name="connsiteX1" fmla="*/ 0 w 42070"/>
                <a:gd name="connsiteY1" fmla="*/ 81143 h 81143"/>
                <a:gd name="connsiteX2" fmla="*/ 0 w 42070"/>
                <a:gd name="connsiteY2" fmla="*/ 1498 h 81143"/>
                <a:gd name="connsiteX3" fmla="*/ 13024 w 42070"/>
                <a:gd name="connsiteY3" fmla="*/ 1498 h 81143"/>
                <a:gd name="connsiteX4" fmla="*/ 13024 w 42070"/>
                <a:gd name="connsiteY4" fmla="*/ 19248 h 81143"/>
                <a:gd name="connsiteX5" fmla="*/ 42070 w 42070"/>
                <a:gd name="connsiteY5" fmla="*/ 0 h 81143"/>
                <a:gd name="connsiteX6" fmla="*/ 42070 w 42070"/>
                <a:gd name="connsiteY6" fmla="*/ 14868 h 81143"/>
                <a:gd name="connsiteX7" fmla="*/ 13024 w 42070"/>
                <a:gd name="connsiteY7" fmla="*/ 42992 h 81143"/>
                <a:gd name="connsiteX8" fmla="*/ 13024 w 42070"/>
                <a:gd name="connsiteY8" fmla="*/ 81143 h 81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070" h="81143">
                  <a:moveTo>
                    <a:pt x="13024" y="81143"/>
                  </a:moveTo>
                  <a:lnTo>
                    <a:pt x="0" y="81143"/>
                  </a:lnTo>
                  <a:lnTo>
                    <a:pt x="0" y="1498"/>
                  </a:lnTo>
                  <a:lnTo>
                    <a:pt x="13024" y="1498"/>
                  </a:lnTo>
                  <a:lnTo>
                    <a:pt x="13024" y="19248"/>
                  </a:lnTo>
                  <a:cubicBezTo>
                    <a:pt x="19018" y="7146"/>
                    <a:pt x="29276" y="0"/>
                    <a:pt x="42070" y="0"/>
                  </a:cubicBezTo>
                  <a:lnTo>
                    <a:pt x="42070" y="14868"/>
                  </a:lnTo>
                  <a:cubicBezTo>
                    <a:pt x="26279" y="12794"/>
                    <a:pt x="13024" y="23398"/>
                    <a:pt x="13024" y="42992"/>
                  </a:cubicBezTo>
                  <a:lnTo>
                    <a:pt x="13024" y="81143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CE94185-7598-B0E0-6B7C-F7928B506E1F}"/>
                </a:ext>
              </a:extLst>
            </p:cNvPr>
            <p:cNvSpPr/>
            <p:nvPr/>
          </p:nvSpPr>
          <p:spPr>
            <a:xfrm>
              <a:off x="2099009" y="10344860"/>
              <a:ext cx="77224" cy="82295"/>
            </a:xfrm>
            <a:custGeom>
              <a:avLst/>
              <a:gdLst>
                <a:gd name="connsiteX0" fmla="*/ 0 w 77224"/>
                <a:gd name="connsiteY0" fmla="*/ 41954 h 82295"/>
                <a:gd name="connsiteX1" fmla="*/ 39419 w 77224"/>
                <a:gd name="connsiteY1" fmla="*/ 0 h 82295"/>
                <a:gd name="connsiteX2" fmla="*/ 77225 w 77224"/>
                <a:gd name="connsiteY2" fmla="*/ 39764 h 82295"/>
                <a:gd name="connsiteX3" fmla="*/ 76879 w 77224"/>
                <a:gd name="connsiteY3" fmla="*/ 46334 h 82295"/>
                <a:gd name="connsiteX4" fmla="*/ 13947 w 77224"/>
                <a:gd name="connsiteY4" fmla="*/ 46334 h 82295"/>
                <a:gd name="connsiteX5" fmla="*/ 42992 w 77224"/>
                <a:gd name="connsiteY5" fmla="*/ 70193 h 82295"/>
                <a:gd name="connsiteX6" fmla="*/ 71461 w 77224"/>
                <a:gd name="connsiteY6" fmla="*/ 61319 h 82295"/>
                <a:gd name="connsiteX7" fmla="*/ 71461 w 77224"/>
                <a:gd name="connsiteY7" fmla="*/ 73882 h 82295"/>
                <a:gd name="connsiteX8" fmla="*/ 42992 w 77224"/>
                <a:gd name="connsiteY8" fmla="*/ 82295 h 82295"/>
                <a:gd name="connsiteX9" fmla="*/ 0 w 77224"/>
                <a:gd name="connsiteY9" fmla="*/ 41954 h 82295"/>
                <a:gd name="connsiteX10" fmla="*/ 63278 w 77224"/>
                <a:gd name="connsiteY10" fmla="*/ 35615 h 82295"/>
                <a:gd name="connsiteX11" fmla="*/ 39419 w 77224"/>
                <a:gd name="connsiteY11" fmla="*/ 11871 h 82295"/>
                <a:gd name="connsiteX12" fmla="*/ 14177 w 77224"/>
                <a:gd name="connsiteY12" fmla="*/ 35615 h 82295"/>
                <a:gd name="connsiteX13" fmla="*/ 63278 w 77224"/>
                <a:gd name="connsiteY13" fmla="*/ 35615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7224" h="82295">
                  <a:moveTo>
                    <a:pt x="0" y="41954"/>
                  </a:moveTo>
                  <a:cubicBezTo>
                    <a:pt x="0" y="18096"/>
                    <a:pt x="15214" y="0"/>
                    <a:pt x="39419" y="0"/>
                  </a:cubicBezTo>
                  <a:cubicBezTo>
                    <a:pt x="62356" y="0"/>
                    <a:pt x="77225" y="16943"/>
                    <a:pt x="77225" y="39764"/>
                  </a:cubicBezTo>
                  <a:cubicBezTo>
                    <a:pt x="77225" y="42070"/>
                    <a:pt x="77109" y="44144"/>
                    <a:pt x="76879" y="46334"/>
                  </a:cubicBezTo>
                  <a:lnTo>
                    <a:pt x="13947" y="46334"/>
                  </a:lnTo>
                  <a:cubicBezTo>
                    <a:pt x="16021" y="60512"/>
                    <a:pt x="27201" y="70193"/>
                    <a:pt x="42992" y="70193"/>
                  </a:cubicBezTo>
                  <a:cubicBezTo>
                    <a:pt x="53135" y="70193"/>
                    <a:pt x="63048" y="67312"/>
                    <a:pt x="71461" y="61319"/>
                  </a:cubicBezTo>
                  <a:lnTo>
                    <a:pt x="71461" y="73882"/>
                  </a:lnTo>
                  <a:cubicBezTo>
                    <a:pt x="62932" y="79645"/>
                    <a:pt x="53250" y="82295"/>
                    <a:pt x="42992" y="82295"/>
                  </a:cubicBezTo>
                  <a:cubicBezTo>
                    <a:pt x="18096" y="82295"/>
                    <a:pt x="0" y="66159"/>
                    <a:pt x="0" y="41954"/>
                  </a:cubicBezTo>
                  <a:close/>
                  <a:moveTo>
                    <a:pt x="63278" y="35615"/>
                  </a:moveTo>
                  <a:cubicBezTo>
                    <a:pt x="62125" y="22014"/>
                    <a:pt x="53481" y="11871"/>
                    <a:pt x="39419" y="11871"/>
                  </a:cubicBezTo>
                  <a:cubicBezTo>
                    <a:pt x="25357" y="11871"/>
                    <a:pt x="16136" y="22014"/>
                    <a:pt x="14177" y="35615"/>
                  </a:cubicBezTo>
                  <a:lnTo>
                    <a:pt x="63278" y="35615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16F50CCF-CB23-F49C-B238-DBD23E472E74}"/>
                </a:ext>
              </a:extLst>
            </p:cNvPr>
            <p:cNvSpPr/>
            <p:nvPr/>
          </p:nvSpPr>
          <p:spPr>
            <a:xfrm>
              <a:off x="2228216" y="10304749"/>
              <a:ext cx="82295" cy="122406"/>
            </a:xfrm>
            <a:custGeom>
              <a:avLst/>
              <a:gdLst>
                <a:gd name="connsiteX0" fmla="*/ 69041 w 82295"/>
                <a:gd name="connsiteY0" fmla="*/ 106040 h 122406"/>
                <a:gd name="connsiteX1" fmla="*/ 39995 w 82295"/>
                <a:gd name="connsiteY1" fmla="*/ 122407 h 122406"/>
                <a:gd name="connsiteX2" fmla="*/ 0 w 82295"/>
                <a:gd name="connsiteY2" fmla="*/ 81720 h 122406"/>
                <a:gd name="connsiteX3" fmla="*/ 39995 w 82295"/>
                <a:gd name="connsiteY3" fmla="*/ 40111 h 122406"/>
                <a:gd name="connsiteX4" fmla="*/ 69041 w 82295"/>
                <a:gd name="connsiteY4" fmla="*/ 56709 h 122406"/>
                <a:gd name="connsiteX5" fmla="*/ 69041 w 82295"/>
                <a:gd name="connsiteY5" fmla="*/ 0 h 122406"/>
                <a:gd name="connsiteX6" fmla="*/ 82296 w 82295"/>
                <a:gd name="connsiteY6" fmla="*/ 0 h 122406"/>
                <a:gd name="connsiteX7" fmla="*/ 82296 w 82295"/>
                <a:gd name="connsiteY7" fmla="*/ 121139 h 122406"/>
                <a:gd name="connsiteX8" fmla="*/ 69041 w 82295"/>
                <a:gd name="connsiteY8" fmla="*/ 121139 h 122406"/>
                <a:gd name="connsiteX9" fmla="*/ 69041 w 82295"/>
                <a:gd name="connsiteY9" fmla="*/ 106155 h 122406"/>
                <a:gd name="connsiteX10" fmla="*/ 13485 w 82295"/>
                <a:gd name="connsiteY10" fmla="*/ 81489 h 122406"/>
                <a:gd name="connsiteX11" fmla="*/ 41148 w 82295"/>
                <a:gd name="connsiteY11" fmla="*/ 110074 h 122406"/>
                <a:gd name="connsiteX12" fmla="*/ 69041 w 82295"/>
                <a:gd name="connsiteY12" fmla="*/ 81489 h 122406"/>
                <a:gd name="connsiteX13" fmla="*/ 41148 w 82295"/>
                <a:gd name="connsiteY13" fmla="*/ 52444 h 122406"/>
                <a:gd name="connsiteX14" fmla="*/ 13485 w 82295"/>
                <a:gd name="connsiteY14" fmla="*/ 81489 h 122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82295" h="122406">
                  <a:moveTo>
                    <a:pt x="69041" y="106040"/>
                  </a:moveTo>
                  <a:cubicBezTo>
                    <a:pt x="63047" y="116067"/>
                    <a:pt x="52789" y="122407"/>
                    <a:pt x="39995" y="122407"/>
                  </a:cubicBezTo>
                  <a:cubicBezTo>
                    <a:pt x="16597" y="122407"/>
                    <a:pt x="0" y="105233"/>
                    <a:pt x="0" y="81720"/>
                  </a:cubicBezTo>
                  <a:cubicBezTo>
                    <a:pt x="0" y="58207"/>
                    <a:pt x="16597" y="40111"/>
                    <a:pt x="39995" y="40111"/>
                  </a:cubicBezTo>
                  <a:cubicBezTo>
                    <a:pt x="52789" y="40111"/>
                    <a:pt x="63047" y="46450"/>
                    <a:pt x="69041" y="56709"/>
                  </a:cubicBezTo>
                  <a:lnTo>
                    <a:pt x="69041" y="0"/>
                  </a:lnTo>
                  <a:lnTo>
                    <a:pt x="82296" y="0"/>
                  </a:lnTo>
                  <a:lnTo>
                    <a:pt x="82296" y="121139"/>
                  </a:lnTo>
                  <a:lnTo>
                    <a:pt x="69041" y="121139"/>
                  </a:lnTo>
                  <a:lnTo>
                    <a:pt x="69041" y="106155"/>
                  </a:lnTo>
                  <a:close/>
                  <a:moveTo>
                    <a:pt x="13485" y="81489"/>
                  </a:moveTo>
                  <a:cubicBezTo>
                    <a:pt x="13485" y="97971"/>
                    <a:pt x="25127" y="110074"/>
                    <a:pt x="41148" y="110074"/>
                  </a:cubicBezTo>
                  <a:cubicBezTo>
                    <a:pt x="57169" y="110074"/>
                    <a:pt x="69041" y="97971"/>
                    <a:pt x="69041" y="81489"/>
                  </a:cubicBezTo>
                  <a:cubicBezTo>
                    <a:pt x="69041" y="65007"/>
                    <a:pt x="57400" y="52444"/>
                    <a:pt x="41148" y="52444"/>
                  </a:cubicBezTo>
                  <a:cubicBezTo>
                    <a:pt x="24896" y="52444"/>
                    <a:pt x="13485" y="64662"/>
                    <a:pt x="13485" y="81489"/>
                  </a:cubicBez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D15E7D75-DC0D-D683-ED1C-F9A250CFEAD4}"/>
                </a:ext>
              </a:extLst>
            </p:cNvPr>
            <p:cNvSpPr/>
            <p:nvPr/>
          </p:nvSpPr>
          <p:spPr>
            <a:xfrm>
              <a:off x="2331028" y="10344860"/>
              <a:ext cx="77224" cy="82295"/>
            </a:xfrm>
            <a:custGeom>
              <a:avLst/>
              <a:gdLst>
                <a:gd name="connsiteX0" fmla="*/ 0 w 77224"/>
                <a:gd name="connsiteY0" fmla="*/ 41954 h 82295"/>
                <a:gd name="connsiteX1" fmla="*/ 39419 w 77224"/>
                <a:gd name="connsiteY1" fmla="*/ 0 h 82295"/>
                <a:gd name="connsiteX2" fmla="*/ 77225 w 77224"/>
                <a:gd name="connsiteY2" fmla="*/ 39764 h 82295"/>
                <a:gd name="connsiteX3" fmla="*/ 76879 w 77224"/>
                <a:gd name="connsiteY3" fmla="*/ 46334 h 82295"/>
                <a:gd name="connsiteX4" fmla="*/ 13946 w 77224"/>
                <a:gd name="connsiteY4" fmla="*/ 46334 h 82295"/>
                <a:gd name="connsiteX5" fmla="*/ 42992 w 77224"/>
                <a:gd name="connsiteY5" fmla="*/ 70193 h 82295"/>
                <a:gd name="connsiteX6" fmla="*/ 71346 w 77224"/>
                <a:gd name="connsiteY6" fmla="*/ 61319 h 82295"/>
                <a:gd name="connsiteX7" fmla="*/ 71346 w 77224"/>
                <a:gd name="connsiteY7" fmla="*/ 73882 h 82295"/>
                <a:gd name="connsiteX8" fmla="*/ 42992 w 77224"/>
                <a:gd name="connsiteY8" fmla="*/ 82295 h 82295"/>
                <a:gd name="connsiteX9" fmla="*/ 0 w 77224"/>
                <a:gd name="connsiteY9" fmla="*/ 41954 h 82295"/>
                <a:gd name="connsiteX10" fmla="*/ 63278 w 77224"/>
                <a:gd name="connsiteY10" fmla="*/ 35615 h 82295"/>
                <a:gd name="connsiteX11" fmla="*/ 39419 w 77224"/>
                <a:gd name="connsiteY11" fmla="*/ 11871 h 82295"/>
                <a:gd name="connsiteX12" fmla="*/ 14177 w 77224"/>
                <a:gd name="connsiteY12" fmla="*/ 35615 h 82295"/>
                <a:gd name="connsiteX13" fmla="*/ 63278 w 77224"/>
                <a:gd name="connsiteY13" fmla="*/ 35615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7224" h="82295">
                  <a:moveTo>
                    <a:pt x="0" y="41954"/>
                  </a:moveTo>
                  <a:cubicBezTo>
                    <a:pt x="0" y="18096"/>
                    <a:pt x="15214" y="0"/>
                    <a:pt x="39419" y="0"/>
                  </a:cubicBezTo>
                  <a:cubicBezTo>
                    <a:pt x="62356" y="0"/>
                    <a:pt x="77225" y="16943"/>
                    <a:pt x="77225" y="39764"/>
                  </a:cubicBezTo>
                  <a:cubicBezTo>
                    <a:pt x="77225" y="42070"/>
                    <a:pt x="77109" y="44144"/>
                    <a:pt x="76879" y="46334"/>
                  </a:cubicBezTo>
                  <a:lnTo>
                    <a:pt x="13946" y="46334"/>
                  </a:lnTo>
                  <a:cubicBezTo>
                    <a:pt x="16021" y="60512"/>
                    <a:pt x="27201" y="70193"/>
                    <a:pt x="42992" y="70193"/>
                  </a:cubicBezTo>
                  <a:cubicBezTo>
                    <a:pt x="53135" y="70193"/>
                    <a:pt x="63048" y="67312"/>
                    <a:pt x="71346" y="61319"/>
                  </a:cubicBezTo>
                  <a:lnTo>
                    <a:pt x="71346" y="73882"/>
                  </a:lnTo>
                  <a:cubicBezTo>
                    <a:pt x="62817" y="79645"/>
                    <a:pt x="53135" y="82295"/>
                    <a:pt x="42992" y="82295"/>
                  </a:cubicBezTo>
                  <a:cubicBezTo>
                    <a:pt x="18096" y="82295"/>
                    <a:pt x="0" y="66159"/>
                    <a:pt x="0" y="41954"/>
                  </a:cubicBezTo>
                  <a:close/>
                  <a:moveTo>
                    <a:pt x="63278" y="35615"/>
                  </a:moveTo>
                  <a:cubicBezTo>
                    <a:pt x="62125" y="22014"/>
                    <a:pt x="53481" y="11871"/>
                    <a:pt x="39419" y="11871"/>
                  </a:cubicBezTo>
                  <a:cubicBezTo>
                    <a:pt x="25357" y="11871"/>
                    <a:pt x="16136" y="22014"/>
                    <a:pt x="14177" y="35615"/>
                  </a:cubicBezTo>
                  <a:lnTo>
                    <a:pt x="63278" y="35615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780FB9BD-49BB-9ACD-4E47-A34D73F81E23}"/>
                </a:ext>
              </a:extLst>
            </p:cNvPr>
            <p:cNvSpPr/>
            <p:nvPr/>
          </p:nvSpPr>
          <p:spPr>
            <a:xfrm>
              <a:off x="2427732" y="10303597"/>
              <a:ext cx="47372" cy="122291"/>
            </a:xfrm>
            <a:custGeom>
              <a:avLst/>
              <a:gdLst>
                <a:gd name="connsiteX0" fmla="*/ 13024 w 47372"/>
                <a:gd name="connsiteY0" fmla="*/ 54749 h 122291"/>
                <a:gd name="connsiteX1" fmla="*/ 13024 w 47372"/>
                <a:gd name="connsiteY1" fmla="*/ 122291 h 122291"/>
                <a:gd name="connsiteX2" fmla="*/ 0 w 47372"/>
                <a:gd name="connsiteY2" fmla="*/ 122291 h 122291"/>
                <a:gd name="connsiteX3" fmla="*/ 0 w 47372"/>
                <a:gd name="connsiteY3" fmla="*/ 28700 h 122291"/>
                <a:gd name="connsiteX4" fmla="*/ 27778 w 47372"/>
                <a:gd name="connsiteY4" fmla="*/ 0 h 122291"/>
                <a:gd name="connsiteX5" fmla="*/ 47372 w 47372"/>
                <a:gd name="connsiteY5" fmla="*/ 5648 h 122291"/>
                <a:gd name="connsiteX6" fmla="*/ 47372 w 47372"/>
                <a:gd name="connsiteY6" fmla="*/ 18672 h 122291"/>
                <a:gd name="connsiteX7" fmla="*/ 28815 w 47372"/>
                <a:gd name="connsiteY7" fmla="*/ 12333 h 122291"/>
                <a:gd name="connsiteX8" fmla="*/ 13140 w 47372"/>
                <a:gd name="connsiteY8" fmla="*/ 28008 h 122291"/>
                <a:gd name="connsiteX9" fmla="*/ 13140 w 47372"/>
                <a:gd name="connsiteY9" fmla="*/ 42647 h 122291"/>
                <a:gd name="connsiteX10" fmla="*/ 44952 w 47372"/>
                <a:gd name="connsiteY10" fmla="*/ 42647 h 122291"/>
                <a:gd name="connsiteX11" fmla="*/ 44952 w 47372"/>
                <a:gd name="connsiteY11" fmla="*/ 54749 h 122291"/>
                <a:gd name="connsiteX12" fmla="*/ 13140 w 47372"/>
                <a:gd name="connsiteY12" fmla="*/ 54749 h 1222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7372" h="122291">
                  <a:moveTo>
                    <a:pt x="13024" y="54749"/>
                  </a:moveTo>
                  <a:lnTo>
                    <a:pt x="13024" y="122291"/>
                  </a:lnTo>
                  <a:lnTo>
                    <a:pt x="0" y="122291"/>
                  </a:lnTo>
                  <a:lnTo>
                    <a:pt x="0" y="28700"/>
                  </a:lnTo>
                  <a:cubicBezTo>
                    <a:pt x="0" y="11871"/>
                    <a:pt x="10489" y="0"/>
                    <a:pt x="27778" y="0"/>
                  </a:cubicBezTo>
                  <a:cubicBezTo>
                    <a:pt x="34578" y="0"/>
                    <a:pt x="41148" y="1498"/>
                    <a:pt x="47372" y="5648"/>
                  </a:cubicBezTo>
                  <a:lnTo>
                    <a:pt x="47372" y="18672"/>
                  </a:lnTo>
                  <a:cubicBezTo>
                    <a:pt x="41724" y="14177"/>
                    <a:pt x="35385" y="12333"/>
                    <a:pt x="28815" y="12333"/>
                  </a:cubicBezTo>
                  <a:cubicBezTo>
                    <a:pt x="19248" y="12333"/>
                    <a:pt x="13140" y="18672"/>
                    <a:pt x="13140" y="28008"/>
                  </a:cubicBezTo>
                  <a:lnTo>
                    <a:pt x="13140" y="42647"/>
                  </a:lnTo>
                  <a:lnTo>
                    <a:pt x="44952" y="42647"/>
                  </a:lnTo>
                  <a:lnTo>
                    <a:pt x="44952" y="54749"/>
                  </a:lnTo>
                  <a:lnTo>
                    <a:pt x="13140" y="54749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39F60C17-14A6-42FC-77B3-A03859B9D935}"/>
                </a:ext>
              </a:extLst>
            </p:cNvPr>
            <p:cNvSpPr/>
            <p:nvPr/>
          </p:nvSpPr>
          <p:spPr>
            <a:xfrm>
              <a:off x="2479714" y="10344860"/>
              <a:ext cx="77224" cy="82295"/>
            </a:xfrm>
            <a:custGeom>
              <a:avLst/>
              <a:gdLst>
                <a:gd name="connsiteX0" fmla="*/ 0 w 77224"/>
                <a:gd name="connsiteY0" fmla="*/ 41954 h 82295"/>
                <a:gd name="connsiteX1" fmla="*/ 39419 w 77224"/>
                <a:gd name="connsiteY1" fmla="*/ 0 h 82295"/>
                <a:gd name="connsiteX2" fmla="*/ 77225 w 77224"/>
                <a:gd name="connsiteY2" fmla="*/ 39764 h 82295"/>
                <a:gd name="connsiteX3" fmla="*/ 76879 w 77224"/>
                <a:gd name="connsiteY3" fmla="*/ 46334 h 82295"/>
                <a:gd name="connsiteX4" fmla="*/ 13947 w 77224"/>
                <a:gd name="connsiteY4" fmla="*/ 46334 h 82295"/>
                <a:gd name="connsiteX5" fmla="*/ 42992 w 77224"/>
                <a:gd name="connsiteY5" fmla="*/ 70193 h 82295"/>
                <a:gd name="connsiteX6" fmla="*/ 71346 w 77224"/>
                <a:gd name="connsiteY6" fmla="*/ 61319 h 82295"/>
                <a:gd name="connsiteX7" fmla="*/ 71346 w 77224"/>
                <a:gd name="connsiteY7" fmla="*/ 73882 h 82295"/>
                <a:gd name="connsiteX8" fmla="*/ 42992 w 77224"/>
                <a:gd name="connsiteY8" fmla="*/ 82295 h 82295"/>
                <a:gd name="connsiteX9" fmla="*/ 0 w 77224"/>
                <a:gd name="connsiteY9" fmla="*/ 41954 h 82295"/>
                <a:gd name="connsiteX10" fmla="*/ 63278 w 77224"/>
                <a:gd name="connsiteY10" fmla="*/ 35615 h 82295"/>
                <a:gd name="connsiteX11" fmla="*/ 39419 w 77224"/>
                <a:gd name="connsiteY11" fmla="*/ 11871 h 82295"/>
                <a:gd name="connsiteX12" fmla="*/ 14177 w 77224"/>
                <a:gd name="connsiteY12" fmla="*/ 35615 h 82295"/>
                <a:gd name="connsiteX13" fmla="*/ 63278 w 77224"/>
                <a:gd name="connsiteY13" fmla="*/ 35615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7224" h="82295">
                  <a:moveTo>
                    <a:pt x="0" y="41954"/>
                  </a:moveTo>
                  <a:cubicBezTo>
                    <a:pt x="0" y="18096"/>
                    <a:pt x="15214" y="0"/>
                    <a:pt x="39419" y="0"/>
                  </a:cubicBezTo>
                  <a:cubicBezTo>
                    <a:pt x="62356" y="0"/>
                    <a:pt x="77225" y="16943"/>
                    <a:pt x="77225" y="39764"/>
                  </a:cubicBezTo>
                  <a:cubicBezTo>
                    <a:pt x="77225" y="42070"/>
                    <a:pt x="77109" y="44144"/>
                    <a:pt x="76879" y="46334"/>
                  </a:cubicBezTo>
                  <a:lnTo>
                    <a:pt x="13947" y="46334"/>
                  </a:lnTo>
                  <a:cubicBezTo>
                    <a:pt x="16021" y="60512"/>
                    <a:pt x="27201" y="70193"/>
                    <a:pt x="42992" y="70193"/>
                  </a:cubicBezTo>
                  <a:cubicBezTo>
                    <a:pt x="53135" y="70193"/>
                    <a:pt x="63048" y="67312"/>
                    <a:pt x="71346" y="61319"/>
                  </a:cubicBezTo>
                  <a:lnTo>
                    <a:pt x="71346" y="73882"/>
                  </a:lnTo>
                  <a:cubicBezTo>
                    <a:pt x="62817" y="79645"/>
                    <a:pt x="53135" y="82295"/>
                    <a:pt x="42992" y="82295"/>
                  </a:cubicBezTo>
                  <a:cubicBezTo>
                    <a:pt x="18096" y="82295"/>
                    <a:pt x="0" y="66159"/>
                    <a:pt x="0" y="41954"/>
                  </a:cubicBezTo>
                  <a:close/>
                  <a:moveTo>
                    <a:pt x="63278" y="35615"/>
                  </a:moveTo>
                  <a:cubicBezTo>
                    <a:pt x="62125" y="22014"/>
                    <a:pt x="53481" y="11871"/>
                    <a:pt x="39419" y="11871"/>
                  </a:cubicBezTo>
                  <a:cubicBezTo>
                    <a:pt x="25357" y="11871"/>
                    <a:pt x="16136" y="22014"/>
                    <a:pt x="14177" y="35615"/>
                  </a:cubicBezTo>
                  <a:lnTo>
                    <a:pt x="63278" y="35615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E63D1CED-6E6E-0F14-719A-8D87A19114D5}"/>
                </a:ext>
              </a:extLst>
            </p:cNvPr>
            <p:cNvSpPr/>
            <p:nvPr/>
          </p:nvSpPr>
          <p:spPr>
            <a:xfrm>
              <a:off x="2577916" y="10344630"/>
              <a:ext cx="71230" cy="81143"/>
            </a:xfrm>
            <a:custGeom>
              <a:avLst/>
              <a:gdLst>
                <a:gd name="connsiteX0" fmla="*/ 13024 w 71230"/>
                <a:gd name="connsiteY0" fmla="*/ 81143 h 81143"/>
                <a:gd name="connsiteX1" fmla="*/ 0 w 71230"/>
                <a:gd name="connsiteY1" fmla="*/ 81143 h 81143"/>
                <a:gd name="connsiteX2" fmla="*/ 0 w 71230"/>
                <a:gd name="connsiteY2" fmla="*/ 1498 h 81143"/>
                <a:gd name="connsiteX3" fmla="*/ 13024 w 71230"/>
                <a:gd name="connsiteY3" fmla="*/ 1498 h 81143"/>
                <a:gd name="connsiteX4" fmla="*/ 13024 w 71230"/>
                <a:gd name="connsiteY4" fmla="*/ 16367 h 81143"/>
                <a:gd name="connsiteX5" fmla="*/ 40572 w 71230"/>
                <a:gd name="connsiteY5" fmla="*/ 0 h 81143"/>
                <a:gd name="connsiteX6" fmla="*/ 71231 w 71230"/>
                <a:gd name="connsiteY6" fmla="*/ 34232 h 81143"/>
                <a:gd name="connsiteX7" fmla="*/ 71231 w 71230"/>
                <a:gd name="connsiteY7" fmla="*/ 81028 h 81143"/>
                <a:gd name="connsiteX8" fmla="*/ 57976 w 71230"/>
                <a:gd name="connsiteY8" fmla="*/ 81028 h 81143"/>
                <a:gd name="connsiteX9" fmla="*/ 57976 w 71230"/>
                <a:gd name="connsiteY9" fmla="*/ 36422 h 81143"/>
                <a:gd name="connsiteX10" fmla="*/ 37344 w 71230"/>
                <a:gd name="connsiteY10" fmla="*/ 12678 h 81143"/>
                <a:gd name="connsiteX11" fmla="*/ 12909 w 71230"/>
                <a:gd name="connsiteY11" fmla="*/ 41148 h 81143"/>
                <a:gd name="connsiteX12" fmla="*/ 12909 w 71230"/>
                <a:gd name="connsiteY12" fmla="*/ 81028 h 81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1230" h="81143">
                  <a:moveTo>
                    <a:pt x="13024" y="81143"/>
                  </a:moveTo>
                  <a:lnTo>
                    <a:pt x="0" y="81143"/>
                  </a:lnTo>
                  <a:lnTo>
                    <a:pt x="0" y="1498"/>
                  </a:lnTo>
                  <a:lnTo>
                    <a:pt x="13024" y="1498"/>
                  </a:lnTo>
                  <a:lnTo>
                    <a:pt x="13024" y="16367"/>
                  </a:lnTo>
                  <a:cubicBezTo>
                    <a:pt x="18672" y="6570"/>
                    <a:pt x="28354" y="0"/>
                    <a:pt x="40572" y="0"/>
                  </a:cubicBezTo>
                  <a:cubicBezTo>
                    <a:pt x="60742" y="0"/>
                    <a:pt x="71231" y="14523"/>
                    <a:pt x="71231" y="34232"/>
                  </a:cubicBezTo>
                  <a:lnTo>
                    <a:pt x="71231" y="81028"/>
                  </a:lnTo>
                  <a:lnTo>
                    <a:pt x="57976" y="81028"/>
                  </a:lnTo>
                  <a:lnTo>
                    <a:pt x="57976" y="36422"/>
                  </a:lnTo>
                  <a:cubicBezTo>
                    <a:pt x="57976" y="20977"/>
                    <a:pt x="51176" y="12678"/>
                    <a:pt x="37344" y="12678"/>
                  </a:cubicBezTo>
                  <a:cubicBezTo>
                    <a:pt x="22591" y="12678"/>
                    <a:pt x="12909" y="25242"/>
                    <a:pt x="12909" y="41148"/>
                  </a:cubicBezTo>
                  <a:lnTo>
                    <a:pt x="12909" y="81028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DC621AF8-8375-4B30-C5A4-D5AEB8DA1614}"/>
                </a:ext>
              </a:extLst>
            </p:cNvPr>
            <p:cNvSpPr/>
            <p:nvPr/>
          </p:nvSpPr>
          <p:spPr>
            <a:xfrm>
              <a:off x="2667473" y="10344745"/>
              <a:ext cx="68003" cy="82296"/>
            </a:xfrm>
            <a:custGeom>
              <a:avLst/>
              <a:gdLst>
                <a:gd name="connsiteX0" fmla="*/ 42647 w 68003"/>
                <a:gd name="connsiteY0" fmla="*/ 70079 h 82296"/>
                <a:gd name="connsiteX1" fmla="*/ 68004 w 68003"/>
                <a:gd name="connsiteY1" fmla="*/ 61549 h 82296"/>
                <a:gd name="connsiteX2" fmla="*/ 68004 w 68003"/>
                <a:gd name="connsiteY2" fmla="*/ 74919 h 82296"/>
                <a:gd name="connsiteX3" fmla="*/ 41494 w 68003"/>
                <a:gd name="connsiteY3" fmla="*/ 82296 h 82296"/>
                <a:gd name="connsiteX4" fmla="*/ 0 w 68003"/>
                <a:gd name="connsiteY4" fmla="*/ 41148 h 82296"/>
                <a:gd name="connsiteX5" fmla="*/ 41609 w 68003"/>
                <a:gd name="connsiteY5" fmla="*/ 0 h 82296"/>
                <a:gd name="connsiteX6" fmla="*/ 67082 w 68003"/>
                <a:gd name="connsiteY6" fmla="*/ 8068 h 82296"/>
                <a:gd name="connsiteX7" fmla="*/ 67082 w 68003"/>
                <a:gd name="connsiteY7" fmla="*/ 22591 h 82296"/>
                <a:gd name="connsiteX8" fmla="*/ 42416 w 68003"/>
                <a:gd name="connsiteY8" fmla="*/ 12448 h 82296"/>
                <a:gd name="connsiteX9" fmla="*/ 13486 w 68003"/>
                <a:gd name="connsiteY9" fmla="*/ 41148 h 82296"/>
                <a:gd name="connsiteX10" fmla="*/ 42531 w 68003"/>
                <a:gd name="connsiteY10" fmla="*/ 70079 h 822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8003" h="82296">
                  <a:moveTo>
                    <a:pt x="42647" y="70079"/>
                  </a:moveTo>
                  <a:cubicBezTo>
                    <a:pt x="52328" y="70079"/>
                    <a:pt x="61088" y="67542"/>
                    <a:pt x="68004" y="61549"/>
                  </a:cubicBezTo>
                  <a:lnTo>
                    <a:pt x="68004" y="74919"/>
                  </a:lnTo>
                  <a:cubicBezTo>
                    <a:pt x="60281" y="80106"/>
                    <a:pt x="51060" y="82296"/>
                    <a:pt x="41494" y="82296"/>
                  </a:cubicBezTo>
                  <a:cubicBezTo>
                    <a:pt x="16943" y="82296"/>
                    <a:pt x="0" y="65353"/>
                    <a:pt x="0" y="41148"/>
                  </a:cubicBezTo>
                  <a:cubicBezTo>
                    <a:pt x="0" y="16943"/>
                    <a:pt x="17404" y="0"/>
                    <a:pt x="41609" y="0"/>
                  </a:cubicBezTo>
                  <a:cubicBezTo>
                    <a:pt x="51291" y="0"/>
                    <a:pt x="60166" y="2766"/>
                    <a:pt x="67082" y="8068"/>
                  </a:cubicBezTo>
                  <a:lnTo>
                    <a:pt x="67082" y="22591"/>
                  </a:lnTo>
                  <a:cubicBezTo>
                    <a:pt x="60742" y="16021"/>
                    <a:pt x="52213" y="12448"/>
                    <a:pt x="42416" y="12448"/>
                  </a:cubicBezTo>
                  <a:cubicBezTo>
                    <a:pt x="25473" y="12448"/>
                    <a:pt x="13486" y="24204"/>
                    <a:pt x="13486" y="41148"/>
                  </a:cubicBezTo>
                  <a:cubicBezTo>
                    <a:pt x="13486" y="58091"/>
                    <a:pt x="25588" y="70079"/>
                    <a:pt x="42531" y="70079"/>
                  </a:cubicBez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86FA28C9-8F6F-74FF-CDCE-1D4A19144E86}"/>
                </a:ext>
              </a:extLst>
            </p:cNvPr>
            <p:cNvSpPr/>
            <p:nvPr/>
          </p:nvSpPr>
          <p:spPr>
            <a:xfrm>
              <a:off x="2750346" y="10344860"/>
              <a:ext cx="77224" cy="82295"/>
            </a:xfrm>
            <a:custGeom>
              <a:avLst/>
              <a:gdLst>
                <a:gd name="connsiteX0" fmla="*/ 0 w 77224"/>
                <a:gd name="connsiteY0" fmla="*/ 41954 h 82295"/>
                <a:gd name="connsiteX1" fmla="*/ 39419 w 77224"/>
                <a:gd name="connsiteY1" fmla="*/ 0 h 82295"/>
                <a:gd name="connsiteX2" fmla="*/ 77225 w 77224"/>
                <a:gd name="connsiteY2" fmla="*/ 39764 h 82295"/>
                <a:gd name="connsiteX3" fmla="*/ 76879 w 77224"/>
                <a:gd name="connsiteY3" fmla="*/ 46334 h 82295"/>
                <a:gd name="connsiteX4" fmla="*/ 13947 w 77224"/>
                <a:gd name="connsiteY4" fmla="*/ 46334 h 82295"/>
                <a:gd name="connsiteX5" fmla="*/ 42992 w 77224"/>
                <a:gd name="connsiteY5" fmla="*/ 70193 h 82295"/>
                <a:gd name="connsiteX6" fmla="*/ 71346 w 77224"/>
                <a:gd name="connsiteY6" fmla="*/ 61319 h 82295"/>
                <a:gd name="connsiteX7" fmla="*/ 71346 w 77224"/>
                <a:gd name="connsiteY7" fmla="*/ 73882 h 82295"/>
                <a:gd name="connsiteX8" fmla="*/ 42992 w 77224"/>
                <a:gd name="connsiteY8" fmla="*/ 82295 h 82295"/>
                <a:gd name="connsiteX9" fmla="*/ 0 w 77224"/>
                <a:gd name="connsiteY9" fmla="*/ 41954 h 82295"/>
                <a:gd name="connsiteX10" fmla="*/ 63278 w 77224"/>
                <a:gd name="connsiteY10" fmla="*/ 35615 h 82295"/>
                <a:gd name="connsiteX11" fmla="*/ 39419 w 77224"/>
                <a:gd name="connsiteY11" fmla="*/ 11871 h 82295"/>
                <a:gd name="connsiteX12" fmla="*/ 14177 w 77224"/>
                <a:gd name="connsiteY12" fmla="*/ 35615 h 82295"/>
                <a:gd name="connsiteX13" fmla="*/ 63278 w 77224"/>
                <a:gd name="connsiteY13" fmla="*/ 35615 h 82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7224" h="82295">
                  <a:moveTo>
                    <a:pt x="0" y="41954"/>
                  </a:moveTo>
                  <a:cubicBezTo>
                    <a:pt x="0" y="18096"/>
                    <a:pt x="15214" y="0"/>
                    <a:pt x="39419" y="0"/>
                  </a:cubicBezTo>
                  <a:cubicBezTo>
                    <a:pt x="62356" y="0"/>
                    <a:pt x="77225" y="16943"/>
                    <a:pt x="77225" y="39764"/>
                  </a:cubicBezTo>
                  <a:cubicBezTo>
                    <a:pt x="77225" y="42070"/>
                    <a:pt x="77109" y="44144"/>
                    <a:pt x="76879" y="46334"/>
                  </a:cubicBezTo>
                  <a:lnTo>
                    <a:pt x="13947" y="46334"/>
                  </a:lnTo>
                  <a:cubicBezTo>
                    <a:pt x="16021" y="60512"/>
                    <a:pt x="27201" y="70193"/>
                    <a:pt x="42992" y="70193"/>
                  </a:cubicBezTo>
                  <a:cubicBezTo>
                    <a:pt x="53135" y="70193"/>
                    <a:pt x="63048" y="67312"/>
                    <a:pt x="71346" y="61319"/>
                  </a:cubicBezTo>
                  <a:lnTo>
                    <a:pt x="71346" y="73882"/>
                  </a:lnTo>
                  <a:cubicBezTo>
                    <a:pt x="62817" y="79645"/>
                    <a:pt x="53135" y="82295"/>
                    <a:pt x="42992" y="82295"/>
                  </a:cubicBezTo>
                  <a:cubicBezTo>
                    <a:pt x="18096" y="82295"/>
                    <a:pt x="0" y="66159"/>
                    <a:pt x="0" y="41954"/>
                  </a:cubicBezTo>
                  <a:close/>
                  <a:moveTo>
                    <a:pt x="63278" y="35615"/>
                  </a:moveTo>
                  <a:cubicBezTo>
                    <a:pt x="62125" y="22014"/>
                    <a:pt x="53481" y="11871"/>
                    <a:pt x="39419" y="11871"/>
                  </a:cubicBezTo>
                  <a:cubicBezTo>
                    <a:pt x="25357" y="11871"/>
                    <a:pt x="16137" y="22014"/>
                    <a:pt x="14177" y="35615"/>
                  </a:cubicBezTo>
                  <a:lnTo>
                    <a:pt x="63278" y="35615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80AC2C91-729A-7ED6-B8CF-B08E5C31DDE6}"/>
                </a:ext>
              </a:extLst>
            </p:cNvPr>
            <p:cNvSpPr/>
            <p:nvPr/>
          </p:nvSpPr>
          <p:spPr>
            <a:xfrm>
              <a:off x="2885546" y="10304749"/>
              <a:ext cx="82295" cy="122406"/>
            </a:xfrm>
            <a:custGeom>
              <a:avLst/>
              <a:gdLst>
                <a:gd name="connsiteX0" fmla="*/ 42301 w 82295"/>
                <a:gd name="connsiteY0" fmla="*/ 122407 h 122406"/>
                <a:gd name="connsiteX1" fmla="*/ 13024 w 82295"/>
                <a:gd name="connsiteY1" fmla="*/ 105924 h 122406"/>
                <a:gd name="connsiteX2" fmla="*/ 13024 w 82295"/>
                <a:gd name="connsiteY2" fmla="*/ 121139 h 122406"/>
                <a:gd name="connsiteX3" fmla="*/ 0 w 82295"/>
                <a:gd name="connsiteY3" fmla="*/ 121139 h 122406"/>
                <a:gd name="connsiteX4" fmla="*/ 0 w 82295"/>
                <a:gd name="connsiteY4" fmla="*/ 0 h 122406"/>
                <a:gd name="connsiteX5" fmla="*/ 13024 w 82295"/>
                <a:gd name="connsiteY5" fmla="*/ 0 h 122406"/>
                <a:gd name="connsiteX6" fmla="*/ 13024 w 82295"/>
                <a:gd name="connsiteY6" fmla="*/ 56478 h 122406"/>
                <a:gd name="connsiteX7" fmla="*/ 42301 w 82295"/>
                <a:gd name="connsiteY7" fmla="*/ 39996 h 122406"/>
                <a:gd name="connsiteX8" fmla="*/ 82296 w 82295"/>
                <a:gd name="connsiteY8" fmla="*/ 81028 h 122406"/>
                <a:gd name="connsiteX9" fmla="*/ 42301 w 82295"/>
                <a:gd name="connsiteY9" fmla="*/ 122407 h 122406"/>
                <a:gd name="connsiteX10" fmla="*/ 68811 w 82295"/>
                <a:gd name="connsiteY10" fmla="*/ 81259 h 122406"/>
                <a:gd name="connsiteX11" fmla="*/ 41148 w 82295"/>
                <a:gd name="connsiteY11" fmla="*/ 52559 h 122406"/>
                <a:gd name="connsiteX12" fmla="*/ 13024 w 82295"/>
                <a:gd name="connsiteY12" fmla="*/ 81259 h 122406"/>
                <a:gd name="connsiteX13" fmla="*/ 41148 w 82295"/>
                <a:gd name="connsiteY13" fmla="*/ 110189 h 122406"/>
                <a:gd name="connsiteX14" fmla="*/ 68811 w 82295"/>
                <a:gd name="connsiteY14" fmla="*/ 81259 h 122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82295" h="122406">
                  <a:moveTo>
                    <a:pt x="42301" y="122407"/>
                  </a:moveTo>
                  <a:cubicBezTo>
                    <a:pt x="29507" y="122407"/>
                    <a:pt x="19018" y="116067"/>
                    <a:pt x="13024" y="105924"/>
                  </a:cubicBezTo>
                  <a:lnTo>
                    <a:pt x="13024" y="121139"/>
                  </a:lnTo>
                  <a:lnTo>
                    <a:pt x="0" y="121139"/>
                  </a:lnTo>
                  <a:lnTo>
                    <a:pt x="0" y="0"/>
                  </a:lnTo>
                  <a:lnTo>
                    <a:pt x="13024" y="0"/>
                  </a:lnTo>
                  <a:lnTo>
                    <a:pt x="13024" y="56478"/>
                  </a:lnTo>
                  <a:cubicBezTo>
                    <a:pt x="19018" y="46335"/>
                    <a:pt x="29507" y="39996"/>
                    <a:pt x="42301" y="39996"/>
                  </a:cubicBezTo>
                  <a:cubicBezTo>
                    <a:pt x="65583" y="39996"/>
                    <a:pt x="82296" y="57285"/>
                    <a:pt x="82296" y="81028"/>
                  </a:cubicBezTo>
                  <a:cubicBezTo>
                    <a:pt x="82296" y="104772"/>
                    <a:pt x="65468" y="122407"/>
                    <a:pt x="42301" y="122407"/>
                  </a:cubicBezTo>
                  <a:close/>
                  <a:moveTo>
                    <a:pt x="68811" y="81259"/>
                  </a:moveTo>
                  <a:cubicBezTo>
                    <a:pt x="68811" y="64662"/>
                    <a:pt x="57169" y="52559"/>
                    <a:pt x="41148" y="52559"/>
                  </a:cubicBezTo>
                  <a:cubicBezTo>
                    <a:pt x="25127" y="52559"/>
                    <a:pt x="13024" y="64662"/>
                    <a:pt x="13024" y="81259"/>
                  </a:cubicBezTo>
                  <a:cubicBezTo>
                    <a:pt x="13024" y="97857"/>
                    <a:pt x="24781" y="110189"/>
                    <a:pt x="41148" y="110189"/>
                  </a:cubicBezTo>
                  <a:cubicBezTo>
                    <a:pt x="57515" y="110189"/>
                    <a:pt x="68811" y="98087"/>
                    <a:pt x="68811" y="81259"/>
                  </a:cubicBez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21E4C8B1-93A8-6072-C419-DB674DC5C431}"/>
                </a:ext>
              </a:extLst>
            </p:cNvPr>
            <p:cNvSpPr/>
            <p:nvPr/>
          </p:nvSpPr>
          <p:spPr>
            <a:xfrm>
              <a:off x="2972914" y="10346243"/>
              <a:ext cx="80567" cy="119985"/>
            </a:xfrm>
            <a:custGeom>
              <a:avLst/>
              <a:gdLst>
                <a:gd name="connsiteX0" fmla="*/ 22822 w 80567"/>
                <a:gd name="connsiteY0" fmla="*/ 119986 h 119985"/>
                <a:gd name="connsiteX1" fmla="*/ 8875 w 80567"/>
                <a:gd name="connsiteY1" fmla="*/ 119986 h 119985"/>
                <a:gd name="connsiteX2" fmla="*/ 34348 w 80567"/>
                <a:gd name="connsiteY2" fmla="*/ 66851 h 119985"/>
                <a:gd name="connsiteX3" fmla="*/ 0 w 80567"/>
                <a:gd name="connsiteY3" fmla="*/ 0 h 119985"/>
                <a:gd name="connsiteX4" fmla="*/ 15445 w 80567"/>
                <a:gd name="connsiteY4" fmla="*/ 0 h 119985"/>
                <a:gd name="connsiteX5" fmla="*/ 41494 w 80567"/>
                <a:gd name="connsiteY5" fmla="*/ 51983 h 119985"/>
                <a:gd name="connsiteX6" fmla="*/ 66621 w 80567"/>
                <a:gd name="connsiteY6" fmla="*/ 0 h 119985"/>
                <a:gd name="connsiteX7" fmla="*/ 80567 w 80567"/>
                <a:gd name="connsiteY7" fmla="*/ 0 h 119985"/>
                <a:gd name="connsiteX8" fmla="*/ 22822 w 80567"/>
                <a:gd name="connsiteY8" fmla="*/ 119986 h 1199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0567" h="119985">
                  <a:moveTo>
                    <a:pt x="22822" y="119986"/>
                  </a:moveTo>
                  <a:lnTo>
                    <a:pt x="8875" y="119986"/>
                  </a:lnTo>
                  <a:lnTo>
                    <a:pt x="34348" y="66851"/>
                  </a:lnTo>
                  <a:lnTo>
                    <a:pt x="0" y="0"/>
                  </a:lnTo>
                  <a:lnTo>
                    <a:pt x="15445" y="0"/>
                  </a:lnTo>
                  <a:lnTo>
                    <a:pt x="41494" y="51983"/>
                  </a:lnTo>
                  <a:lnTo>
                    <a:pt x="66621" y="0"/>
                  </a:lnTo>
                  <a:lnTo>
                    <a:pt x="80567" y="0"/>
                  </a:lnTo>
                  <a:lnTo>
                    <a:pt x="22822" y="119986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9CF4C213-57B2-AD92-36A6-7DBDA9528697}"/>
                </a:ext>
              </a:extLst>
            </p:cNvPr>
            <p:cNvSpPr/>
            <p:nvPr/>
          </p:nvSpPr>
          <p:spPr>
            <a:xfrm>
              <a:off x="503573" y="10538498"/>
              <a:ext cx="82296" cy="121368"/>
            </a:xfrm>
            <a:custGeom>
              <a:avLst/>
              <a:gdLst>
                <a:gd name="connsiteX0" fmla="*/ 13024 w 82296"/>
                <a:gd name="connsiteY0" fmla="*/ 65814 h 121368"/>
                <a:gd name="connsiteX1" fmla="*/ 13024 w 82296"/>
                <a:gd name="connsiteY1" fmla="*/ 121369 h 121368"/>
                <a:gd name="connsiteX2" fmla="*/ 0 w 82296"/>
                <a:gd name="connsiteY2" fmla="*/ 121369 h 121368"/>
                <a:gd name="connsiteX3" fmla="*/ 0 w 82296"/>
                <a:gd name="connsiteY3" fmla="*/ 1383 h 121368"/>
                <a:gd name="connsiteX4" fmla="*/ 13024 w 82296"/>
                <a:gd name="connsiteY4" fmla="*/ 1383 h 121368"/>
                <a:gd name="connsiteX5" fmla="*/ 13024 w 82296"/>
                <a:gd name="connsiteY5" fmla="*/ 16598 h 121368"/>
                <a:gd name="connsiteX6" fmla="*/ 42301 w 82296"/>
                <a:gd name="connsiteY6" fmla="*/ 0 h 121368"/>
                <a:gd name="connsiteX7" fmla="*/ 82296 w 82296"/>
                <a:gd name="connsiteY7" fmla="*/ 41033 h 121368"/>
                <a:gd name="connsiteX8" fmla="*/ 42301 w 82296"/>
                <a:gd name="connsiteY8" fmla="*/ 82411 h 121368"/>
                <a:gd name="connsiteX9" fmla="*/ 13024 w 82296"/>
                <a:gd name="connsiteY9" fmla="*/ 65929 h 121368"/>
                <a:gd name="connsiteX10" fmla="*/ 41148 w 82296"/>
                <a:gd name="connsiteY10" fmla="*/ 12333 h 121368"/>
                <a:gd name="connsiteX11" fmla="*/ 13024 w 82296"/>
                <a:gd name="connsiteY11" fmla="*/ 41033 h 121368"/>
                <a:gd name="connsiteX12" fmla="*/ 41148 w 82296"/>
                <a:gd name="connsiteY12" fmla="*/ 69963 h 121368"/>
                <a:gd name="connsiteX13" fmla="*/ 68811 w 82296"/>
                <a:gd name="connsiteY13" fmla="*/ 41033 h 121368"/>
                <a:gd name="connsiteX14" fmla="*/ 41148 w 82296"/>
                <a:gd name="connsiteY14" fmla="*/ 12333 h 1213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82296" h="121368">
                  <a:moveTo>
                    <a:pt x="13024" y="65814"/>
                  </a:moveTo>
                  <a:lnTo>
                    <a:pt x="13024" y="121369"/>
                  </a:lnTo>
                  <a:lnTo>
                    <a:pt x="0" y="121369"/>
                  </a:lnTo>
                  <a:lnTo>
                    <a:pt x="0" y="1383"/>
                  </a:lnTo>
                  <a:lnTo>
                    <a:pt x="13024" y="1383"/>
                  </a:lnTo>
                  <a:lnTo>
                    <a:pt x="13024" y="16598"/>
                  </a:lnTo>
                  <a:cubicBezTo>
                    <a:pt x="19018" y="6455"/>
                    <a:pt x="29507" y="0"/>
                    <a:pt x="42301" y="0"/>
                  </a:cubicBezTo>
                  <a:cubicBezTo>
                    <a:pt x="65353" y="0"/>
                    <a:pt x="82296" y="17289"/>
                    <a:pt x="82296" y="41033"/>
                  </a:cubicBezTo>
                  <a:cubicBezTo>
                    <a:pt x="82296" y="64776"/>
                    <a:pt x="65353" y="82411"/>
                    <a:pt x="42301" y="82411"/>
                  </a:cubicBezTo>
                  <a:cubicBezTo>
                    <a:pt x="29507" y="82411"/>
                    <a:pt x="19018" y="76072"/>
                    <a:pt x="13024" y="65929"/>
                  </a:cubicBezTo>
                  <a:close/>
                  <a:moveTo>
                    <a:pt x="41148" y="12333"/>
                  </a:moveTo>
                  <a:cubicBezTo>
                    <a:pt x="24896" y="12333"/>
                    <a:pt x="13024" y="24435"/>
                    <a:pt x="13024" y="41033"/>
                  </a:cubicBezTo>
                  <a:cubicBezTo>
                    <a:pt x="13024" y="57630"/>
                    <a:pt x="24781" y="69963"/>
                    <a:pt x="41148" y="69963"/>
                  </a:cubicBezTo>
                  <a:cubicBezTo>
                    <a:pt x="57515" y="69963"/>
                    <a:pt x="68811" y="57861"/>
                    <a:pt x="68811" y="41033"/>
                  </a:cubicBezTo>
                  <a:cubicBezTo>
                    <a:pt x="68811" y="24204"/>
                    <a:pt x="57169" y="12333"/>
                    <a:pt x="41148" y="12333"/>
                  </a:cubicBez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B1B5293C-F1D7-22F7-1891-4CC71B74D525}"/>
                </a:ext>
              </a:extLst>
            </p:cNvPr>
            <p:cNvSpPr/>
            <p:nvPr/>
          </p:nvSpPr>
          <p:spPr>
            <a:xfrm>
              <a:off x="606500" y="10538267"/>
              <a:ext cx="42070" cy="81143"/>
            </a:xfrm>
            <a:custGeom>
              <a:avLst/>
              <a:gdLst>
                <a:gd name="connsiteX0" fmla="*/ 13024 w 42070"/>
                <a:gd name="connsiteY0" fmla="*/ 81144 h 81143"/>
                <a:gd name="connsiteX1" fmla="*/ 0 w 42070"/>
                <a:gd name="connsiteY1" fmla="*/ 81144 h 81143"/>
                <a:gd name="connsiteX2" fmla="*/ 0 w 42070"/>
                <a:gd name="connsiteY2" fmla="*/ 1498 h 81143"/>
                <a:gd name="connsiteX3" fmla="*/ 13024 w 42070"/>
                <a:gd name="connsiteY3" fmla="*/ 1498 h 81143"/>
                <a:gd name="connsiteX4" fmla="*/ 13024 w 42070"/>
                <a:gd name="connsiteY4" fmla="*/ 19248 h 81143"/>
                <a:gd name="connsiteX5" fmla="*/ 42070 w 42070"/>
                <a:gd name="connsiteY5" fmla="*/ 0 h 81143"/>
                <a:gd name="connsiteX6" fmla="*/ 42070 w 42070"/>
                <a:gd name="connsiteY6" fmla="*/ 14869 h 81143"/>
                <a:gd name="connsiteX7" fmla="*/ 13024 w 42070"/>
                <a:gd name="connsiteY7" fmla="*/ 42993 h 81143"/>
                <a:gd name="connsiteX8" fmla="*/ 13024 w 42070"/>
                <a:gd name="connsiteY8" fmla="*/ 81144 h 81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070" h="81143">
                  <a:moveTo>
                    <a:pt x="13024" y="81144"/>
                  </a:moveTo>
                  <a:lnTo>
                    <a:pt x="0" y="81144"/>
                  </a:lnTo>
                  <a:lnTo>
                    <a:pt x="0" y="1498"/>
                  </a:lnTo>
                  <a:lnTo>
                    <a:pt x="13024" y="1498"/>
                  </a:lnTo>
                  <a:lnTo>
                    <a:pt x="13024" y="19248"/>
                  </a:lnTo>
                  <a:cubicBezTo>
                    <a:pt x="19018" y="7146"/>
                    <a:pt x="29276" y="0"/>
                    <a:pt x="42070" y="0"/>
                  </a:cubicBezTo>
                  <a:lnTo>
                    <a:pt x="42070" y="14869"/>
                  </a:lnTo>
                  <a:cubicBezTo>
                    <a:pt x="26279" y="12794"/>
                    <a:pt x="13024" y="23398"/>
                    <a:pt x="13024" y="42993"/>
                  </a:cubicBezTo>
                  <a:lnTo>
                    <a:pt x="13024" y="81144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FD208BCF-152F-9C03-5B5C-5CC47478931C}"/>
                </a:ext>
              </a:extLst>
            </p:cNvPr>
            <p:cNvSpPr/>
            <p:nvPr/>
          </p:nvSpPr>
          <p:spPr>
            <a:xfrm>
              <a:off x="655947" y="10538498"/>
              <a:ext cx="77224" cy="82296"/>
            </a:xfrm>
            <a:custGeom>
              <a:avLst/>
              <a:gdLst>
                <a:gd name="connsiteX0" fmla="*/ 0 w 77224"/>
                <a:gd name="connsiteY0" fmla="*/ 41955 h 82296"/>
                <a:gd name="connsiteX1" fmla="*/ 39419 w 77224"/>
                <a:gd name="connsiteY1" fmla="*/ 0 h 82296"/>
                <a:gd name="connsiteX2" fmla="*/ 77225 w 77224"/>
                <a:gd name="connsiteY2" fmla="*/ 39765 h 82296"/>
                <a:gd name="connsiteX3" fmla="*/ 76879 w 77224"/>
                <a:gd name="connsiteY3" fmla="*/ 46335 h 82296"/>
                <a:gd name="connsiteX4" fmla="*/ 13947 w 77224"/>
                <a:gd name="connsiteY4" fmla="*/ 46335 h 82296"/>
                <a:gd name="connsiteX5" fmla="*/ 42992 w 77224"/>
                <a:gd name="connsiteY5" fmla="*/ 70193 h 82296"/>
                <a:gd name="connsiteX6" fmla="*/ 71462 w 77224"/>
                <a:gd name="connsiteY6" fmla="*/ 61319 h 82296"/>
                <a:gd name="connsiteX7" fmla="*/ 71462 w 77224"/>
                <a:gd name="connsiteY7" fmla="*/ 73882 h 82296"/>
                <a:gd name="connsiteX8" fmla="*/ 42992 w 77224"/>
                <a:gd name="connsiteY8" fmla="*/ 82296 h 82296"/>
                <a:gd name="connsiteX9" fmla="*/ 0 w 77224"/>
                <a:gd name="connsiteY9" fmla="*/ 41955 h 82296"/>
                <a:gd name="connsiteX10" fmla="*/ 63278 w 77224"/>
                <a:gd name="connsiteY10" fmla="*/ 35615 h 82296"/>
                <a:gd name="connsiteX11" fmla="*/ 39419 w 77224"/>
                <a:gd name="connsiteY11" fmla="*/ 11871 h 82296"/>
                <a:gd name="connsiteX12" fmla="*/ 14177 w 77224"/>
                <a:gd name="connsiteY12" fmla="*/ 35615 h 82296"/>
                <a:gd name="connsiteX13" fmla="*/ 63278 w 77224"/>
                <a:gd name="connsiteY13" fmla="*/ 35615 h 822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7224" h="82296">
                  <a:moveTo>
                    <a:pt x="0" y="41955"/>
                  </a:moveTo>
                  <a:cubicBezTo>
                    <a:pt x="0" y="18096"/>
                    <a:pt x="15214" y="0"/>
                    <a:pt x="39419" y="0"/>
                  </a:cubicBezTo>
                  <a:cubicBezTo>
                    <a:pt x="62356" y="0"/>
                    <a:pt x="77225" y="16943"/>
                    <a:pt x="77225" y="39765"/>
                  </a:cubicBezTo>
                  <a:cubicBezTo>
                    <a:pt x="77225" y="42070"/>
                    <a:pt x="77109" y="44145"/>
                    <a:pt x="76879" y="46335"/>
                  </a:cubicBezTo>
                  <a:lnTo>
                    <a:pt x="13947" y="46335"/>
                  </a:lnTo>
                  <a:cubicBezTo>
                    <a:pt x="16021" y="60512"/>
                    <a:pt x="27201" y="70193"/>
                    <a:pt x="42992" y="70193"/>
                  </a:cubicBezTo>
                  <a:cubicBezTo>
                    <a:pt x="53135" y="70193"/>
                    <a:pt x="63048" y="67312"/>
                    <a:pt x="71462" y="61319"/>
                  </a:cubicBezTo>
                  <a:lnTo>
                    <a:pt x="71462" y="73882"/>
                  </a:lnTo>
                  <a:cubicBezTo>
                    <a:pt x="62932" y="79645"/>
                    <a:pt x="53250" y="82296"/>
                    <a:pt x="42992" y="82296"/>
                  </a:cubicBezTo>
                  <a:cubicBezTo>
                    <a:pt x="18096" y="82296"/>
                    <a:pt x="0" y="66159"/>
                    <a:pt x="0" y="41955"/>
                  </a:cubicBezTo>
                  <a:close/>
                  <a:moveTo>
                    <a:pt x="63278" y="35615"/>
                  </a:moveTo>
                  <a:cubicBezTo>
                    <a:pt x="62125" y="22014"/>
                    <a:pt x="53481" y="11871"/>
                    <a:pt x="39419" y="11871"/>
                  </a:cubicBezTo>
                  <a:cubicBezTo>
                    <a:pt x="25357" y="11871"/>
                    <a:pt x="16136" y="22014"/>
                    <a:pt x="14177" y="35615"/>
                  </a:cubicBezTo>
                  <a:lnTo>
                    <a:pt x="63278" y="35615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D574468C-E9E1-1500-0671-A3B4A689C9F8}"/>
                </a:ext>
              </a:extLst>
            </p:cNvPr>
            <p:cNvSpPr/>
            <p:nvPr/>
          </p:nvSpPr>
          <p:spPr>
            <a:xfrm>
              <a:off x="741816" y="10539881"/>
              <a:ext cx="81028" cy="82296"/>
            </a:xfrm>
            <a:custGeom>
              <a:avLst/>
              <a:gdLst>
                <a:gd name="connsiteX0" fmla="*/ 40687 w 81028"/>
                <a:gd name="connsiteY0" fmla="*/ 82296 h 82296"/>
                <a:gd name="connsiteX1" fmla="*/ 0 w 81028"/>
                <a:gd name="connsiteY1" fmla="*/ 0 h 82296"/>
                <a:gd name="connsiteX2" fmla="*/ 15330 w 81028"/>
                <a:gd name="connsiteY2" fmla="*/ 0 h 82296"/>
                <a:gd name="connsiteX3" fmla="*/ 41263 w 81028"/>
                <a:gd name="connsiteY3" fmla="*/ 54749 h 82296"/>
                <a:gd name="connsiteX4" fmla="*/ 66966 w 81028"/>
                <a:gd name="connsiteY4" fmla="*/ 0 h 82296"/>
                <a:gd name="connsiteX5" fmla="*/ 81028 w 81028"/>
                <a:gd name="connsiteY5" fmla="*/ 0 h 82296"/>
                <a:gd name="connsiteX6" fmla="*/ 40687 w 81028"/>
                <a:gd name="connsiteY6" fmla="*/ 82296 h 822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028" h="82296">
                  <a:moveTo>
                    <a:pt x="40687" y="82296"/>
                  </a:moveTo>
                  <a:lnTo>
                    <a:pt x="0" y="0"/>
                  </a:lnTo>
                  <a:lnTo>
                    <a:pt x="15330" y="0"/>
                  </a:lnTo>
                  <a:lnTo>
                    <a:pt x="41263" y="54749"/>
                  </a:lnTo>
                  <a:lnTo>
                    <a:pt x="66966" y="0"/>
                  </a:lnTo>
                  <a:lnTo>
                    <a:pt x="81028" y="0"/>
                  </a:lnTo>
                  <a:lnTo>
                    <a:pt x="40687" y="82296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EC14DC5C-96FF-F594-1BEB-B93099D37354}"/>
                </a:ext>
              </a:extLst>
            </p:cNvPr>
            <p:cNvSpPr/>
            <p:nvPr/>
          </p:nvSpPr>
          <p:spPr>
            <a:xfrm>
              <a:off x="831258" y="10538498"/>
              <a:ext cx="77224" cy="82296"/>
            </a:xfrm>
            <a:custGeom>
              <a:avLst/>
              <a:gdLst>
                <a:gd name="connsiteX0" fmla="*/ 0 w 77224"/>
                <a:gd name="connsiteY0" fmla="*/ 41955 h 82296"/>
                <a:gd name="connsiteX1" fmla="*/ 39419 w 77224"/>
                <a:gd name="connsiteY1" fmla="*/ 0 h 82296"/>
                <a:gd name="connsiteX2" fmla="*/ 77225 w 77224"/>
                <a:gd name="connsiteY2" fmla="*/ 39765 h 82296"/>
                <a:gd name="connsiteX3" fmla="*/ 76879 w 77224"/>
                <a:gd name="connsiteY3" fmla="*/ 46335 h 82296"/>
                <a:gd name="connsiteX4" fmla="*/ 13947 w 77224"/>
                <a:gd name="connsiteY4" fmla="*/ 46335 h 82296"/>
                <a:gd name="connsiteX5" fmla="*/ 42992 w 77224"/>
                <a:gd name="connsiteY5" fmla="*/ 70193 h 82296"/>
                <a:gd name="connsiteX6" fmla="*/ 71461 w 77224"/>
                <a:gd name="connsiteY6" fmla="*/ 61319 h 82296"/>
                <a:gd name="connsiteX7" fmla="*/ 71461 w 77224"/>
                <a:gd name="connsiteY7" fmla="*/ 73882 h 82296"/>
                <a:gd name="connsiteX8" fmla="*/ 42992 w 77224"/>
                <a:gd name="connsiteY8" fmla="*/ 82296 h 82296"/>
                <a:gd name="connsiteX9" fmla="*/ 0 w 77224"/>
                <a:gd name="connsiteY9" fmla="*/ 41955 h 82296"/>
                <a:gd name="connsiteX10" fmla="*/ 63278 w 77224"/>
                <a:gd name="connsiteY10" fmla="*/ 35615 h 82296"/>
                <a:gd name="connsiteX11" fmla="*/ 39419 w 77224"/>
                <a:gd name="connsiteY11" fmla="*/ 11871 h 82296"/>
                <a:gd name="connsiteX12" fmla="*/ 14177 w 77224"/>
                <a:gd name="connsiteY12" fmla="*/ 35615 h 82296"/>
                <a:gd name="connsiteX13" fmla="*/ 63278 w 77224"/>
                <a:gd name="connsiteY13" fmla="*/ 35615 h 822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7224" h="82296">
                  <a:moveTo>
                    <a:pt x="0" y="41955"/>
                  </a:moveTo>
                  <a:cubicBezTo>
                    <a:pt x="0" y="18096"/>
                    <a:pt x="15214" y="0"/>
                    <a:pt x="39419" y="0"/>
                  </a:cubicBezTo>
                  <a:cubicBezTo>
                    <a:pt x="62356" y="0"/>
                    <a:pt x="77225" y="16943"/>
                    <a:pt x="77225" y="39765"/>
                  </a:cubicBezTo>
                  <a:cubicBezTo>
                    <a:pt x="77225" y="42070"/>
                    <a:pt x="77109" y="44145"/>
                    <a:pt x="76879" y="46335"/>
                  </a:cubicBezTo>
                  <a:lnTo>
                    <a:pt x="13947" y="46335"/>
                  </a:lnTo>
                  <a:cubicBezTo>
                    <a:pt x="16021" y="60512"/>
                    <a:pt x="27201" y="70193"/>
                    <a:pt x="42992" y="70193"/>
                  </a:cubicBezTo>
                  <a:cubicBezTo>
                    <a:pt x="53135" y="70193"/>
                    <a:pt x="63047" y="67312"/>
                    <a:pt x="71461" y="61319"/>
                  </a:cubicBezTo>
                  <a:lnTo>
                    <a:pt x="71461" y="73882"/>
                  </a:lnTo>
                  <a:cubicBezTo>
                    <a:pt x="62932" y="79645"/>
                    <a:pt x="53250" y="82296"/>
                    <a:pt x="42992" y="82296"/>
                  </a:cubicBezTo>
                  <a:cubicBezTo>
                    <a:pt x="18096" y="82296"/>
                    <a:pt x="0" y="66159"/>
                    <a:pt x="0" y="41955"/>
                  </a:cubicBezTo>
                  <a:close/>
                  <a:moveTo>
                    <a:pt x="63278" y="35615"/>
                  </a:moveTo>
                  <a:cubicBezTo>
                    <a:pt x="62125" y="22014"/>
                    <a:pt x="53481" y="11871"/>
                    <a:pt x="39419" y="11871"/>
                  </a:cubicBezTo>
                  <a:cubicBezTo>
                    <a:pt x="25357" y="11871"/>
                    <a:pt x="16136" y="22014"/>
                    <a:pt x="14177" y="35615"/>
                  </a:cubicBezTo>
                  <a:lnTo>
                    <a:pt x="63278" y="35615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C2A05903-7D3C-4B31-C5EA-3A0EA30E96FD}"/>
                </a:ext>
              </a:extLst>
            </p:cNvPr>
            <p:cNvSpPr/>
            <p:nvPr/>
          </p:nvSpPr>
          <p:spPr>
            <a:xfrm>
              <a:off x="929345" y="10538267"/>
              <a:ext cx="71346" cy="81143"/>
            </a:xfrm>
            <a:custGeom>
              <a:avLst/>
              <a:gdLst>
                <a:gd name="connsiteX0" fmla="*/ 13024 w 71346"/>
                <a:gd name="connsiteY0" fmla="*/ 81144 h 81143"/>
                <a:gd name="connsiteX1" fmla="*/ 0 w 71346"/>
                <a:gd name="connsiteY1" fmla="*/ 81144 h 81143"/>
                <a:gd name="connsiteX2" fmla="*/ 0 w 71346"/>
                <a:gd name="connsiteY2" fmla="*/ 1498 h 81143"/>
                <a:gd name="connsiteX3" fmla="*/ 13024 w 71346"/>
                <a:gd name="connsiteY3" fmla="*/ 1498 h 81143"/>
                <a:gd name="connsiteX4" fmla="*/ 13024 w 71346"/>
                <a:gd name="connsiteY4" fmla="*/ 16367 h 81143"/>
                <a:gd name="connsiteX5" fmla="*/ 40687 w 71346"/>
                <a:gd name="connsiteY5" fmla="*/ 0 h 81143"/>
                <a:gd name="connsiteX6" fmla="*/ 71346 w 71346"/>
                <a:gd name="connsiteY6" fmla="*/ 34233 h 81143"/>
                <a:gd name="connsiteX7" fmla="*/ 71346 w 71346"/>
                <a:gd name="connsiteY7" fmla="*/ 81028 h 81143"/>
                <a:gd name="connsiteX8" fmla="*/ 58091 w 71346"/>
                <a:gd name="connsiteY8" fmla="*/ 81028 h 81143"/>
                <a:gd name="connsiteX9" fmla="*/ 58091 w 71346"/>
                <a:gd name="connsiteY9" fmla="*/ 36423 h 81143"/>
                <a:gd name="connsiteX10" fmla="*/ 37460 w 71346"/>
                <a:gd name="connsiteY10" fmla="*/ 12679 h 81143"/>
                <a:gd name="connsiteX11" fmla="*/ 13024 w 71346"/>
                <a:gd name="connsiteY11" fmla="*/ 41148 h 81143"/>
                <a:gd name="connsiteX12" fmla="*/ 13024 w 71346"/>
                <a:gd name="connsiteY12" fmla="*/ 81028 h 81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1346" h="81143">
                  <a:moveTo>
                    <a:pt x="13024" y="81144"/>
                  </a:moveTo>
                  <a:lnTo>
                    <a:pt x="0" y="81144"/>
                  </a:lnTo>
                  <a:lnTo>
                    <a:pt x="0" y="1498"/>
                  </a:lnTo>
                  <a:lnTo>
                    <a:pt x="13024" y="1498"/>
                  </a:lnTo>
                  <a:lnTo>
                    <a:pt x="13024" y="16367"/>
                  </a:lnTo>
                  <a:cubicBezTo>
                    <a:pt x="18672" y="6570"/>
                    <a:pt x="28354" y="0"/>
                    <a:pt x="40687" y="0"/>
                  </a:cubicBezTo>
                  <a:cubicBezTo>
                    <a:pt x="60858" y="0"/>
                    <a:pt x="71346" y="14523"/>
                    <a:pt x="71346" y="34233"/>
                  </a:cubicBezTo>
                  <a:lnTo>
                    <a:pt x="71346" y="81028"/>
                  </a:lnTo>
                  <a:lnTo>
                    <a:pt x="58091" y="81028"/>
                  </a:lnTo>
                  <a:lnTo>
                    <a:pt x="58091" y="36423"/>
                  </a:lnTo>
                  <a:cubicBezTo>
                    <a:pt x="58091" y="20977"/>
                    <a:pt x="51291" y="12679"/>
                    <a:pt x="37460" y="12679"/>
                  </a:cubicBezTo>
                  <a:cubicBezTo>
                    <a:pt x="22822" y="12679"/>
                    <a:pt x="13024" y="25242"/>
                    <a:pt x="13024" y="41148"/>
                  </a:cubicBezTo>
                  <a:lnTo>
                    <a:pt x="13024" y="81028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C03A7A5C-C31B-E20E-8D87-DFB01455B9FB}"/>
                </a:ext>
              </a:extLst>
            </p:cNvPr>
            <p:cNvSpPr/>
            <p:nvPr/>
          </p:nvSpPr>
          <p:spPr>
            <a:xfrm>
              <a:off x="1020746" y="10514523"/>
              <a:ext cx="47026" cy="106270"/>
            </a:xfrm>
            <a:custGeom>
              <a:avLst/>
              <a:gdLst>
                <a:gd name="connsiteX0" fmla="*/ 27317 w 47026"/>
                <a:gd name="connsiteY0" fmla="*/ 106271 h 106270"/>
                <a:gd name="connsiteX1" fmla="*/ 0 w 47026"/>
                <a:gd name="connsiteY1" fmla="*/ 77340 h 106270"/>
                <a:gd name="connsiteX2" fmla="*/ 0 w 47026"/>
                <a:gd name="connsiteY2" fmla="*/ 0 h 106270"/>
                <a:gd name="connsiteX3" fmla="*/ 13024 w 47026"/>
                <a:gd name="connsiteY3" fmla="*/ 0 h 106270"/>
                <a:gd name="connsiteX4" fmla="*/ 13024 w 47026"/>
                <a:gd name="connsiteY4" fmla="*/ 25357 h 106270"/>
                <a:gd name="connsiteX5" fmla="*/ 45989 w 47026"/>
                <a:gd name="connsiteY5" fmla="*/ 25357 h 106270"/>
                <a:gd name="connsiteX6" fmla="*/ 45989 w 47026"/>
                <a:gd name="connsiteY6" fmla="*/ 37460 h 106270"/>
                <a:gd name="connsiteX7" fmla="*/ 13024 w 47026"/>
                <a:gd name="connsiteY7" fmla="*/ 37460 h 106270"/>
                <a:gd name="connsiteX8" fmla="*/ 13024 w 47026"/>
                <a:gd name="connsiteY8" fmla="*/ 78262 h 106270"/>
                <a:gd name="connsiteX9" fmla="*/ 28469 w 47026"/>
                <a:gd name="connsiteY9" fmla="*/ 93707 h 106270"/>
                <a:gd name="connsiteX10" fmla="*/ 47026 w 47026"/>
                <a:gd name="connsiteY10" fmla="*/ 87944 h 106270"/>
                <a:gd name="connsiteX11" fmla="*/ 47026 w 47026"/>
                <a:gd name="connsiteY11" fmla="*/ 100738 h 106270"/>
                <a:gd name="connsiteX12" fmla="*/ 27201 w 47026"/>
                <a:gd name="connsiteY12" fmla="*/ 106271 h 106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7026" h="106270">
                  <a:moveTo>
                    <a:pt x="27317" y="106271"/>
                  </a:moveTo>
                  <a:cubicBezTo>
                    <a:pt x="10489" y="106271"/>
                    <a:pt x="0" y="98894"/>
                    <a:pt x="0" y="77340"/>
                  </a:cubicBezTo>
                  <a:lnTo>
                    <a:pt x="0" y="0"/>
                  </a:lnTo>
                  <a:lnTo>
                    <a:pt x="13024" y="0"/>
                  </a:lnTo>
                  <a:lnTo>
                    <a:pt x="13024" y="25357"/>
                  </a:lnTo>
                  <a:lnTo>
                    <a:pt x="45989" y="25357"/>
                  </a:lnTo>
                  <a:lnTo>
                    <a:pt x="45989" y="37460"/>
                  </a:lnTo>
                  <a:lnTo>
                    <a:pt x="13024" y="37460"/>
                  </a:lnTo>
                  <a:lnTo>
                    <a:pt x="13024" y="78262"/>
                  </a:lnTo>
                  <a:cubicBezTo>
                    <a:pt x="13024" y="89442"/>
                    <a:pt x="19594" y="93707"/>
                    <a:pt x="28469" y="93707"/>
                  </a:cubicBezTo>
                  <a:cubicBezTo>
                    <a:pt x="34809" y="93707"/>
                    <a:pt x="41263" y="91978"/>
                    <a:pt x="47026" y="87944"/>
                  </a:cubicBezTo>
                  <a:lnTo>
                    <a:pt x="47026" y="100738"/>
                  </a:lnTo>
                  <a:cubicBezTo>
                    <a:pt x="41379" y="104657"/>
                    <a:pt x="33771" y="106271"/>
                    <a:pt x="27201" y="106271"/>
                  </a:cubicBez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4CB3B089-A7C8-32FB-2846-3096959785DB}"/>
                </a:ext>
              </a:extLst>
            </p:cNvPr>
            <p:cNvSpPr/>
            <p:nvPr/>
          </p:nvSpPr>
          <p:spPr>
            <a:xfrm>
              <a:off x="1081489" y="10507493"/>
              <a:ext cx="23628" cy="111918"/>
            </a:xfrm>
            <a:custGeom>
              <a:avLst/>
              <a:gdLst>
                <a:gd name="connsiteX0" fmla="*/ 0 w 23628"/>
                <a:gd name="connsiteY0" fmla="*/ 8760 h 111918"/>
                <a:gd name="connsiteX1" fmla="*/ 8414 w 23628"/>
                <a:gd name="connsiteY1" fmla="*/ 0 h 111918"/>
                <a:gd name="connsiteX2" fmla="*/ 14062 w 23628"/>
                <a:gd name="connsiteY2" fmla="*/ 1729 h 111918"/>
                <a:gd name="connsiteX3" fmla="*/ 23628 w 23628"/>
                <a:gd name="connsiteY3" fmla="*/ 8529 h 111918"/>
                <a:gd name="connsiteX4" fmla="*/ 14062 w 23628"/>
                <a:gd name="connsiteY4" fmla="*/ 15099 h 111918"/>
                <a:gd name="connsiteX5" fmla="*/ 8414 w 23628"/>
                <a:gd name="connsiteY5" fmla="*/ 17058 h 111918"/>
                <a:gd name="connsiteX6" fmla="*/ 0 w 23628"/>
                <a:gd name="connsiteY6" fmla="*/ 8645 h 111918"/>
                <a:gd name="connsiteX7" fmla="*/ 2766 w 23628"/>
                <a:gd name="connsiteY7" fmla="*/ 32273 h 111918"/>
                <a:gd name="connsiteX8" fmla="*/ 16021 w 23628"/>
                <a:gd name="connsiteY8" fmla="*/ 32273 h 111918"/>
                <a:gd name="connsiteX9" fmla="*/ 16021 w 23628"/>
                <a:gd name="connsiteY9" fmla="*/ 111918 h 111918"/>
                <a:gd name="connsiteX10" fmla="*/ 2766 w 23628"/>
                <a:gd name="connsiteY10" fmla="*/ 111918 h 111918"/>
                <a:gd name="connsiteX11" fmla="*/ 2766 w 23628"/>
                <a:gd name="connsiteY11" fmla="*/ 32273 h 111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3628" h="111918">
                  <a:moveTo>
                    <a:pt x="0" y="8760"/>
                  </a:moveTo>
                  <a:cubicBezTo>
                    <a:pt x="0" y="3918"/>
                    <a:pt x="3688" y="0"/>
                    <a:pt x="8414" y="0"/>
                  </a:cubicBezTo>
                  <a:cubicBezTo>
                    <a:pt x="10489" y="0"/>
                    <a:pt x="12333" y="461"/>
                    <a:pt x="14062" y="1729"/>
                  </a:cubicBezTo>
                  <a:lnTo>
                    <a:pt x="23628" y="8529"/>
                  </a:lnTo>
                  <a:lnTo>
                    <a:pt x="14062" y="15099"/>
                  </a:lnTo>
                  <a:cubicBezTo>
                    <a:pt x="12333" y="16367"/>
                    <a:pt x="10489" y="17058"/>
                    <a:pt x="8414" y="17058"/>
                  </a:cubicBezTo>
                  <a:cubicBezTo>
                    <a:pt x="3688" y="17058"/>
                    <a:pt x="0" y="13370"/>
                    <a:pt x="0" y="8645"/>
                  </a:cubicBezTo>
                  <a:close/>
                  <a:moveTo>
                    <a:pt x="2766" y="32273"/>
                  </a:moveTo>
                  <a:lnTo>
                    <a:pt x="16021" y="32273"/>
                  </a:lnTo>
                  <a:lnTo>
                    <a:pt x="16021" y="111918"/>
                  </a:lnTo>
                  <a:lnTo>
                    <a:pt x="2766" y="111918"/>
                  </a:lnTo>
                  <a:lnTo>
                    <a:pt x="2766" y="32273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506E92E7-9EED-7AFE-2305-B6E477D215E4}"/>
                </a:ext>
              </a:extLst>
            </p:cNvPr>
            <p:cNvSpPr/>
            <p:nvPr/>
          </p:nvSpPr>
          <p:spPr>
            <a:xfrm>
              <a:off x="1124135" y="10538267"/>
              <a:ext cx="71230" cy="81143"/>
            </a:xfrm>
            <a:custGeom>
              <a:avLst/>
              <a:gdLst>
                <a:gd name="connsiteX0" fmla="*/ 13024 w 71230"/>
                <a:gd name="connsiteY0" fmla="*/ 81144 h 81143"/>
                <a:gd name="connsiteX1" fmla="*/ 0 w 71230"/>
                <a:gd name="connsiteY1" fmla="*/ 81144 h 81143"/>
                <a:gd name="connsiteX2" fmla="*/ 0 w 71230"/>
                <a:gd name="connsiteY2" fmla="*/ 1498 h 81143"/>
                <a:gd name="connsiteX3" fmla="*/ 13024 w 71230"/>
                <a:gd name="connsiteY3" fmla="*/ 1498 h 81143"/>
                <a:gd name="connsiteX4" fmla="*/ 13024 w 71230"/>
                <a:gd name="connsiteY4" fmla="*/ 16367 h 81143"/>
                <a:gd name="connsiteX5" fmla="*/ 40572 w 71230"/>
                <a:gd name="connsiteY5" fmla="*/ 0 h 81143"/>
                <a:gd name="connsiteX6" fmla="*/ 71231 w 71230"/>
                <a:gd name="connsiteY6" fmla="*/ 34233 h 81143"/>
                <a:gd name="connsiteX7" fmla="*/ 71231 w 71230"/>
                <a:gd name="connsiteY7" fmla="*/ 81028 h 81143"/>
                <a:gd name="connsiteX8" fmla="*/ 57976 w 71230"/>
                <a:gd name="connsiteY8" fmla="*/ 81028 h 81143"/>
                <a:gd name="connsiteX9" fmla="*/ 57976 w 71230"/>
                <a:gd name="connsiteY9" fmla="*/ 36423 h 81143"/>
                <a:gd name="connsiteX10" fmla="*/ 37344 w 71230"/>
                <a:gd name="connsiteY10" fmla="*/ 12679 h 81143"/>
                <a:gd name="connsiteX11" fmla="*/ 12909 w 71230"/>
                <a:gd name="connsiteY11" fmla="*/ 41148 h 81143"/>
                <a:gd name="connsiteX12" fmla="*/ 12909 w 71230"/>
                <a:gd name="connsiteY12" fmla="*/ 81028 h 81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1230" h="81143">
                  <a:moveTo>
                    <a:pt x="13024" y="81144"/>
                  </a:moveTo>
                  <a:lnTo>
                    <a:pt x="0" y="81144"/>
                  </a:lnTo>
                  <a:lnTo>
                    <a:pt x="0" y="1498"/>
                  </a:lnTo>
                  <a:lnTo>
                    <a:pt x="13024" y="1498"/>
                  </a:lnTo>
                  <a:lnTo>
                    <a:pt x="13024" y="16367"/>
                  </a:lnTo>
                  <a:cubicBezTo>
                    <a:pt x="18672" y="6570"/>
                    <a:pt x="28354" y="0"/>
                    <a:pt x="40572" y="0"/>
                  </a:cubicBezTo>
                  <a:cubicBezTo>
                    <a:pt x="60742" y="0"/>
                    <a:pt x="71231" y="14523"/>
                    <a:pt x="71231" y="34233"/>
                  </a:cubicBezTo>
                  <a:lnTo>
                    <a:pt x="71231" y="81028"/>
                  </a:lnTo>
                  <a:lnTo>
                    <a:pt x="57976" y="81028"/>
                  </a:lnTo>
                  <a:lnTo>
                    <a:pt x="57976" y="36423"/>
                  </a:lnTo>
                  <a:cubicBezTo>
                    <a:pt x="57976" y="20977"/>
                    <a:pt x="51176" y="12679"/>
                    <a:pt x="37344" y="12679"/>
                  </a:cubicBezTo>
                  <a:cubicBezTo>
                    <a:pt x="22591" y="12679"/>
                    <a:pt x="12909" y="25242"/>
                    <a:pt x="12909" y="41148"/>
                  </a:cubicBezTo>
                  <a:lnTo>
                    <a:pt x="12909" y="81028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7198C790-577B-9FD9-5B5B-2B50EF7F7B58}"/>
                </a:ext>
              </a:extLst>
            </p:cNvPr>
            <p:cNvSpPr/>
            <p:nvPr/>
          </p:nvSpPr>
          <p:spPr>
            <a:xfrm>
              <a:off x="1213808" y="10538382"/>
              <a:ext cx="82295" cy="122752"/>
            </a:xfrm>
            <a:custGeom>
              <a:avLst/>
              <a:gdLst>
                <a:gd name="connsiteX0" fmla="*/ 40341 w 82295"/>
                <a:gd name="connsiteY0" fmla="*/ 122753 h 122752"/>
                <a:gd name="connsiteX1" fmla="*/ 8414 w 82295"/>
                <a:gd name="connsiteY1" fmla="*/ 112610 h 122752"/>
                <a:gd name="connsiteX2" fmla="*/ 8414 w 82295"/>
                <a:gd name="connsiteY2" fmla="*/ 98087 h 122752"/>
                <a:gd name="connsiteX3" fmla="*/ 40341 w 82295"/>
                <a:gd name="connsiteY3" fmla="*/ 110304 h 122752"/>
                <a:gd name="connsiteX4" fmla="*/ 69041 w 82295"/>
                <a:gd name="connsiteY4" fmla="*/ 82642 h 122752"/>
                <a:gd name="connsiteX5" fmla="*/ 69041 w 82295"/>
                <a:gd name="connsiteY5" fmla="*/ 66159 h 122752"/>
                <a:gd name="connsiteX6" fmla="*/ 39995 w 82295"/>
                <a:gd name="connsiteY6" fmla="*/ 82296 h 122752"/>
                <a:gd name="connsiteX7" fmla="*/ 0 w 82295"/>
                <a:gd name="connsiteY7" fmla="*/ 41609 h 122752"/>
                <a:gd name="connsiteX8" fmla="*/ 39995 w 82295"/>
                <a:gd name="connsiteY8" fmla="*/ 0 h 122752"/>
                <a:gd name="connsiteX9" fmla="*/ 69041 w 82295"/>
                <a:gd name="connsiteY9" fmla="*/ 16598 h 122752"/>
                <a:gd name="connsiteX10" fmla="*/ 69041 w 82295"/>
                <a:gd name="connsiteY10" fmla="*/ 1383 h 122752"/>
                <a:gd name="connsiteX11" fmla="*/ 82296 w 82295"/>
                <a:gd name="connsiteY11" fmla="*/ 1383 h 122752"/>
                <a:gd name="connsiteX12" fmla="*/ 82296 w 82295"/>
                <a:gd name="connsiteY12" fmla="*/ 81605 h 122752"/>
                <a:gd name="connsiteX13" fmla="*/ 40341 w 82295"/>
                <a:gd name="connsiteY13" fmla="*/ 122637 h 122752"/>
                <a:gd name="connsiteX14" fmla="*/ 41148 w 82295"/>
                <a:gd name="connsiteY14" fmla="*/ 12448 h 122752"/>
                <a:gd name="connsiteX15" fmla="*/ 13486 w 82295"/>
                <a:gd name="connsiteY15" fmla="*/ 41494 h 122752"/>
                <a:gd name="connsiteX16" fmla="*/ 41148 w 82295"/>
                <a:gd name="connsiteY16" fmla="*/ 70079 h 122752"/>
                <a:gd name="connsiteX17" fmla="*/ 69041 w 82295"/>
                <a:gd name="connsiteY17" fmla="*/ 41494 h 122752"/>
                <a:gd name="connsiteX18" fmla="*/ 41148 w 82295"/>
                <a:gd name="connsiteY18" fmla="*/ 12448 h 1227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82295" h="122752">
                  <a:moveTo>
                    <a:pt x="40341" y="122753"/>
                  </a:moveTo>
                  <a:cubicBezTo>
                    <a:pt x="28700" y="122753"/>
                    <a:pt x="17750" y="119410"/>
                    <a:pt x="8414" y="112610"/>
                  </a:cubicBezTo>
                  <a:lnTo>
                    <a:pt x="8414" y="98087"/>
                  </a:lnTo>
                  <a:cubicBezTo>
                    <a:pt x="17404" y="106501"/>
                    <a:pt x="29737" y="110304"/>
                    <a:pt x="40341" y="110304"/>
                  </a:cubicBezTo>
                  <a:cubicBezTo>
                    <a:pt x="59013" y="110304"/>
                    <a:pt x="69041" y="100622"/>
                    <a:pt x="69041" y="82642"/>
                  </a:cubicBezTo>
                  <a:lnTo>
                    <a:pt x="69041" y="66159"/>
                  </a:lnTo>
                  <a:cubicBezTo>
                    <a:pt x="63048" y="76187"/>
                    <a:pt x="52559" y="82296"/>
                    <a:pt x="39995" y="82296"/>
                  </a:cubicBezTo>
                  <a:cubicBezTo>
                    <a:pt x="16713" y="82296"/>
                    <a:pt x="0" y="65122"/>
                    <a:pt x="0" y="41609"/>
                  </a:cubicBezTo>
                  <a:cubicBezTo>
                    <a:pt x="0" y="18096"/>
                    <a:pt x="16828" y="0"/>
                    <a:pt x="39995" y="0"/>
                  </a:cubicBezTo>
                  <a:cubicBezTo>
                    <a:pt x="52559" y="0"/>
                    <a:pt x="63048" y="6455"/>
                    <a:pt x="69041" y="16598"/>
                  </a:cubicBezTo>
                  <a:lnTo>
                    <a:pt x="69041" y="1383"/>
                  </a:lnTo>
                  <a:lnTo>
                    <a:pt x="82296" y="1383"/>
                  </a:lnTo>
                  <a:lnTo>
                    <a:pt x="82296" y="81605"/>
                  </a:lnTo>
                  <a:cubicBezTo>
                    <a:pt x="82296" y="107884"/>
                    <a:pt x="66966" y="122637"/>
                    <a:pt x="40341" y="122637"/>
                  </a:cubicBezTo>
                  <a:close/>
                  <a:moveTo>
                    <a:pt x="41148" y="12448"/>
                  </a:moveTo>
                  <a:cubicBezTo>
                    <a:pt x="25127" y="12448"/>
                    <a:pt x="13486" y="24666"/>
                    <a:pt x="13486" y="41494"/>
                  </a:cubicBezTo>
                  <a:cubicBezTo>
                    <a:pt x="13486" y="58322"/>
                    <a:pt x="25127" y="70079"/>
                    <a:pt x="41148" y="70079"/>
                  </a:cubicBezTo>
                  <a:cubicBezTo>
                    <a:pt x="57169" y="70079"/>
                    <a:pt x="69041" y="57976"/>
                    <a:pt x="69041" y="41494"/>
                  </a:cubicBezTo>
                  <a:cubicBezTo>
                    <a:pt x="69041" y="25011"/>
                    <a:pt x="57400" y="12448"/>
                    <a:pt x="41148" y="12448"/>
                  </a:cubicBez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EED95969-183D-C71C-1655-E0749E66072A}"/>
                </a:ext>
              </a:extLst>
            </p:cNvPr>
            <p:cNvSpPr/>
            <p:nvPr/>
          </p:nvSpPr>
          <p:spPr>
            <a:xfrm>
              <a:off x="1312701" y="10602007"/>
              <a:ext cx="25126" cy="41724"/>
            </a:xfrm>
            <a:custGeom>
              <a:avLst/>
              <a:gdLst>
                <a:gd name="connsiteX0" fmla="*/ 0 w 25126"/>
                <a:gd name="connsiteY0" fmla="*/ 41724 h 41724"/>
                <a:gd name="connsiteX1" fmla="*/ 11987 w 25126"/>
                <a:gd name="connsiteY1" fmla="*/ 18788 h 41724"/>
                <a:gd name="connsiteX2" fmla="*/ 5071 w 25126"/>
                <a:gd name="connsiteY2" fmla="*/ 9566 h 41724"/>
                <a:gd name="connsiteX3" fmla="*/ 15099 w 25126"/>
                <a:gd name="connsiteY3" fmla="*/ 0 h 41724"/>
                <a:gd name="connsiteX4" fmla="*/ 25127 w 25126"/>
                <a:gd name="connsiteY4" fmla="*/ 10028 h 41724"/>
                <a:gd name="connsiteX5" fmla="*/ 21900 w 25126"/>
                <a:gd name="connsiteY5" fmla="*/ 19824 h 41724"/>
                <a:gd name="connsiteX6" fmla="*/ 9797 w 25126"/>
                <a:gd name="connsiteY6" fmla="*/ 41609 h 41724"/>
                <a:gd name="connsiteX7" fmla="*/ 115 w 25126"/>
                <a:gd name="connsiteY7" fmla="*/ 41609 h 41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5126" h="41724">
                  <a:moveTo>
                    <a:pt x="0" y="41724"/>
                  </a:moveTo>
                  <a:lnTo>
                    <a:pt x="11987" y="18788"/>
                  </a:lnTo>
                  <a:cubicBezTo>
                    <a:pt x="7031" y="17174"/>
                    <a:pt x="5071" y="13601"/>
                    <a:pt x="5071" y="9566"/>
                  </a:cubicBezTo>
                  <a:cubicBezTo>
                    <a:pt x="5071" y="3573"/>
                    <a:pt x="9567" y="0"/>
                    <a:pt x="15099" y="0"/>
                  </a:cubicBezTo>
                  <a:cubicBezTo>
                    <a:pt x="21208" y="0"/>
                    <a:pt x="25127" y="4380"/>
                    <a:pt x="25127" y="10028"/>
                  </a:cubicBezTo>
                  <a:cubicBezTo>
                    <a:pt x="25127" y="13601"/>
                    <a:pt x="23628" y="16828"/>
                    <a:pt x="21900" y="19824"/>
                  </a:cubicBezTo>
                  <a:lnTo>
                    <a:pt x="9797" y="41609"/>
                  </a:lnTo>
                  <a:lnTo>
                    <a:pt x="115" y="41609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F21E3CC8-FE26-0415-A7EB-5579BB9F8459}"/>
                </a:ext>
              </a:extLst>
            </p:cNvPr>
            <p:cNvSpPr/>
            <p:nvPr/>
          </p:nvSpPr>
          <p:spPr>
            <a:xfrm>
              <a:off x="1390502" y="10538382"/>
              <a:ext cx="56477" cy="82411"/>
            </a:xfrm>
            <a:custGeom>
              <a:avLst/>
              <a:gdLst>
                <a:gd name="connsiteX0" fmla="*/ 27086 w 56477"/>
                <a:gd name="connsiteY0" fmla="*/ 71692 h 82411"/>
                <a:gd name="connsiteX1" fmla="*/ 43107 w 56477"/>
                <a:gd name="connsiteY1" fmla="*/ 60396 h 82411"/>
                <a:gd name="connsiteX2" fmla="*/ 34924 w 56477"/>
                <a:gd name="connsiteY2" fmla="*/ 50253 h 82411"/>
                <a:gd name="connsiteX3" fmla="*/ 16252 w 56477"/>
                <a:gd name="connsiteY3" fmla="*/ 42647 h 82411"/>
                <a:gd name="connsiteX4" fmla="*/ 1037 w 56477"/>
                <a:gd name="connsiteY4" fmla="*/ 22591 h 82411"/>
                <a:gd name="connsiteX5" fmla="*/ 28469 w 56477"/>
                <a:gd name="connsiteY5" fmla="*/ 0 h 82411"/>
                <a:gd name="connsiteX6" fmla="*/ 52559 w 56477"/>
                <a:gd name="connsiteY6" fmla="*/ 7261 h 82411"/>
                <a:gd name="connsiteX7" fmla="*/ 52559 w 56477"/>
                <a:gd name="connsiteY7" fmla="*/ 20862 h 82411"/>
                <a:gd name="connsiteX8" fmla="*/ 28700 w 56477"/>
                <a:gd name="connsiteY8" fmla="*/ 10835 h 82411"/>
                <a:gd name="connsiteX9" fmla="*/ 14177 w 56477"/>
                <a:gd name="connsiteY9" fmla="*/ 21323 h 82411"/>
                <a:gd name="connsiteX10" fmla="*/ 22706 w 56477"/>
                <a:gd name="connsiteY10" fmla="*/ 31351 h 82411"/>
                <a:gd name="connsiteX11" fmla="*/ 41609 w 56477"/>
                <a:gd name="connsiteY11" fmla="*/ 38958 h 82411"/>
                <a:gd name="connsiteX12" fmla="*/ 56478 w 56477"/>
                <a:gd name="connsiteY12" fmla="*/ 57976 h 82411"/>
                <a:gd name="connsiteX13" fmla="*/ 26971 w 56477"/>
                <a:gd name="connsiteY13" fmla="*/ 82412 h 82411"/>
                <a:gd name="connsiteX14" fmla="*/ 0 w 56477"/>
                <a:gd name="connsiteY14" fmla="*/ 74459 h 82411"/>
                <a:gd name="connsiteX15" fmla="*/ 0 w 56477"/>
                <a:gd name="connsiteY15" fmla="*/ 60281 h 82411"/>
                <a:gd name="connsiteX16" fmla="*/ 27317 w 56477"/>
                <a:gd name="connsiteY16" fmla="*/ 71807 h 82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6477" h="82411">
                  <a:moveTo>
                    <a:pt x="27086" y="71692"/>
                  </a:moveTo>
                  <a:cubicBezTo>
                    <a:pt x="36422" y="71692"/>
                    <a:pt x="43107" y="67658"/>
                    <a:pt x="43107" y="60396"/>
                  </a:cubicBezTo>
                  <a:cubicBezTo>
                    <a:pt x="43107" y="56016"/>
                    <a:pt x="40802" y="52674"/>
                    <a:pt x="34924" y="50253"/>
                  </a:cubicBezTo>
                  <a:lnTo>
                    <a:pt x="16252" y="42647"/>
                  </a:lnTo>
                  <a:cubicBezTo>
                    <a:pt x="6455" y="38497"/>
                    <a:pt x="1037" y="32849"/>
                    <a:pt x="1037" y="22591"/>
                  </a:cubicBezTo>
                  <a:cubicBezTo>
                    <a:pt x="1037" y="8760"/>
                    <a:pt x="12218" y="0"/>
                    <a:pt x="28469" y="0"/>
                  </a:cubicBezTo>
                  <a:cubicBezTo>
                    <a:pt x="37690" y="0"/>
                    <a:pt x="46335" y="2536"/>
                    <a:pt x="52559" y="7261"/>
                  </a:cubicBezTo>
                  <a:lnTo>
                    <a:pt x="52559" y="20862"/>
                  </a:lnTo>
                  <a:cubicBezTo>
                    <a:pt x="45297" y="14523"/>
                    <a:pt x="36538" y="10835"/>
                    <a:pt x="28700" y="10835"/>
                  </a:cubicBezTo>
                  <a:cubicBezTo>
                    <a:pt x="20171" y="10835"/>
                    <a:pt x="14177" y="14754"/>
                    <a:pt x="14177" y="21323"/>
                  </a:cubicBezTo>
                  <a:cubicBezTo>
                    <a:pt x="14177" y="26049"/>
                    <a:pt x="16482" y="28930"/>
                    <a:pt x="22706" y="31351"/>
                  </a:cubicBezTo>
                  <a:lnTo>
                    <a:pt x="41609" y="38958"/>
                  </a:lnTo>
                  <a:cubicBezTo>
                    <a:pt x="51752" y="43338"/>
                    <a:pt x="56478" y="49447"/>
                    <a:pt x="56478" y="57976"/>
                  </a:cubicBezTo>
                  <a:cubicBezTo>
                    <a:pt x="56478" y="72960"/>
                    <a:pt x="44375" y="82412"/>
                    <a:pt x="26971" y="82412"/>
                  </a:cubicBezTo>
                  <a:cubicBezTo>
                    <a:pt x="16482" y="82412"/>
                    <a:pt x="6916" y="79645"/>
                    <a:pt x="0" y="74459"/>
                  </a:cubicBezTo>
                  <a:lnTo>
                    <a:pt x="0" y="60281"/>
                  </a:lnTo>
                  <a:cubicBezTo>
                    <a:pt x="8529" y="68234"/>
                    <a:pt x="17865" y="71807"/>
                    <a:pt x="27317" y="71807"/>
                  </a:cubicBez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BE60F5BB-2A5D-3B16-CF14-F204142DE46A}"/>
                </a:ext>
              </a:extLst>
            </p:cNvPr>
            <p:cNvSpPr/>
            <p:nvPr/>
          </p:nvSpPr>
          <p:spPr>
            <a:xfrm>
              <a:off x="1466920" y="10538498"/>
              <a:ext cx="82296" cy="121368"/>
            </a:xfrm>
            <a:custGeom>
              <a:avLst/>
              <a:gdLst>
                <a:gd name="connsiteX0" fmla="*/ 13024 w 82296"/>
                <a:gd name="connsiteY0" fmla="*/ 65814 h 121368"/>
                <a:gd name="connsiteX1" fmla="*/ 13024 w 82296"/>
                <a:gd name="connsiteY1" fmla="*/ 121369 h 121368"/>
                <a:gd name="connsiteX2" fmla="*/ 0 w 82296"/>
                <a:gd name="connsiteY2" fmla="*/ 121369 h 121368"/>
                <a:gd name="connsiteX3" fmla="*/ 0 w 82296"/>
                <a:gd name="connsiteY3" fmla="*/ 1383 h 121368"/>
                <a:gd name="connsiteX4" fmla="*/ 13024 w 82296"/>
                <a:gd name="connsiteY4" fmla="*/ 1383 h 121368"/>
                <a:gd name="connsiteX5" fmla="*/ 13024 w 82296"/>
                <a:gd name="connsiteY5" fmla="*/ 16598 h 121368"/>
                <a:gd name="connsiteX6" fmla="*/ 42301 w 82296"/>
                <a:gd name="connsiteY6" fmla="*/ 0 h 121368"/>
                <a:gd name="connsiteX7" fmla="*/ 82296 w 82296"/>
                <a:gd name="connsiteY7" fmla="*/ 41033 h 121368"/>
                <a:gd name="connsiteX8" fmla="*/ 42301 w 82296"/>
                <a:gd name="connsiteY8" fmla="*/ 82411 h 121368"/>
                <a:gd name="connsiteX9" fmla="*/ 13024 w 82296"/>
                <a:gd name="connsiteY9" fmla="*/ 65929 h 121368"/>
                <a:gd name="connsiteX10" fmla="*/ 41148 w 82296"/>
                <a:gd name="connsiteY10" fmla="*/ 12333 h 121368"/>
                <a:gd name="connsiteX11" fmla="*/ 13024 w 82296"/>
                <a:gd name="connsiteY11" fmla="*/ 41033 h 121368"/>
                <a:gd name="connsiteX12" fmla="*/ 41148 w 82296"/>
                <a:gd name="connsiteY12" fmla="*/ 69963 h 121368"/>
                <a:gd name="connsiteX13" fmla="*/ 68811 w 82296"/>
                <a:gd name="connsiteY13" fmla="*/ 41033 h 121368"/>
                <a:gd name="connsiteX14" fmla="*/ 41148 w 82296"/>
                <a:gd name="connsiteY14" fmla="*/ 12333 h 1213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82296" h="121368">
                  <a:moveTo>
                    <a:pt x="13024" y="65814"/>
                  </a:moveTo>
                  <a:lnTo>
                    <a:pt x="13024" y="121369"/>
                  </a:lnTo>
                  <a:lnTo>
                    <a:pt x="0" y="121369"/>
                  </a:lnTo>
                  <a:lnTo>
                    <a:pt x="0" y="1383"/>
                  </a:lnTo>
                  <a:lnTo>
                    <a:pt x="13024" y="1383"/>
                  </a:lnTo>
                  <a:lnTo>
                    <a:pt x="13024" y="16598"/>
                  </a:lnTo>
                  <a:cubicBezTo>
                    <a:pt x="19018" y="6455"/>
                    <a:pt x="29507" y="0"/>
                    <a:pt x="42301" y="0"/>
                  </a:cubicBezTo>
                  <a:cubicBezTo>
                    <a:pt x="65353" y="0"/>
                    <a:pt x="82296" y="17289"/>
                    <a:pt x="82296" y="41033"/>
                  </a:cubicBezTo>
                  <a:cubicBezTo>
                    <a:pt x="82296" y="64776"/>
                    <a:pt x="65353" y="82411"/>
                    <a:pt x="42301" y="82411"/>
                  </a:cubicBezTo>
                  <a:cubicBezTo>
                    <a:pt x="29507" y="82411"/>
                    <a:pt x="19018" y="76072"/>
                    <a:pt x="13024" y="65929"/>
                  </a:cubicBezTo>
                  <a:close/>
                  <a:moveTo>
                    <a:pt x="41148" y="12333"/>
                  </a:moveTo>
                  <a:cubicBezTo>
                    <a:pt x="24896" y="12333"/>
                    <a:pt x="13024" y="24435"/>
                    <a:pt x="13024" y="41033"/>
                  </a:cubicBezTo>
                  <a:cubicBezTo>
                    <a:pt x="13024" y="57630"/>
                    <a:pt x="24781" y="69963"/>
                    <a:pt x="41148" y="69963"/>
                  </a:cubicBezTo>
                  <a:cubicBezTo>
                    <a:pt x="57515" y="69963"/>
                    <a:pt x="68811" y="57861"/>
                    <a:pt x="68811" y="41033"/>
                  </a:cubicBezTo>
                  <a:cubicBezTo>
                    <a:pt x="68811" y="24204"/>
                    <a:pt x="57169" y="12333"/>
                    <a:pt x="41148" y="12333"/>
                  </a:cubicBez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CA7D2914-C817-69F1-5ABE-C7C572D99172}"/>
                </a:ext>
              </a:extLst>
            </p:cNvPr>
            <p:cNvSpPr/>
            <p:nvPr/>
          </p:nvSpPr>
          <p:spPr>
            <a:xfrm>
              <a:off x="1563624" y="10538382"/>
              <a:ext cx="82872" cy="82411"/>
            </a:xfrm>
            <a:custGeom>
              <a:avLst/>
              <a:gdLst>
                <a:gd name="connsiteX0" fmla="*/ 0 w 82872"/>
                <a:gd name="connsiteY0" fmla="*/ 41033 h 82411"/>
                <a:gd name="connsiteX1" fmla="*/ 41839 w 82872"/>
                <a:gd name="connsiteY1" fmla="*/ 0 h 82411"/>
                <a:gd name="connsiteX2" fmla="*/ 82872 w 82872"/>
                <a:gd name="connsiteY2" fmla="*/ 41033 h 82411"/>
                <a:gd name="connsiteX3" fmla="*/ 41839 w 82872"/>
                <a:gd name="connsiteY3" fmla="*/ 82412 h 82411"/>
                <a:gd name="connsiteX4" fmla="*/ 0 w 82872"/>
                <a:gd name="connsiteY4" fmla="*/ 41033 h 82411"/>
                <a:gd name="connsiteX5" fmla="*/ 41609 w 82872"/>
                <a:gd name="connsiteY5" fmla="*/ 12448 h 82411"/>
                <a:gd name="connsiteX6" fmla="*/ 13485 w 82872"/>
                <a:gd name="connsiteY6" fmla="*/ 41148 h 82411"/>
                <a:gd name="connsiteX7" fmla="*/ 41609 w 82872"/>
                <a:gd name="connsiteY7" fmla="*/ 70079 h 82411"/>
                <a:gd name="connsiteX8" fmla="*/ 69272 w 82872"/>
                <a:gd name="connsiteY8" fmla="*/ 41148 h 82411"/>
                <a:gd name="connsiteX9" fmla="*/ 41609 w 82872"/>
                <a:gd name="connsiteY9" fmla="*/ 12448 h 82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2872" h="82411">
                  <a:moveTo>
                    <a:pt x="0" y="41033"/>
                  </a:moveTo>
                  <a:cubicBezTo>
                    <a:pt x="0" y="17289"/>
                    <a:pt x="17635" y="0"/>
                    <a:pt x="41839" y="0"/>
                  </a:cubicBezTo>
                  <a:cubicBezTo>
                    <a:pt x="66044" y="0"/>
                    <a:pt x="82872" y="17289"/>
                    <a:pt x="82872" y="41033"/>
                  </a:cubicBezTo>
                  <a:cubicBezTo>
                    <a:pt x="82872" y="64776"/>
                    <a:pt x="65814" y="82412"/>
                    <a:pt x="41839" y="82412"/>
                  </a:cubicBezTo>
                  <a:cubicBezTo>
                    <a:pt x="17865" y="82412"/>
                    <a:pt x="0" y="65122"/>
                    <a:pt x="0" y="41033"/>
                  </a:cubicBezTo>
                  <a:close/>
                  <a:moveTo>
                    <a:pt x="41609" y="12448"/>
                  </a:moveTo>
                  <a:cubicBezTo>
                    <a:pt x="25127" y="12448"/>
                    <a:pt x="13485" y="24551"/>
                    <a:pt x="13485" y="41148"/>
                  </a:cubicBezTo>
                  <a:cubicBezTo>
                    <a:pt x="13485" y="57746"/>
                    <a:pt x="25127" y="70079"/>
                    <a:pt x="41609" y="70079"/>
                  </a:cubicBezTo>
                  <a:cubicBezTo>
                    <a:pt x="58091" y="70079"/>
                    <a:pt x="69272" y="57976"/>
                    <a:pt x="69272" y="41148"/>
                  </a:cubicBezTo>
                  <a:cubicBezTo>
                    <a:pt x="69272" y="24320"/>
                    <a:pt x="57861" y="12448"/>
                    <a:pt x="41609" y="12448"/>
                  </a:cubicBez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60F590F1-C913-3F62-9FC7-F8D933FFC6A3}"/>
                </a:ext>
              </a:extLst>
            </p:cNvPr>
            <p:cNvSpPr/>
            <p:nvPr/>
          </p:nvSpPr>
          <p:spPr>
            <a:xfrm>
              <a:off x="1663670" y="10514523"/>
              <a:ext cx="47026" cy="106270"/>
            </a:xfrm>
            <a:custGeom>
              <a:avLst/>
              <a:gdLst>
                <a:gd name="connsiteX0" fmla="*/ 27317 w 47026"/>
                <a:gd name="connsiteY0" fmla="*/ 106271 h 106270"/>
                <a:gd name="connsiteX1" fmla="*/ 0 w 47026"/>
                <a:gd name="connsiteY1" fmla="*/ 77340 h 106270"/>
                <a:gd name="connsiteX2" fmla="*/ 0 w 47026"/>
                <a:gd name="connsiteY2" fmla="*/ 0 h 106270"/>
                <a:gd name="connsiteX3" fmla="*/ 13024 w 47026"/>
                <a:gd name="connsiteY3" fmla="*/ 0 h 106270"/>
                <a:gd name="connsiteX4" fmla="*/ 13024 w 47026"/>
                <a:gd name="connsiteY4" fmla="*/ 25357 h 106270"/>
                <a:gd name="connsiteX5" fmla="*/ 45989 w 47026"/>
                <a:gd name="connsiteY5" fmla="*/ 25357 h 106270"/>
                <a:gd name="connsiteX6" fmla="*/ 45989 w 47026"/>
                <a:gd name="connsiteY6" fmla="*/ 37460 h 106270"/>
                <a:gd name="connsiteX7" fmla="*/ 13024 w 47026"/>
                <a:gd name="connsiteY7" fmla="*/ 37460 h 106270"/>
                <a:gd name="connsiteX8" fmla="*/ 13024 w 47026"/>
                <a:gd name="connsiteY8" fmla="*/ 78262 h 106270"/>
                <a:gd name="connsiteX9" fmla="*/ 28469 w 47026"/>
                <a:gd name="connsiteY9" fmla="*/ 93707 h 106270"/>
                <a:gd name="connsiteX10" fmla="*/ 47026 w 47026"/>
                <a:gd name="connsiteY10" fmla="*/ 87944 h 106270"/>
                <a:gd name="connsiteX11" fmla="*/ 47026 w 47026"/>
                <a:gd name="connsiteY11" fmla="*/ 100738 h 106270"/>
                <a:gd name="connsiteX12" fmla="*/ 27201 w 47026"/>
                <a:gd name="connsiteY12" fmla="*/ 106271 h 106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7026" h="106270">
                  <a:moveTo>
                    <a:pt x="27317" y="106271"/>
                  </a:moveTo>
                  <a:cubicBezTo>
                    <a:pt x="10489" y="106271"/>
                    <a:pt x="0" y="98894"/>
                    <a:pt x="0" y="77340"/>
                  </a:cubicBezTo>
                  <a:lnTo>
                    <a:pt x="0" y="0"/>
                  </a:lnTo>
                  <a:lnTo>
                    <a:pt x="13024" y="0"/>
                  </a:lnTo>
                  <a:lnTo>
                    <a:pt x="13024" y="25357"/>
                  </a:lnTo>
                  <a:lnTo>
                    <a:pt x="45989" y="25357"/>
                  </a:lnTo>
                  <a:lnTo>
                    <a:pt x="45989" y="37460"/>
                  </a:lnTo>
                  <a:lnTo>
                    <a:pt x="13024" y="37460"/>
                  </a:lnTo>
                  <a:lnTo>
                    <a:pt x="13024" y="78262"/>
                  </a:lnTo>
                  <a:cubicBezTo>
                    <a:pt x="13024" y="89442"/>
                    <a:pt x="19594" y="93707"/>
                    <a:pt x="28469" y="93707"/>
                  </a:cubicBezTo>
                  <a:cubicBezTo>
                    <a:pt x="34809" y="93707"/>
                    <a:pt x="41263" y="91978"/>
                    <a:pt x="47026" y="87944"/>
                  </a:cubicBezTo>
                  <a:lnTo>
                    <a:pt x="47026" y="100738"/>
                  </a:lnTo>
                  <a:cubicBezTo>
                    <a:pt x="41378" y="104657"/>
                    <a:pt x="33771" y="106271"/>
                    <a:pt x="27201" y="106271"/>
                  </a:cubicBez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2DE1DD36-B9B2-4CBB-86C0-2BE1B64AD98C}"/>
                </a:ext>
              </a:extLst>
            </p:cNvPr>
            <p:cNvSpPr/>
            <p:nvPr/>
          </p:nvSpPr>
          <p:spPr>
            <a:xfrm>
              <a:off x="1725910" y="10514523"/>
              <a:ext cx="47026" cy="106270"/>
            </a:xfrm>
            <a:custGeom>
              <a:avLst/>
              <a:gdLst>
                <a:gd name="connsiteX0" fmla="*/ 27317 w 47026"/>
                <a:gd name="connsiteY0" fmla="*/ 106271 h 106270"/>
                <a:gd name="connsiteX1" fmla="*/ 0 w 47026"/>
                <a:gd name="connsiteY1" fmla="*/ 77340 h 106270"/>
                <a:gd name="connsiteX2" fmla="*/ 0 w 47026"/>
                <a:gd name="connsiteY2" fmla="*/ 0 h 106270"/>
                <a:gd name="connsiteX3" fmla="*/ 13024 w 47026"/>
                <a:gd name="connsiteY3" fmla="*/ 0 h 106270"/>
                <a:gd name="connsiteX4" fmla="*/ 13024 w 47026"/>
                <a:gd name="connsiteY4" fmla="*/ 25357 h 106270"/>
                <a:gd name="connsiteX5" fmla="*/ 45989 w 47026"/>
                <a:gd name="connsiteY5" fmla="*/ 25357 h 106270"/>
                <a:gd name="connsiteX6" fmla="*/ 45989 w 47026"/>
                <a:gd name="connsiteY6" fmla="*/ 37460 h 106270"/>
                <a:gd name="connsiteX7" fmla="*/ 13024 w 47026"/>
                <a:gd name="connsiteY7" fmla="*/ 37460 h 106270"/>
                <a:gd name="connsiteX8" fmla="*/ 13024 w 47026"/>
                <a:gd name="connsiteY8" fmla="*/ 78262 h 106270"/>
                <a:gd name="connsiteX9" fmla="*/ 28469 w 47026"/>
                <a:gd name="connsiteY9" fmla="*/ 93707 h 106270"/>
                <a:gd name="connsiteX10" fmla="*/ 47026 w 47026"/>
                <a:gd name="connsiteY10" fmla="*/ 87944 h 106270"/>
                <a:gd name="connsiteX11" fmla="*/ 47026 w 47026"/>
                <a:gd name="connsiteY11" fmla="*/ 100738 h 106270"/>
                <a:gd name="connsiteX12" fmla="*/ 27201 w 47026"/>
                <a:gd name="connsiteY12" fmla="*/ 106271 h 106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7026" h="106270">
                  <a:moveTo>
                    <a:pt x="27317" y="106271"/>
                  </a:moveTo>
                  <a:cubicBezTo>
                    <a:pt x="10489" y="106271"/>
                    <a:pt x="0" y="98894"/>
                    <a:pt x="0" y="77340"/>
                  </a:cubicBezTo>
                  <a:lnTo>
                    <a:pt x="0" y="0"/>
                  </a:lnTo>
                  <a:lnTo>
                    <a:pt x="13024" y="0"/>
                  </a:lnTo>
                  <a:lnTo>
                    <a:pt x="13024" y="25357"/>
                  </a:lnTo>
                  <a:lnTo>
                    <a:pt x="45989" y="25357"/>
                  </a:lnTo>
                  <a:lnTo>
                    <a:pt x="45989" y="37460"/>
                  </a:lnTo>
                  <a:lnTo>
                    <a:pt x="13024" y="37460"/>
                  </a:lnTo>
                  <a:lnTo>
                    <a:pt x="13024" y="78262"/>
                  </a:lnTo>
                  <a:cubicBezTo>
                    <a:pt x="13024" y="89442"/>
                    <a:pt x="19594" y="93707"/>
                    <a:pt x="28469" y="93707"/>
                  </a:cubicBezTo>
                  <a:cubicBezTo>
                    <a:pt x="34809" y="93707"/>
                    <a:pt x="41263" y="91978"/>
                    <a:pt x="47026" y="87944"/>
                  </a:cubicBezTo>
                  <a:lnTo>
                    <a:pt x="47026" y="100738"/>
                  </a:lnTo>
                  <a:cubicBezTo>
                    <a:pt x="41378" y="104657"/>
                    <a:pt x="33771" y="106271"/>
                    <a:pt x="27201" y="106271"/>
                  </a:cubicBez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25AF5CD3-B210-8B4E-298D-E2B2D0613883}"/>
                </a:ext>
              </a:extLst>
            </p:cNvPr>
            <p:cNvSpPr/>
            <p:nvPr/>
          </p:nvSpPr>
          <p:spPr>
            <a:xfrm>
              <a:off x="1786653" y="10507493"/>
              <a:ext cx="23628" cy="111918"/>
            </a:xfrm>
            <a:custGeom>
              <a:avLst/>
              <a:gdLst>
                <a:gd name="connsiteX0" fmla="*/ 0 w 23628"/>
                <a:gd name="connsiteY0" fmla="*/ 8760 h 111918"/>
                <a:gd name="connsiteX1" fmla="*/ 8414 w 23628"/>
                <a:gd name="connsiteY1" fmla="*/ 0 h 111918"/>
                <a:gd name="connsiteX2" fmla="*/ 14062 w 23628"/>
                <a:gd name="connsiteY2" fmla="*/ 1729 h 111918"/>
                <a:gd name="connsiteX3" fmla="*/ 23628 w 23628"/>
                <a:gd name="connsiteY3" fmla="*/ 8529 h 111918"/>
                <a:gd name="connsiteX4" fmla="*/ 14062 w 23628"/>
                <a:gd name="connsiteY4" fmla="*/ 15099 h 111918"/>
                <a:gd name="connsiteX5" fmla="*/ 8414 w 23628"/>
                <a:gd name="connsiteY5" fmla="*/ 17058 h 111918"/>
                <a:gd name="connsiteX6" fmla="*/ 0 w 23628"/>
                <a:gd name="connsiteY6" fmla="*/ 8645 h 111918"/>
                <a:gd name="connsiteX7" fmla="*/ 2766 w 23628"/>
                <a:gd name="connsiteY7" fmla="*/ 32273 h 111918"/>
                <a:gd name="connsiteX8" fmla="*/ 16021 w 23628"/>
                <a:gd name="connsiteY8" fmla="*/ 32273 h 111918"/>
                <a:gd name="connsiteX9" fmla="*/ 16021 w 23628"/>
                <a:gd name="connsiteY9" fmla="*/ 111918 h 111918"/>
                <a:gd name="connsiteX10" fmla="*/ 2766 w 23628"/>
                <a:gd name="connsiteY10" fmla="*/ 111918 h 111918"/>
                <a:gd name="connsiteX11" fmla="*/ 2766 w 23628"/>
                <a:gd name="connsiteY11" fmla="*/ 32273 h 111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3628" h="111918">
                  <a:moveTo>
                    <a:pt x="0" y="8760"/>
                  </a:moveTo>
                  <a:cubicBezTo>
                    <a:pt x="0" y="3918"/>
                    <a:pt x="3688" y="0"/>
                    <a:pt x="8414" y="0"/>
                  </a:cubicBezTo>
                  <a:cubicBezTo>
                    <a:pt x="10489" y="0"/>
                    <a:pt x="12333" y="461"/>
                    <a:pt x="14062" y="1729"/>
                  </a:cubicBezTo>
                  <a:lnTo>
                    <a:pt x="23628" y="8529"/>
                  </a:lnTo>
                  <a:lnTo>
                    <a:pt x="14062" y="15099"/>
                  </a:lnTo>
                  <a:cubicBezTo>
                    <a:pt x="12333" y="16367"/>
                    <a:pt x="10489" y="17058"/>
                    <a:pt x="8414" y="17058"/>
                  </a:cubicBezTo>
                  <a:cubicBezTo>
                    <a:pt x="3688" y="17058"/>
                    <a:pt x="0" y="13370"/>
                    <a:pt x="0" y="8645"/>
                  </a:cubicBezTo>
                  <a:close/>
                  <a:moveTo>
                    <a:pt x="2766" y="32273"/>
                  </a:moveTo>
                  <a:lnTo>
                    <a:pt x="16021" y="32273"/>
                  </a:lnTo>
                  <a:lnTo>
                    <a:pt x="16021" y="111918"/>
                  </a:lnTo>
                  <a:lnTo>
                    <a:pt x="2766" y="111918"/>
                  </a:lnTo>
                  <a:lnTo>
                    <a:pt x="2766" y="32273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835665DC-B4BE-DDC3-01F9-96F6A978B2C3}"/>
                </a:ext>
              </a:extLst>
            </p:cNvPr>
            <p:cNvSpPr/>
            <p:nvPr/>
          </p:nvSpPr>
          <p:spPr>
            <a:xfrm>
              <a:off x="1829299" y="10538267"/>
              <a:ext cx="71230" cy="81143"/>
            </a:xfrm>
            <a:custGeom>
              <a:avLst/>
              <a:gdLst>
                <a:gd name="connsiteX0" fmla="*/ 13024 w 71230"/>
                <a:gd name="connsiteY0" fmla="*/ 81144 h 81143"/>
                <a:gd name="connsiteX1" fmla="*/ 0 w 71230"/>
                <a:gd name="connsiteY1" fmla="*/ 81144 h 81143"/>
                <a:gd name="connsiteX2" fmla="*/ 0 w 71230"/>
                <a:gd name="connsiteY2" fmla="*/ 1498 h 81143"/>
                <a:gd name="connsiteX3" fmla="*/ 13024 w 71230"/>
                <a:gd name="connsiteY3" fmla="*/ 1498 h 81143"/>
                <a:gd name="connsiteX4" fmla="*/ 13024 w 71230"/>
                <a:gd name="connsiteY4" fmla="*/ 16367 h 81143"/>
                <a:gd name="connsiteX5" fmla="*/ 40572 w 71230"/>
                <a:gd name="connsiteY5" fmla="*/ 0 h 81143"/>
                <a:gd name="connsiteX6" fmla="*/ 71231 w 71230"/>
                <a:gd name="connsiteY6" fmla="*/ 34233 h 81143"/>
                <a:gd name="connsiteX7" fmla="*/ 71231 w 71230"/>
                <a:gd name="connsiteY7" fmla="*/ 81028 h 81143"/>
                <a:gd name="connsiteX8" fmla="*/ 57976 w 71230"/>
                <a:gd name="connsiteY8" fmla="*/ 81028 h 81143"/>
                <a:gd name="connsiteX9" fmla="*/ 57976 w 71230"/>
                <a:gd name="connsiteY9" fmla="*/ 36423 h 81143"/>
                <a:gd name="connsiteX10" fmla="*/ 37344 w 71230"/>
                <a:gd name="connsiteY10" fmla="*/ 12679 h 81143"/>
                <a:gd name="connsiteX11" fmla="*/ 12909 w 71230"/>
                <a:gd name="connsiteY11" fmla="*/ 41148 h 81143"/>
                <a:gd name="connsiteX12" fmla="*/ 12909 w 71230"/>
                <a:gd name="connsiteY12" fmla="*/ 81028 h 81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1230" h="81143">
                  <a:moveTo>
                    <a:pt x="13024" y="81144"/>
                  </a:moveTo>
                  <a:lnTo>
                    <a:pt x="0" y="81144"/>
                  </a:lnTo>
                  <a:lnTo>
                    <a:pt x="0" y="1498"/>
                  </a:lnTo>
                  <a:lnTo>
                    <a:pt x="13024" y="1498"/>
                  </a:lnTo>
                  <a:lnTo>
                    <a:pt x="13024" y="16367"/>
                  </a:lnTo>
                  <a:cubicBezTo>
                    <a:pt x="18672" y="6570"/>
                    <a:pt x="28354" y="0"/>
                    <a:pt x="40572" y="0"/>
                  </a:cubicBezTo>
                  <a:cubicBezTo>
                    <a:pt x="60742" y="0"/>
                    <a:pt x="71231" y="14523"/>
                    <a:pt x="71231" y="34233"/>
                  </a:cubicBezTo>
                  <a:lnTo>
                    <a:pt x="71231" y="81028"/>
                  </a:lnTo>
                  <a:lnTo>
                    <a:pt x="57976" y="81028"/>
                  </a:lnTo>
                  <a:lnTo>
                    <a:pt x="57976" y="36423"/>
                  </a:lnTo>
                  <a:cubicBezTo>
                    <a:pt x="57976" y="20977"/>
                    <a:pt x="51176" y="12679"/>
                    <a:pt x="37344" y="12679"/>
                  </a:cubicBezTo>
                  <a:cubicBezTo>
                    <a:pt x="22591" y="12679"/>
                    <a:pt x="12909" y="25242"/>
                    <a:pt x="12909" y="41148"/>
                  </a:cubicBezTo>
                  <a:lnTo>
                    <a:pt x="12909" y="81028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E0902731-A705-D251-7969-DE576BDFFDA1}"/>
                </a:ext>
              </a:extLst>
            </p:cNvPr>
            <p:cNvSpPr/>
            <p:nvPr/>
          </p:nvSpPr>
          <p:spPr>
            <a:xfrm>
              <a:off x="1918972" y="10538382"/>
              <a:ext cx="82295" cy="122752"/>
            </a:xfrm>
            <a:custGeom>
              <a:avLst/>
              <a:gdLst>
                <a:gd name="connsiteX0" fmla="*/ 40341 w 82295"/>
                <a:gd name="connsiteY0" fmla="*/ 122753 h 122752"/>
                <a:gd name="connsiteX1" fmla="*/ 8414 w 82295"/>
                <a:gd name="connsiteY1" fmla="*/ 112610 h 122752"/>
                <a:gd name="connsiteX2" fmla="*/ 8414 w 82295"/>
                <a:gd name="connsiteY2" fmla="*/ 98087 h 122752"/>
                <a:gd name="connsiteX3" fmla="*/ 40341 w 82295"/>
                <a:gd name="connsiteY3" fmla="*/ 110304 h 122752"/>
                <a:gd name="connsiteX4" fmla="*/ 69041 w 82295"/>
                <a:gd name="connsiteY4" fmla="*/ 82642 h 122752"/>
                <a:gd name="connsiteX5" fmla="*/ 69041 w 82295"/>
                <a:gd name="connsiteY5" fmla="*/ 66159 h 122752"/>
                <a:gd name="connsiteX6" fmla="*/ 39995 w 82295"/>
                <a:gd name="connsiteY6" fmla="*/ 82296 h 122752"/>
                <a:gd name="connsiteX7" fmla="*/ 0 w 82295"/>
                <a:gd name="connsiteY7" fmla="*/ 41609 h 122752"/>
                <a:gd name="connsiteX8" fmla="*/ 39995 w 82295"/>
                <a:gd name="connsiteY8" fmla="*/ 0 h 122752"/>
                <a:gd name="connsiteX9" fmla="*/ 69041 w 82295"/>
                <a:gd name="connsiteY9" fmla="*/ 16598 h 122752"/>
                <a:gd name="connsiteX10" fmla="*/ 69041 w 82295"/>
                <a:gd name="connsiteY10" fmla="*/ 1383 h 122752"/>
                <a:gd name="connsiteX11" fmla="*/ 82296 w 82295"/>
                <a:gd name="connsiteY11" fmla="*/ 1383 h 122752"/>
                <a:gd name="connsiteX12" fmla="*/ 82296 w 82295"/>
                <a:gd name="connsiteY12" fmla="*/ 81605 h 122752"/>
                <a:gd name="connsiteX13" fmla="*/ 40341 w 82295"/>
                <a:gd name="connsiteY13" fmla="*/ 122637 h 122752"/>
                <a:gd name="connsiteX14" fmla="*/ 41148 w 82295"/>
                <a:gd name="connsiteY14" fmla="*/ 12448 h 122752"/>
                <a:gd name="connsiteX15" fmla="*/ 13601 w 82295"/>
                <a:gd name="connsiteY15" fmla="*/ 41494 h 122752"/>
                <a:gd name="connsiteX16" fmla="*/ 41148 w 82295"/>
                <a:gd name="connsiteY16" fmla="*/ 70079 h 122752"/>
                <a:gd name="connsiteX17" fmla="*/ 69041 w 82295"/>
                <a:gd name="connsiteY17" fmla="*/ 41494 h 122752"/>
                <a:gd name="connsiteX18" fmla="*/ 41148 w 82295"/>
                <a:gd name="connsiteY18" fmla="*/ 12448 h 1227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82295" h="122752">
                  <a:moveTo>
                    <a:pt x="40341" y="122753"/>
                  </a:moveTo>
                  <a:cubicBezTo>
                    <a:pt x="28700" y="122753"/>
                    <a:pt x="17750" y="119410"/>
                    <a:pt x="8414" y="112610"/>
                  </a:cubicBezTo>
                  <a:lnTo>
                    <a:pt x="8414" y="98087"/>
                  </a:lnTo>
                  <a:cubicBezTo>
                    <a:pt x="17404" y="106501"/>
                    <a:pt x="29737" y="110304"/>
                    <a:pt x="40341" y="110304"/>
                  </a:cubicBezTo>
                  <a:cubicBezTo>
                    <a:pt x="59013" y="110304"/>
                    <a:pt x="69041" y="100622"/>
                    <a:pt x="69041" y="82642"/>
                  </a:cubicBezTo>
                  <a:lnTo>
                    <a:pt x="69041" y="66159"/>
                  </a:lnTo>
                  <a:cubicBezTo>
                    <a:pt x="63048" y="76187"/>
                    <a:pt x="52559" y="82296"/>
                    <a:pt x="39995" y="82296"/>
                  </a:cubicBezTo>
                  <a:cubicBezTo>
                    <a:pt x="16713" y="82296"/>
                    <a:pt x="0" y="65122"/>
                    <a:pt x="0" y="41609"/>
                  </a:cubicBezTo>
                  <a:cubicBezTo>
                    <a:pt x="0" y="18096"/>
                    <a:pt x="16828" y="0"/>
                    <a:pt x="39995" y="0"/>
                  </a:cubicBezTo>
                  <a:cubicBezTo>
                    <a:pt x="52559" y="0"/>
                    <a:pt x="63048" y="6455"/>
                    <a:pt x="69041" y="16598"/>
                  </a:cubicBezTo>
                  <a:lnTo>
                    <a:pt x="69041" y="1383"/>
                  </a:lnTo>
                  <a:lnTo>
                    <a:pt x="82296" y="1383"/>
                  </a:lnTo>
                  <a:lnTo>
                    <a:pt x="82296" y="81605"/>
                  </a:lnTo>
                  <a:cubicBezTo>
                    <a:pt x="82296" y="107884"/>
                    <a:pt x="66966" y="122637"/>
                    <a:pt x="40341" y="122637"/>
                  </a:cubicBezTo>
                  <a:close/>
                  <a:moveTo>
                    <a:pt x="41148" y="12448"/>
                  </a:moveTo>
                  <a:cubicBezTo>
                    <a:pt x="25127" y="12448"/>
                    <a:pt x="13601" y="24666"/>
                    <a:pt x="13601" y="41494"/>
                  </a:cubicBezTo>
                  <a:cubicBezTo>
                    <a:pt x="13601" y="58322"/>
                    <a:pt x="25242" y="70079"/>
                    <a:pt x="41148" y="70079"/>
                  </a:cubicBezTo>
                  <a:cubicBezTo>
                    <a:pt x="57054" y="70079"/>
                    <a:pt x="69041" y="57976"/>
                    <a:pt x="69041" y="41494"/>
                  </a:cubicBezTo>
                  <a:cubicBezTo>
                    <a:pt x="69041" y="25011"/>
                    <a:pt x="57400" y="12448"/>
                    <a:pt x="41148" y="12448"/>
                  </a:cubicBez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F28C62CA-0AB1-B4B1-C9DF-E6D5A6AA763A}"/>
                </a:ext>
              </a:extLst>
            </p:cNvPr>
            <p:cNvSpPr/>
            <p:nvPr/>
          </p:nvSpPr>
          <p:spPr>
            <a:xfrm>
              <a:off x="2059128" y="10538498"/>
              <a:ext cx="82295" cy="82296"/>
            </a:xfrm>
            <a:custGeom>
              <a:avLst/>
              <a:gdLst>
                <a:gd name="connsiteX0" fmla="*/ 69041 w 82295"/>
                <a:gd name="connsiteY0" fmla="*/ 66159 h 82296"/>
                <a:gd name="connsiteX1" fmla="*/ 39995 w 82295"/>
                <a:gd name="connsiteY1" fmla="*/ 82296 h 82296"/>
                <a:gd name="connsiteX2" fmla="*/ 0 w 82295"/>
                <a:gd name="connsiteY2" fmla="*/ 41609 h 82296"/>
                <a:gd name="connsiteX3" fmla="*/ 39995 w 82295"/>
                <a:gd name="connsiteY3" fmla="*/ 0 h 82296"/>
                <a:gd name="connsiteX4" fmla="*/ 69041 w 82295"/>
                <a:gd name="connsiteY4" fmla="*/ 16482 h 82296"/>
                <a:gd name="connsiteX5" fmla="*/ 69041 w 82295"/>
                <a:gd name="connsiteY5" fmla="*/ 1498 h 82296"/>
                <a:gd name="connsiteX6" fmla="*/ 82296 w 82295"/>
                <a:gd name="connsiteY6" fmla="*/ 1498 h 82296"/>
                <a:gd name="connsiteX7" fmla="*/ 82296 w 82295"/>
                <a:gd name="connsiteY7" fmla="*/ 81143 h 82296"/>
                <a:gd name="connsiteX8" fmla="*/ 69041 w 82295"/>
                <a:gd name="connsiteY8" fmla="*/ 81143 h 82296"/>
                <a:gd name="connsiteX9" fmla="*/ 69041 w 82295"/>
                <a:gd name="connsiteY9" fmla="*/ 66275 h 82296"/>
                <a:gd name="connsiteX10" fmla="*/ 13486 w 82295"/>
                <a:gd name="connsiteY10" fmla="*/ 41494 h 82296"/>
                <a:gd name="connsiteX11" fmla="*/ 41033 w 82295"/>
                <a:gd name="connsiteY11" fmla="*/ 70079 h 82296"/>
                <a:gd name="connsiteX12" fmla="*/ 68926 w 82295"/>
                <a:gd name="connsiteY12" fmla="*/ 41494 h 82296"/>
                <a:gd name="connsiteX13" fmla="*/ 41033 w 82295"/>
                <a:gd name="connsiteY13" fmla="*/ 12448 h 82296"/>
                <a:gd name="connsiteX14" fmla="*/ 13486 w 82295"/>
                <a:gd name="connsiteY14" fmla="*/ 41494 h 822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82295" h="82296">
                  <a:moveTo>
                    <a:pt x="69041" y="66159"/>
                  </a:moveTo>
                  <a:cubicBezTo>
                    <a:pt x="63048" y="76187"/>
                    <a:pt x="52559" y="82296"/>
                    <a:pt x="39995" y="82296"/>
                  </a:cubicBezTo>
                  <a:cubicBezTo>
                    <a:pt x="16598" y="82296"/>
                    <a:pt x="0" y="65122"/>
                    <a:pt x="0" y="41609"/>
                  </a:cubicBezTo>
                  <a:cubicBezTo>
                    <a:pt x="0" y="18096"/>
                    <a:pt x="16598" y="0"/>
                    <a:pt x="39995" y="0"/>
                  </a:cubicBezTo>
                  <a:cubicBezTo>
                    <a:pt x="52559" y="0"/>
                    <a:pt x="63048" y="6339"/>
                    <a:pt x="69041" y="16482"/>
                  </a:cubicBezTo>
                  <a:lnTo>
                    <a:pt x="69041" y="1498"/>
                  </a:lnTo>
                  <a:lnTo>
                    <a:pt x="82296" y="1498"/>
                  </a:lnTo>
                  <a:lnTo>
                    <a:pt x="82296" y="81143"/>
                  </a:lnTo>
                  <a:lnTo>
                    <a:pt x="69041" y="81143"/>
                  </a:lnTo>
                  <a:lnTo>
                    <a:pt x="69041" y="66275"/>
                  </a:lnTo>
                  <a:close/>
                  <a:moveTo>
                    <a:pt x="13486" y="41494"/>
                  </a:moveTo>
                  <a:cubicBezTo>
                    <a:pt x="13486" y="57976"/>
                    <a:pt x="25127" y="70079"/>
                    <a:pt x="41033" y="70079"/>
                  </a:cubicBezTo>
                  <a:cubicBezTo>
                    <a:pt x="56939" y="70079"/>
                    <a:pt x="68926" y="57976"/>
                    <a:pt x="68926" y="41494"/>
                  </a:cubicBezTo>
                  <a:cubicBezTo>
                    <a:pt x="68926" y="25011"/>
                    <a:pt x="57284" y="12448"/>
                    <a:pt x="41033" y="12448"/>
                  </a:cubicBezTo>
                  <a:cubicBezTo>
                    <a:pt x="24781" y="12448"/>
                    <a:pt x="13486" y="24666"/>
                    <a:pt x="13486" y="41494"/>
                  </a:cubicBez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AB9D2D4B-7D63-0296-00D8-009AA883C2F9}"/>
                </a:ext>
              </a:extLst>
            </p:cNvPr>
            <p:cNvSpPr/>
            <p:nvPr/>
          </p:nvSpPr>
          <p:spPr>
            <a:xfrm>
              <a:off x="2168165" y="10538267"/>
              <a:ext cx="71230" cy="81143"/>
            </a:xfrm>
            <a:custGeom>
              <a:avLst/>
              <a:gdLst>
                <a:gd name="connsiteX0" fmla="*/ 13024 w 71230"/>
                <a:gd name="connsiteY0" fmla="*/ 81144 h 81143"/>
                <a:gd name="connsiteX1" fmla="*/ 0 w 71230"/>
                <a:gd name="connsiteY1" fmla="*/ 81144 h 81143"/>
                <a:gd name="connsiteX2" fmla="*/ 0 w 71230"/>
                <a:gd name="connsiteY2" fmla="*/ 1498 h 81143"/>
                <a:gd name="connsiteX3" fmla="*/ 13024 w 71230"/>
                <a:gd name="connsiteY3" fmla="*/ 1498 h 81143"/>
                <a:gd name="connsiteX4" fmla="*/ 13024 w 71230"/>
                <a:gd name="connsiteY4" fmla="*/ 16367 h 81143"/>
                <a:gd name="connsiteX5" fmla="*/ 40572 w 71230"/>
                <a:gd name="connsiteY5" fmla="*/ 0 h 81143"/>
                <a:gd name="connsiteX6" fmla="*/ 71231 w 71230"/>
                <a:gd name="connsiteY6" fmla="*/ 34233 h 81143"/>
                <a:gd name="connsiteX7" fmla="*/ 71231 w 71230"/>
                <a:gd name="connsiteY7" fmla="*/ 81028 h 81143"/>
                <a:gd name="connsiteX8" fmla="*/ 57976 w 71230"/>
                <a:gd name="connsiteY8" fmla="*/ 81028 h 81143"/>
                <a:gd name="connsiteX9" fmla="*/ 57976 w 71230"/>
                <a:gd name="connsiteY9" fmla="*/ 36423 h 81143"/>
                <a:gd name="connsiteX10" fmla="*/ 37344 w 71230"/>
                <a:gd name="connsiteY10" fmla="*/ 12679 h 81143"/>
                <a:gd name="connsiteX11" fmla="*/ 12909 w 71230"/>
                <a:gd name="connsiteY11" fmla="*/ 41148 h 81143"/>
                <a:gd name="connsiteX12" fmla="*/ 12909 w 71230"/>
                <a:gd name="connsiteY12" fmla="*/ 81028 h 81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1230" h="81143">
                  <a:moveTo>
                    <a:pt x="13024" y="81144"/>
                  </a:moveTo>
                  <a:lnTo>
                    <a:pt x="0" y="81144"/>
                  </a:lnTo>
                  <a:lnTo>
                    <a:pt x="0" y="1498"/>
                  </a:lnTo>
                  <a:lnTo>
                    <a:pt x="13024" y="1498"/>
                  </a:lnTo>
                  <a:lnTo>
                    <a:pt x="13024" y="16367"/>
                  </a:lnTo>
                  <a:cubicBezTo>
                    <a:pt x="18672" y="6570"/>
                    <a:pt x="28354" y="0"/>
                    <a:pt x="40572" y="0"/>
                  </a:cubicBezTo>
                  <a:cubicBezTo>
                    <a:pt x="60742" y="0"/>
                    <a:pt x="71231" y="14523"/>
                    <a:pt x="71231" y="34233"/>
                  </a:cubicBezTo>
                  <a:lnTo>
                    <a:pt x="71231" y="81028"/>
                  </a:lnTo>
                  <a:lnTo>
                    <a:pt x="57976" y="81028"/>
                  </a:lnTo>
                  <a:lnTo>
                    <a:pt x="57976" y="36423"/>
                  </a:lnTo>
                  <a:cubicBezTo>
                    <a:pt x="57976" y="20977"/>
                    <a:pt x="51176" y="12679"/>
                    <a:pt x="37344" y="12679"/>
                  </a:cubicBezTo>
                  <a:cubicBezTo>
                    <a:pt x="22591" y="12679"/>
                    <a:pt x="12909" y="25242"/>
                    <a:pt x="12909" y="41148"/>
                  </a:cubicBezTo>
                  <a:lnTo>
                    <a:pt x="12909" y="81028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9DBD2940-2A39-DF12-E498-483905579FE0}"/>
                </a:ext>
              </a:extLst>
            </p:cNvPr>
            <p:cNvSpPr/>
            <p:nvPr/>
          </p:nvSpPr>
          <p:spPr>
            <a:xfrm>
              <a:off x="2257838" y="10498387"/>
              <a:ext cx="82295" cy="122406"/>
            </a:xfrm>
            <a:custGeom>
              <a:avLst/>
              <a:gdLst>
                <a:gd name="connsiteX0" fmla="*/ 69041 w 82295"/>
                <a:gd name="connsiteY0" fmla="*/ 106039 h 122406"/>
                <a:gd name="connsiteX1" fmla="*/ 39995 w 82295"/>
                <a:gd name="connsiteY1" fmla="*/ 122407 h 122406"/>
                <a:gd name="connsiteX2" fmla="*/ 0 w 82295"/>
                <a:gd name="connsiteY2" fmla="*/ 81719 h 122406"/>
                <a:gd name="connsiteX3" fmla="*/ 39995 w 82295"/>
                <a:gd name="connsiteY3" fmla="*/ 40110 h 122406"/>
                <a:gd name="connsiteX4" fmla="*/ 69041 w 82295"/>
                <a:gd name="connsiteY4" fmla="*/ 56708 h 122406"/>
                <a:gd name="connsiteX5" fmla="*/ 69041 w 82295"/>
                <a:gd name="connsiteY5" fmla="*/ 0 h 122406"/>
                <a:gd name="connsiteX6" fmla="*/ 82296 w 82295"/>
                <a:gd name="connsiteY6" fmla="*/ 0 h 122406"/>
                <a:gd name="connsiteX7" fmla="*/ 82296 w 82295"/>
                <a:gd name="connsiteY7" fmla="*/ 121138 h 122406"/>
                <a:gd name="connsiteX8" fmla="*/ 69041 w 82295"/>
                <a:gd name="connsiteY8" fmla="*/ 121138 h 122406"/>
                <a:gd name="connsiteX9" fmla="*/ 69041 w 82295"/>
                <a:gd name="connsiteY9" fmla="*/ 106154 h 122406"/>
                <a:gd name="connsiteX10" fmla="*/ 13485 w 82295"/>
                <a:gd name="connsiteY10" fmla="*/ 81489 h 122406"/>
                <a:gd name="connsiteX11" fmla="*/ 41148 w 82295"/>
                <a:gd name="connsiteY11" fmla="*/ 110074 h 122406"/>
                <a:gd name="connsiteX12" fmla="*/ 69041 w 82295"/>
                <a:gd name="connsiteY12" fmla="*/ 81489 h 122406"/>
                <a:gd name="connsiteX13" fmla="*/ 41148 w 82295"/>
                <a:gd name="connsiteY13" fmla="*/ 52443 h 122406"/>
                <a:gd name="connsiteX14" fmla="*/ 13485 w 82295"/>
                <a:gd name="connsiteY14" fmla="*/ 81489 h 122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82295" h="122406">
                  <a:moveTo>
                    <a:pt x="69041" y="106039"/>
                  </a:moveTo>
                  <a:cubicBezTo>
                    <a:pt x="63048" y="116067"/>
                    <a:pt x="52789" y="122407"/>
                    <a:pt x="39995" y="122407"/>
                  </a:cubicBezTo>
                  <a:cubicBezTo>
                    <a:pt x="16598" y="122407"/>
                    <a:pt x="0" y="105232"/>
                    <a:pt x="0" y="81719"/>
                  </a:cubicBezTo>
                  <a:cubicBezTo>
                    <a:pt x="0" y="58206"/>
                    <a:pt x="16598" y="40110"/>
                    <a:pt x="39995" y="40110"/>
                  </a:cubicBezTo>
                  <a:cubicBezTo>
                    <a:pt x="52789" y="40110"/>
                    <a:pt x="63048" y="46450"/>
                    <a:pt x="69041" y="56708"/>
                  </a:cubicBezTo>
                  <a:lnTo>
                    <a:pt x="69041" y="0"/>
                  </a:lnTo>
                  <a:lnTo>
                    <a:pt x="82296" y="0"/>
                  </a:lnTo>
                  <a:lnTo>
                    <a:pt x="82296" y="121138"/>
                  </a:lnTo>
                  <a:lnTo>
                    <a:pt x="69041" y="121138"/>
                  </a:lnTo>
                  <a:lnTo>
                    <a:pt x="69041" y="106154"/>
                  </a:lnTo>
                  <a:close/>
                  <a:moveTo>
                    <a:pt x="13485" y="81489"/>
                  </a:moveTo>
                  <a:cubicBezTo>
                    <a:pt x="13485" y="97971"/>
                    <a:pt x="25127" y="110074"/>
                    <a:pt x="41148" y="110074"/>
                  </a:cubicBezTo>
                  <a:cubicBezTo>
                    <a:pt x="57169" y="110074"/>
                    <a:pt x="69041" y="97971"/>
                    <a:pt x="69041" y="81489"/>
                  </a:cubicBezTo>
                  <a:cubicBezTo>
                    <a:pt x="69041" y="65006"/>
                    <a:pt x="57400" y="52443"/>
                    <a:pt x="41148" y="52443"/>
                  </a:cubicBezTo>
                  <a:cubicBezTo>
                    <a:pt x="24896" y="52443"/>
                    <a:pt x="13485" y="64661"/>
                    <a:pt x="13485" y="81489"/>
                  </a:cubicBez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A9067BBF-A364-9043-3084-0CCE6BFDA330}"/>
                </a:ext>
              </a:extLst>
            </p:cNvPr>
            <p:cNvSpPr/>
            <p:nvPr/>
          </p:nvSpPr>
          <p:spPr>
            <a:xfrm>
              <a:off x="2404103" y="10538267"/>
              <a:ext cx="42070" cy="81143"/>
            </a:xfrm>
            <a:custGeom>
              <a:avLst/>
              <a:gdLst>
                <a:gd name="connsiteX0" fmla="*/ 13024 w 42070"/>
                <a:gd name="connsiteY0" fmla="*/ 81144 h 81143"/>
                <a:gd name="connsiteX1" fmla="*/ 0 w 42070"/>
                <a:gd name="connsiteY1" fmla="*/ 81144 h 81143"/>
                <a:gd name="connsiteX2" fmla="*/ 0 w 42070"/>
                <a:gd name="connsiteY2" fmla="*/ 1498 h 81143"/>
                <a:gd name="connsiteX3" fmla="*/ 13024 w 42070"/>
                <a:gd name="connsiteY3" fmla="*/ 1498 h 81143"/>
                <a:gd name="connsiteX4" fmla="*/ 13024 w 42070"/>
                <a:gd name="connsiteY4" fmla="*/ 19248 h 81143"/>
                <a:gd name="connsiteX5" fmla="*/ 42070 w 42070"/>
                <a:gd name="connsiteY5" fmla="*/ 0 h 81143"/>
                <a:gd name="connsiteX6" fmla="*/ 42070 w 42070"/>
                <a:gd name="connsiteY6" fmla="*/ 14869 h 81143"/>
                <a:gd name="connsiteX7" fmla="*/ 13024 w 42070"/>
                <a:gd name="connsiteY7" fmla="*/ 42993 h 81143"/>
                <a:gd name="connsiteX8" fmla="*/ 13024 w 42070"/>
                <a:gd name="connsiteY8" fmla="*/ 81144 h 81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070" h="81143">
                  <a:moveTo>
                    <a:pt x="13024" y="81144"/>
                  </a:moveTo>
                  <a:lnTo>
                    <a:pt x="0" y="81144"/>
                  </a:lnTo>
                  <a:lnTo>
                    <a:pt x="0" y="1498"/>
                  </a:lnTo>
                  <a:lnTo>
                    <a:pt x="13024" y="1498"/>
                  </a:lnTo>
                  <a:lnTo>
                    <a:pt x="13024" y="19248"/>
                  </a:lnTo>
                  <a:cubicBezTo>
                    <a:pt x="19018" y="7146"/>
                    <a:pt x="29391" y="0"/>
                    <a:pt x="42070" y="0"/>
                  </a:cubicBezTo>
                  <a:lnTo>
                    <a:pt x="42070" y="14869"/>
                  </a:lnTo>
                  <a:cubicBezTo>
                    <a:pt x="26279" y="12794"/>
                    <a:pt x="13024" y="23398"/>
                    <a:pt x="13024" y="42993"/>
                  </a:cubicBezTo>
                  <a:lnTo>
                    <a:pt x="13024" y="81144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ABF2BEEE-3C94-2E71-E28E-D9B845873366}"/>
                </a:ext>
              </a:extLst>
            </p:cNvPr>
            <p:cNvSpPr/>
            <p:nvPr/>
          </p:nvSpPr>
          <p:spPr>
            <a:xfrm>
              <a:off x="2453550" y="10538498"/>
              <a:ext cx="77224" cy="82296"/>
            </a:xfrm>
            <a:custGeom>
              <a:avLst/>
              <a:gdLst>
                <a:gd name="connsiteX0" fmla="*/ 0 w 77224"/>
                <a:gd name="connsiteY0" fmla="*/ 41955 h 82296"/>
                <a:gd name="connsiteX1" fmla="*/ 39419 w 77224"/>
                <a:gd name="connsiteY1" fmla="*/ 0 h 82296"/>
                <a:gd name="connsiteX2" fmla="*/ 77225 w 77224"/>
                <a:gd name="connsiteY2" fmla="*/ 39765 h 82296"/>
                <a:gd name="connsiteX3" fmla="*/ 76879 w 77224"/>
                <a:gd name="connsiteY3" fmla="*/ 46335 h 82296"/>
                <a:gd name="connsiteX4" fmla="*/ 13947 w 77224"/>
                <a:gd name="connsiteY4" fmla="*/ 46335 h 82296"/>
                <a:gd name="connsiteX5" fmla="*/ 42992 w 77224"/>
                <a:gd name="connsiteY5" fmla="*/ 70193 h 82296"/>
                <a:gd name="connsiteX6" fmla="*/ 71346 w 77224"/>
                <a:gd name="connsiteY6" fmla="*/ 61319 h 82296"/>
                <a:gd name="connsiteX7" fmla="*/ 71346 w 77224"/>
                <a:gd name="connsiteY7" fmla="*/ 73882 h 82296"/>
                <a:gd name="connsiteX8" fmla="*/ 42992 w 77224"/>
                <a:gd name="connsiteY8" fmla="*/ 82296 h 82296"/>
                <a:gd name="connsiteX9" fmla="*/ 0 w 77224"/>
                <a:gd name="connsiteY9" fmla="*/ 41955 h 82296"/>
                <a:gd name="connsiteX10" fmla="*/ 63278 w 77224"/>
                <a:gd name="connsiteY10" fmla="*/ 35615 h 82296"/>
                <a:gd name="connsiteX11" fmla="*/ 39419 w 77224"/>
                <a:gd name="connsiteY11" fmla="*/ 11871 h 82296"/>
                <a:gd name="connsiteX12" fmla="*/ 14177 w 77224"/>
                <a:gd name="connsiteY12" fmla="*/ 35615 h 82296"/>
                <a:gd name="connsiteX13" fmla="*/ 63278 w 77224"/>
                <a:gd name="connsiteY13" fmla="*/ 35615 h 822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7224" h="82296">
                  <a:moveTo>
                    <a:pt x="0" y="41955"/>
                  </a:moveTo>
                  <a:cubicBezTo>
                    <a:pt x="0" y="18096"/>
                    <a:pt x="15214" y="0"/>
                    <a:pt x="39419" y="0"/>
                  </a:cubicBezTo>
                  <a:cubicBezTo>
                    <a:pt x="62356" y="0"/>
                    <a:pt x="77225" y="16943"/>
                    <a:pt x="77225" y="39765"/>
                  </a:cubicBezTo>
                  <a:cubicBezTo>
                    <a:pt x="77225" y="42070"/>
                    <a:pt x="77109" y="44145"/>
                    <a:pt x="76879" y="46335"/>
                  </a:cubicBezTo>
                  <a:lnTo>
                    <a:pt x="13947" y="46335"/>
                  </a:lnTo>
                  <a:cubicBezTo>
                    <a:pt x="16021" y="60512"/>
                    <a:pt x="27201" y="70193"/>
                    <a:pt x="42992" y="70193"/>
                  </a:cubicBezTo>
                  <a:cubicBezTo>
                    <a:pt x="53135" y="70193"/>
                    <a:pt x="63048" y="67312"/>
                    <a:pt x="71346" y="61319"/>
                  </a:cubicBezTo>
                  <a:lnTo>
                    <a:pt x="71346" y="73882"/>
                  </a:lnTo>
                  <a:cubicBezTo>
                    <a:pt x="62817" y="79645"/>
                    <a:pt x="53135" y="82296"/>
                    <a:pt x="42992" y="82296"/>
                  </a:cubicBezTo>
                  <a:cubicBezTo>
                    <a:pt x="18096" y="82296"/>
                    <a:pt x="0" y="66159"/>
                    <a:pt x="0" y="41955"/>
                  </a:cubicBezTo>
                  <a:close/>
                  <a:moveTo>
                    <a:pt x="63278" y="35615"/>
                  </a:moveTo>
                  <a:cubicBezTo>
                    <a:pt x="62125" y="22014"/>
                    <a:pt x="53481" y="11871"/>
                    <a:pt x="39419" y="11871"/>
                  </a:cubicBezTo>
                  <a:cubicBezTo>
                    <a:pt x="25357" y="11871"/>
                    <a:pt x="16137" y="22014"/>
                    <a:pt x="14177" y="35615"/>
                  </a:cubicBezTo>
                  <a:lnTo>
                    <a:pt x="63278" y="35615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0E304906-31C8-D728-F46F-3DB8146CB421}"/>
                </a:ext>
              </a:extLst>
            </p:cNvPr>
            <p:cNvSpPr/>
            <p:nvPr/>
          </p:nvSpPr>
          <p:spPr>
            <a:xfrm>
              <a:off x="2551752" y="10538498"/>
              <a:ext cx="82295" cy="121368"/>
            </a:xfrm>
            <a:custGeom>
              <a:avLst/>
              <a:gdLst>
                <a:gd name="connsiteX0" fmla="*/ 13024 w 82295"/>
                <a:gd name="connsiteY0" fmla="*/ 65814 h 121368"/>
                <a:gd name="connsiteX1" fmla="*/ 13024 w 82295"/>
                <a:gd name="connsiteY1" fmla="*/ 121369 h 121368"/>
                <a:gd name="connsiteX2" fmla="*/ 0 w 82295"/>
                <a:gd name="connsiteY2" fmla="*/ 121369 h 121368"/>
                <a:gd name="connsiteX3" fmla="*/ 0 w 82295"/>
                <a:gd name="connsiteY3" fmla="*/ 1383 h 121368"/>
                <a:gd name="connsiteX4" fmla="*/ 13024 w 82295"/>
                <a:gd name="connsiteY4" fmla="*/ 1383 h 121368"/>
                <a:gd name="connsiteX5" fmla="*/ 13024 w 82295"/>
                <a:gd name="connsiteY5" fmla="*/ 16598 h 121368"/>
                <a:gd name="connsiteX6" fmla="*/ 42301 w 82295"/>
                <a:gd name="connsiteY6" fmla="*/ 0 h 121368"/>
                <a:gd name="connsiteX7" fmla="*/ 82296 w 82295"/>
                <a:gd name="connsiteY7" fmla="*/ 41033 h 121368"/>
                <a:gd name="connsiteX8" fmla="*/ 42301 w 82295"/>
                <a:gd name="connsiteY8" fmla="*/ 82411 h 121368"/>
                <a:gd name="connsiteX9" fmla="*/ 13024 w 82295"/>
                <a:gd name="connsiteY9" fmla="*/ 65929 h 121368"/>
                <a:gd name="connsiteX10" fmla="*/ 41148 w 82295"/>
                <a:gd name="connsiteY10" fmla="*/ 12333 h 121368"/>
                <a:gd name="connsiteX11" fmla="*/ 13024 w 82295"/>
                <a:gd name="connsiteY11" fmla="*/ 41033 h 121368"/>
                <a:gd name="connsiteX12" fmla="*/ 41148 w 82295"/>
                <a:gd name="connsiteY12" fmla="*/ 69963 h 121368"/>
                <a:gd name="connsiteX13" fmla="*/ 68811 w 82295"/>
                <a:gd name="connsiteY13" fmla="*/ 41033 h 121368"/>
                <a:gd name="connsiteX14" fmla="*/ 41148 w 82295"/>
                <a:gd name="connsiteY14" fmla="*/ 12333 h 1213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82295" h="121368">
                  <a:moveTo>
                    <a:pt x="13024" y="65814"/>
                  </a:moveTo>
                  <a:lnTo>
                    <a:pt x="13024" y="121369"/>
                  </a:lnTo>
                  <a:lnTo>
                    <a:pt x="0" y="121369"/>
                  </a:lnTo>
                  <a:lnTo>
                    <a:pt x="0" y="1383"/>
                  </a:lnTo>
                  <a:lnTo>
                    <a:pt x="13024" y="1383"/>
                  </a:lnTo>
                  <a:lnTo>
                    <a:pt x="13024" y="16598"/>
                  </a:lnTo>
                  <a:cubicBezTo>
                    <a:pt x="19018" y="6455"/>
                    <a:pt x="29507" y="0"/>
                    <a:pt x="42301" y="0"/>
                  </a:cubicBezTo>
                  <a:cubicBezTo>
                    <a:pt x="65353" y="0"/>
                    <a:pt x="82296" y="17289"/>
                    <a:pt x="82296" y="41033"/>
                  </a:cubicBezTo>
                  <a:cubicBezTo>
                    <a:pt x="82296" y="64776"/>
                    <a:pt x="65353" y="82411"/>
                    <a:pt x="42301" y="82411"/>
                  </a:cubicBezTo>
                  <a:cubicBezTo>
                    <a:pt x="29507" y="82411"/>
                    <a:pt x="19018" y="76072"/>
                    <a:pt x="13024" y="65929"/>
                  </a:cubicBezTo>
                  <a:close/>
                  <a:moveTo>
                    <a:pt x="41148" y="12333"/>
                  </a:moveTo>
                  <a:cubicBezTo>
                    <a:pt x="24896" y="12333"/>
                    <a:pt x="13024" y="24435"/>
                    <a:pt x="13024" y="41033"/>
                  </a:cubicBezTo>
                  <a:cubicBezTo>
                    <a:pt x="13024" y="57630"/>
                    <a:pt x="24781" y="69963"/>
                    <a:pt x="41148" y="69963"/>
                  </a:cubicBezTo>
                  <a:cubicBezTo>
                    <a:pt x="57515" y="69963"/>
                    <a:pt x="68811" y="57861"/>
                    <a:pt x="68811" y="41033"/>
                  </a:cubicBezTo>
                  <a:cubicBezTo>
                    <a:pt x="68811" y="24204"/>
                    <a:pt x="57169" y="12333"/>
                    <a:pt x="41148" y="12333"/>
                  </a:cubicBez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A34DE26D-5BEC-51A7-BF87-05CE6448912B}"/>
                </a:ext>
              </a:extLst>
            </p:cNvPr>
            <p:cNvSpPr/>
            <p:nvPr/>
          </p:nvSpPr>
          <p:spPr>
            <a:xfrm>
              <a:off x="2648455" y="10538382"/>
              <a:ext cx="82872" cy="82411"/>
            </a:xfrm>
            <a:custGeom>
              <a:avLst/>
              <a:gdLst>
                <a:gd name="connsiteX0" fmla="*/ 0 w 82872"/>
                <a:gd name="connsiteY0" fmla="*/ 41033 h 82411"/>
                <a:gd name="connsiteX1" fmla="*/ 41840 w 82872"/>
                <a:gd name="connsiteY1" fmla="*/ 0 h 82411"/>
                <a:gd name="connsiteX2" fmla="*/ 82872 w 82872"/>
                <a:gd name="connsiteY2" fmla="*/ 41033 h 82411"/>
                <a:gd name="connsiteX3" fmla="*/ 41840 w 82872"/>
                <a:gd name="connsiteY3" fmla="*/ 82412 h 82411"/>
                <a:gd name="connsiteX4" fmla="*/ 0 w 82872"/>
                <a:gd name="connsiteY4" fmla="*/ 41033 h 82411"/>
                <a:gd name="connsiteX5" fmla="*/ 41609 w 82872"/>
                <a:gd name="connsiteY5" fmla="*/ 12448 h 82411"/>
                <a:gd name="connsiteX6" fmla="*/ 13485 w 82872"/>
                <a:gd name="connsiteY6" fmla="*/ 41148 h 82411"/>
                <a:gd name="connsiteX7" fmla="*/ 41609 w 82872"/>
                <a:gd name="connsiteY7" fmla="*/ 70079 h 82411"/>
                <a:gd name="connsiteX8" fmla="*/ 69272 w 82872"/>
                <a:gd name="connsiteY8" fmla="*/ 41148 h 82411"/>
                <a:gd name="connsiteX9" fmla="*/ 41609 w 82872"/>
                <a:gd name="connsiteY9" fmla="*/ 12448 h 82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2872" h="82411">
                  <a:moveTo>
                    <a:pt x="0" y="41033"/>
                  </a:moveTo>
                  <a:cubicBezTo>
                    <a:pt x="0" y="17289"/>
                    <a:pt x="17635" y="0"/>
                    <a:pt x="41840" y="0"/>
                  </a:cubicBezTo>
                  <a:cubicBezTo>
                    <a:pt x="66044" y="0"/>
                    <a:pt x="82872" y="17289"/>
                    <a:pt x="82872" y="41033"/>
                  </a:cubicBezTo>
                  <a:cubicBezTo>
                    <a:pt x="82872" y="64776"/>
                    <a:pt x="65814" y="82412"/>
                    <a:pt x="41840" y="82412"/>
                  </a:cubicBezTo>
                  <a:cubicBezTo>
                    <a:pt x="17865" y="82412"/>
                    <a:pt x="0" y="65122"/>
                    <a:pt x="0" y="41033"/>
                  </a:cubicBezTo>
                  <a:close/>
                  <a:moveTo>
                    <a:pt x="41609" y="12448"/>
                  </a:moveTo>
                  <a:cubicBezTo>
                    <a:pt x="25127" y="12448"/>
                    <a:pt x="13485" y="24551"/>
                    <a:pt x="13485" y="41148"/>
                  </a:cubicBezTo>
                  <a:cubicBezTo>
                    <a:pt x="13485" y="57746"/>
                    <a:pt x="25127" y="70079"/>
                    <a:pt x="41609" y="70079"/>
                  </a:cubicBezTo>
                  <a:cubicBezTo>
                    <a:pt x="58091" y="70079"/>
                    <a:pt x="69272" y="57976"/>
                    <a:pt x="69272" y="41148"/>
                  </a:cubicBezTo>
                  <a:cubicBezTo>
                    <a:pt x="69272" y="24320"/>
                    <a:pt x="57861" y="12448"/>
                    <a:pt x="41609" y="12448"/>
                  </a:cubicBez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2BE56538-70D4-64BA-8D96-F40446083732}"/>
                </a:ext>
              </a:extLst>
            </p:cNvPr>
            <p:cNvSpPr/>
            <p:nvPr/>
          </p:nvSpPr>
          <p:spPr>
            <a:xfrm>
              <a:off x="2752075" y="10538267"/>
              <a:ext cx="42070" cy="81143"/>
            </a:xfrm>
            <a:custGeom>
              <a:avLst/>
              <a:gdLst>
                <a:gd name="connsiteX0" fmla="*/ 13024 w 42070"/>
                <a:gd name="connsiteY0" fmla="*/ 81144 h 81143"/>
                <a:gd name="connsiteX1" fmla="*/ 0 w 42070"/>
                <a:gd name="connsiteY1" fmla="*/ 81144 h 81143"/>
                <a:gd name="connsiteX2" fmla="*/ 0 w 42070"/>
                <a:gd name="connsiteY2" fmla="*/ 1498 h 81143"/>
                <a:gd name="connsiteX3" fmla="*/ 13024 w 42070"/>
                <a:gd name="connsiteY3" fmla="*/ 1498 h 81143"/>
                <a:gd name="connsiteX4" fmla="*/ 13024 w 42070"/>
                <a:gd name="connsiteY4" fmla="*/ 19248 h 81143"/>
                <a:gd name="connsiteX5" fmla="*/ 42070 w 42070"/>
                <a:gd name="connsiteY5" fmla="*/ 0 h 81143"/>
                <a:gd name="connsiteX6" fmla="*/ 42070 w 42070"/>
                <a:gd name="connsiteY6" fmla="*/ 14869 h 81143"/>
                <a:gd name="connsiteX7" fmla="*/ 13024 w 42070"/>
                <a:gd name="connsiteY7" fmla="*/ 42993 h 81143"/>
                <a:gd name="connsiteX8" fmla="*/ 13024 w 42070"/>
                <a:gd name="connsiteY8" fmla="*/ 81144 h 81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070" h="81143">
                  <a:moveTo>
                    <a:pt x="13024" y="81144"/>
                  </a:moveTo>
                  <a:lnTo>
                    <a:pt x="0" y="81144"/>
                  </a:lnTo>
                  <a:lnTo>
                    <a:pt x="0" y="1498"/>
                  </a:lnTo>
                  <a:lnTo>
                    <a:pt x="13024" y="1498"/>
                  </a:lnTo>
                  <a:lnTo>
                    <a:pt x="13024" y="19248"/>
                  </a:lnTo>
                  <a:cubicBezTo>
                    <a:pt x="19018" y="7146"/>
                    <a:pt x="29276" y="0"/>
                    <a:pt x="42070" y="0"/>
                  </a:cubicBezTo>
                  <a:lnTo>
                    <a:pt x="42070" y="14869"/>
                  </a:lnTo>
                  <a:cubicBezTo>
                    <a:pt x="26279" y="12794"/>
                    <a:pt x="13024" y="23398"/>
                    <a:pt x="13024" y="42993"/>
                  </a:cubicBezTo>
                  <a:lnTo>
                    <a:pt x="13024" y="81144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77D26909-3C8F-299C-86BB-F94D162C34C0}"/>
                </a:ext>
              </a:extLst>
            </p:cNvPr>
            <p:cNvSpPr/>
            <p:nvPr/>
          </p:nvSpPr>
          <p:spPr>
            <a:xfrm>
              <a:off x="2807054" y="10514523"/>
              <a:ext cx="47026" cy="106270"/>
            </a:xfrm>
            <a:custGeom>
              <a:avLst/>
              <a:gdLst>
                <a:gd name="connsiteX0" fmla="*/ 27317 w 47026"/>
                <a:gd name="connsiteY0" fmla="*/ 106271 h 106270"/>
                <a:gd name="connsiteX1" fmla="*/ 0 w 47026"/>
                <a:gd name="connsiteY1" fmla="*/ 77340 h 106270"/>
                <a:gd name="connsiteX2" fmla="*/ 0 w 47026"/>
                <a:gd name="connsiteY2" fmla="*/ 0 h 106270"/>
                <a:gd name="connsiteX3" fmla="*/ 13024 w 47026"/>
                <a:gd name="connsiteY3" fmla="*/ 0 h 106270"/>
                <a:gd name="connsiteX4" fmla="*/ 13024 w 47026"/>
                <a:gd name="connsiteY4" fmla="*/ 25357 h 106270"/>
                <a:gd name="connsiteX5" fmla="*/ 45989 w 47026"/>
                <a:gd name="connsiteY5" fmla="*/ 25357 h 106270"/>
                <a:gd name="connsiteX6" fmla="*/ 45989 w 47026"/>
                <a:gd name="connsiteY6" fmla="*/ 37460 h 106270"/>
                <a:gd name="connsiteX7" fmla="*/ 13024 w 47026"/>
                <a:gd name="connsiteY7" fmla="*/ 37460 h 106270"/>
                <a:gd name="connsiteX8" fmla="*/ 13024 w 47026"/>
                <a:gd name="connsiteY8" fmla="*/ 78262 h 106270"/>
                <a:gd name="connsiteX9" fmla="*/ 28469 w 47026"/>
                <a:gd name="connsiteY9" fmla="*/ 93707 h 106270"/>
                <a:gd name="connsiteX10" fmla="*/ 47026 w 47026"/>
                <a:gd name="connsiteY10" fmla="*/ 87944 h 106270"/>
                <a:gd name="connsiteX11" fmla="*/ 47026 w 47026"/>
                <a:gd name="connsiteY11" fmla="*/ 100738 h 106270"/>
                <a:gd name="connsiteX12" fmla="*/ 27201 w 47026"/>
                <a:gd name="connsiteY12" fmla="*/ 106271 h 106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7026" h="106270">
                  <a:moveTo>
                    <a:pt x="27317" y="106271"/>
                  </a:moveTo>
                  <a:cubicBezTo>
                    <a:pt x="10489" y="106271"/>
                    <a:pt x="0" y="98894"/>
                    <a:pt x="0" y="77340"/>
                  </a:cubicBezTo>
                  <a:lnTo>
                    <a:pt x="0" y="0"/>
                  </a:lnTo>
                  <a:lnTo>
                    <a:pt x="13024" y="0"/>
                  </a:lnTo>
                  <a:lnTo>
                    <a:pt x="13024" y="25357"/>
                  </a:lnTo>
                  <a:lnTo>
                    <a:pt x="45989" y="25357"/>
                  </a:lnTo>
                  <a:lnTo>
                    <a:pt x="45989" y="37460"/>
                  </a:lnTo>
                  <a:lnTo>
                    <a:pt x="13024" y="37460"/>
                  </a:lnTo>
                  <a:lnTo>
                    <a:pt x="13024" y="78262"/>
                  </a:lnTo>
                  <a:cubicBezTo>
                    <a:pt x="13024" y="89442"/>
                    <a:pt x="19594" y="93707"/>
                    <a:pt x="28469" y="93707"/>
                  </a:cubicBezTo>
                  <a:cubicBezTo>
                    <a:pt x="34809" y="93707"/>
                    <a:pt x="41263" y="91978"/>
                    <a:pt x="47026" y="87944"/>
                  </a:cubicBezTo>
                  <a:lnTo>
                    <a:pt x="47026" y="100738"/>
                  </a:lnTo>
                  <a:cubicBezTo>
                    <a:pt x="41379" y="104657"/>
                    <a:pt x="33771" y="106271"/>
                    <a:pt x="27201" y="106271"/>
                  </a:cubicBez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B39369CA-EE7D-A876-DF4C-6F1A532064F2}"/>
                </a:ext>
              </a:extLst>
            </p:cNvPr>
            <p:cNvSpPr/>
            <p:nvPr/>
          </p:nvSpPr>
          <p:spPr>
            <a:xfrm>
              <a:off x="2867796" y="10507493"/>
              <a:ext cx="23628" cy="111918"/>
            </a:xfrm>
            <a:custGeom>
              <a:avLst/>
              <a:gdLst>
                <a:gd name="connsiteX0" fmla="*/ 0 w 23628"/>
                <a:gd name="connsiteY0" fmla="*/ 8760 h 111918"/>
                <a:gd name="connsiteX1" fmla="*/ 8414 w 23628"/>
                <a:gd name="connsiteY1" fmla="*/ 0 h 111918"/>
                <a:gd name="connsiteX2" fmla="*/ 14062 w 23628"/>
                <a:gd name="connsiteY2" fmla="*/ 1729 h 111918"/>
                <a:gd name="connsiteX3" fmla="*/ 23628 w 23628"/>
                <a:gd name="connsiteY3" fmla="*/ 8529 h 111918"/>
                <a:gd name="connsiteX4" fmla="*/ 14062 w 23628"/>
                <a:gd name="connsiteY4" fmla="*/ 15099 h 111918"/>
                <a:gd name="connsiteX5" fmla="*/ 8414 w 23628"/>
                <a:gd name="connsiteY5" fmla="*/ 17058 h 111918"/>
                <a:gd name="connsiteX6" fmla="*/ 0 w 23628"/>
                <a:gd name="connsiteY6" fmla="*/ 8645 h 111918"/>
                <a:gd name="connsiteX7" fmla="*/ 2766 w 23628"/>
                <a:gd name="connsiteY7" fmla="*/ 32273 h 111918"/>
                <a:gd name="connsiteX8" fmla="*/ 16021 w 23628"/>
                <a:gd name="connsiteY8" fmla="*/ 32273 h 111918"/>
                <a:gd name="connsiteX9" fmla="*/ 16021 w 23628"/>
                <a:gd name="connsiteY9" fmla="*/ 111918 h 111918"/>
                <a:gd name="connsiteX10" fmla="*/ 2766 w 23628"/>
                <a:gd name="connsiteY10" fmla="*/ 111918 h 111918"/>
                <a:gd name="connsiteX11" fmla="*/ 2766 w 23628"/>
                <a:gd name="connsiteY11" fmla="*/ 32273 h 111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3628" h="111918">
                  <a:moveTo>
                    <a:pt x="0" y="8760"/>
                  </a:moveTo>
                  <a:cubicBezTo>
                    <a:pt x="0" y="3918"/>
                    <a:pt x="3688" y="0"/>
                    <a:pt x="8414" y="0"/>
                  </a:cubicBezTo>
                  <a:cubicBezTo>
                    <a:pt x="10489" y="0"/>
                    <a:pt x="12333" y="461"/>
                    <a:pt x="14062" y="1729"/>
                  </a:cubicBezTo>
                  <a:lnTo>
                    <a:pt x="23628" y="8529"/>
                  </a:lnTo>
                  <a:lnTo>
                    <a:pt x="14062" y="15099"/>
                  </a:lnTo>
                  <a:cubicBezTo>
                    <a:pt x="12333" y="16367"/>
                    <a:pt x="10489" y="17058"/>
                    <a:pt x="8414" y="17058"/>
                  </a:cubicBezTo>
                  <a:cubicBezTo>
                    <a:pt x="3688" y="17058"/>
                    <a:pt x="0" y="13370"/>
                    <a:pt x="0" y="8645"/>
                  </a:cubicBezTo>
                  <a:close/>
                  <a:moveTo>
                    <a:pt x="2766" y="32273"/>
                  </a:moveTo>
                  <a:lnTo>
                    <a:pt x="16021" y="32273"/>
                  </a:lnTo>
                  <a:lnTo>
                    <a:pt x="16021" y="111918"/>
                  </a:lnTo>
                  <a:lnTo>
                    <a:pt x="2766" y="111918"/>
                  </a:lnTo>
                  <a:lnTo>
                    <a:pt x="2766" y="32273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B94F1A4F-A7A5-9B3B-7DEB-CC40DDC064CD}"/>
                </a:ext>
              </a:extLst>
            </p:cNvPr>
            <p:cNvSpPr/>
            <p:nvPr/>
          </p:nvSpPr>
          <p:spPr>
            <a:xfrm>
              <a:off x="2910442" y="10538267"/>
              <a:ext cx="71346" cy="81143"/>
            </a:xfrm>
            <a:custGeom>
              <a:avLst/>
              <a:gdLst>
                <a:gd name="connsiteX0" fmla="*/ 13024 w 71346"/>
                <a:gd name="connsiteY0" fmla="*/ 81144 h 81143"/>
                <a:gd name="connsiteX1" fmla="*/ 0 w 71346"/>
                <a:gd name="connsiteY1" fmla="*/ 81144 h 81143"/>
                <a:gd name="connsiteX2" fmla="*/ 0 w 71346"/>
                <a:gd name="connsiteY2" fmla="*/ 1498 h 81143"/>
                <a:gd name="connsiteX3" fmla="*/ 13024 w 71346"/>
                <a:gd name="connsiteY3" fmla="*/ 1498 h 81143"/>
                <a:gd name="connsiteX4" fmla="*/ 13024 w 71346"/>
                <a:gd name="connsiteY4" fmla="*/ 16367 h 81143"/>
                <a:gd name="connsiteX5" fmla="*/ 40687 w 71346"/>
                <a:gd name="connsiteY5" fmla="*/ 0 h 81143"/>
                <a:gd name="connsiteX6" fmla="*/ 71346 w 71346"/>
                <a:gd name="connsiteY6" fmla="*/ 34233 h 81143"/>
                <a:gd name="connsiteX7" fmla="*/ 71346 w 71346"/>
                <a:gd name="connsiteY7" fmla="*/ 81028 h 81143"/>
                <a:gd name="connsiteX8" fmla="*/ 58091 w 71346"/>
                <a:gd name="connsiteY8" fmla="*/ 81028 h 81143"/>
                <a:gd name="connsiteX9" fmla="*/ 58091 w 71346"/>
                <a:gd name="connsiteY9" fmla="*/ 36423 h 81143"/>
                <a:gd name="connsiteX10" fmla="*/ 37460 w 71346"/>
                <a:gd name="connsiteY10" fmla="*/ 12679 h 81143"/>
                <a:gd name="connsiteX11" fmla="*/ 13024 w 71346"/>
                <a:gd name="connsiteY11" fmla="*/ 41148 h 81143"/>
                <a:gd name="connsiteX12" fmla="*/ 13024 w 71346"/>
                <a:gd name="connsiteY12" fmla="*/ 81028 h 81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1346" h="81143">
                  <a:moveTo>
                    <a:pt x="13024" y="81144"/>
                  </a:moveTo>
                  <a:lnTo>
                    <a:pt x="0" y="81144"/>
                  </a:lnTo>
                  <a:lnTo>
                    <a:pt x="0" y="1498"/>
                  </a:lnTo>
                  <a:lnTo>
                    <a:pt x="13024" y="1498"/>
                  </a:lnTo>
                  <a:lnTo>
                    <a:pt x="13024" y="16367"/>
                  </a:lnTo>
                  <a:cubicBezTo>
                    <a:pt x="18672" y="6570"/>
                    <a:pt x="28354" y="0"/>
                    <a:pt x="40687" y="0"/>
                  </a:cubicBezTo>
                  <a:cubicBezTo>
                    <a:pt x="60858" y="0"/>
                    <a:pt x="71346" y="14523"/>
                    <a:pt x="71346" y="34233"/>
                  </a:cubicBezTo>
                  <a:lnTo>
                    <a:pt x="71346" y="81028"/>
                  </a:lnTo>
                  <a:lnTo>
                    <a:pt x="58091" y="81028"/>
                  </a:lnTo>
                  <a:lnTo>
                    <a:pt x="58091" y="36423"/>
                  </a:lnTo>
                  <a:cubicBezTo>
                    <a:pt x="58091" y="20977"/>
                    <a:pt x="51291" y="12679"/>
                    <a:pt x="37460" y="12679"/>
                  </a:cubicBezTo>
                  <a:cubicBezTo>
                    <a:pt x="22822" y="12679"/>
                    <a:pt x="13024" y="25242"/>
                    <a:pt x="13024" y="41148"/>
                  </a:cubicBezTo>
                  <a:lnTo>
                    <a:pt x="13024" y="81028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96103172-EDC2-E65C-BEE6-E915DFAE63DE}"/>
                </a:ext>
              </a:extLst>
            </p:cNvPr>
            <p:cNvSpPr/>
            <p:nvPr/>
          </p:nvSpPr>
          <p:spPr>
            <a:xfrm>
              <a:off x="3000115" y="10538382"/>
              <a:ext cx="82295" cy="122752"/>
            </a:xfrm>
            <a:custGeom>
              <a:avLst/>
              <a:gdLst>
                <a:gd name="connsiteX0" fmla="*/ 40341 w 82295"/>
                <a:gd name="connsiteY0" fmla="*/ 122753 h 122752"/>
                <a:gd name="connsiteX1" fmla="*/ 8414 w 82295"/>
                <a:gd name="connsiteY1" fmla="*/ 112610 h 122752"/>
                <a:gd name="connsiteX2" fmla="*/ 8414 w 82295"/>
                <a:gd name="connsiteY2" fmla="*/ 98087 h 122752"/>
                <a:gd name="connsiteX3" fmla="*/ 40341 w 82295"/>
                <a:gd name="connsiteY3" fmla="*/ 110304 h 122752"/>
                <a:gd name="connsiteX4" fmla="*/ 69041 w 82295"/>
                <a:gd name="connsiteY4" fmla="*/ 82642 h 122752"/>
                <a:gd name="connsiteX5" fmla="*/ 69041 w 82295"/>
                <a:gd name="connsiteY5" fmla="*/ 66159 h 122752"/>
                <a:gd name="connsiteX6" fmla="*/ 39995 w 82295"/>
                <a:gd name="connsiteY6" fmla="*/ 82296 h 122752"/>
                <a:gd name="connsiteX7" fmla="*/ 0 w 82295"/>
                <a:gd name="connsiteY7" fmla="*/ 41609 h 122752"/>
                <a:gd name="connsiteX8" fmla="*/ 39995 w 82295"/>
                <a:gd name="connsiteY8" fmla="*/ 0 h 122752"/>
                <a:gd name="connsiteX9" fmla="*/ 69041 w 82295"/>
                <a:gd name="connsiteY9" fmla="*/ 16598 h 122752"/>
                <a:gd name="connsiteX10" fmla="*/ 69041 w 82295"/>
                <a:gd name="connsiteY10" fmla="*/ 1383 h 122752"/>
                <a:gd name="connsiteX11" fmla="*/ 82296 w 82295"/>
                <a:gd name="connsiteY11" fmla="*/ 1383 h 122752"/>
                <a:gd name="connsiteX12" fmla="*/ 82296 w 82295"/>
                <a:gd name="connsiteY12" fmla="*/ 81605 h 122752"/>
                <a:gd name="connsiteX13" fmla="*/ 40341 w 82295"/>
                <a:gd name="connsiteY13" fmla="*/ 122637 h 122752"/>
                <a:gd name="connsiteX14" fmla="*/ 41148 w 82295"/>
                <a:gd name="connsiteY14" fmla="*/ 12448 h 122752"/>
                <a:gd name="connsiteX15" fmla="*/ 13485 w 82295"/>
                <a:gd name="connsiteY15" fmla="*/ 41494 h 122752"/>
                <a:gd name="connsiteX16" fmla="*/ 41148 w 82295"/>
                <a:gd name="connsiteY16" fmla="*/ 70079 h 122752"/>
                <a:gd name="connsiteX17" fmla="*/ 69041 w 82295"/>
                <a:gd name="connsiteY17" fmla="*/ 41494 h 122752"/>
                <a:gd name="connsiteX18" fmla="*/ 41148 w 82295"/>
                <a:gd name="connsiteY18" fmla="*/ 12448 h 1227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82295" h="122752">
                  <a:moveTo>
                    <a:pt x="40341" y="122753"/>
                  </a:moveTo>
                  <a:cubicBezTo>
                    <a:pt x="28700" y="122753"/>
                    <a:pt x="17750" y="119410"/>
                    <a:pt x="8414" y="112610"/>
                  </a:cubicBezTo>
                  <a:lnTo>
                    <a:pt x="8414" y="98087"/>
                  </a:lnTo>
                  <a:cubicBezTo>
                    <a:pt x="17404" y="106501"/>
                    <a:pt x="29737" y="110304"/>
                    <a:pt x="40341" y="110304"/>
                  </a:cubicBezTo>
                  <a:cubicBezTo>
                    <a:pt x="59013" y="110304"/>
                    <a:pt x="69041" y="100622"/>
                    <a:pt x="69041" y="82642"/>
                  </a:cubicBezTo>
                  <a:lnTo>
                    <a:pt x="69041" y="66159"/>
                  </a:lnTo>
                  <a:cubicBezTo>
                    <a:pt x="63048" y="76187"/>
                    <a:pt x="52559" y="82296"/>
                    <a:pt x="39995" y="82296"/>
                  </a:cubicBezTo>
                  <a:cubicBezTo>
                    <a:pt x="16713" y="82296"/>
                    <a:pt x="0" y="65122"/>
                    <a:pt x="0" y="41609"/>
                  </a:cubicBezTo>
                  <a:cubicBezTo>
                    <a:pt x="0" y="18096"/>
                    <a:pt x="16828" y="0"/>
                    <a:pt x="39995" y="0"/>
                  </a:cubicBezTo>
                  <a:cubicBezTo>
                    <a:pt x="52559" y="0"/>
                    <a:pt x="63048" y="6455"/>
                    <a:pt x="69041" y="16598"/>
                  </a:cubicBezTo>
                  <a:lnTo>
                    <a:pt x="69041" y="1383"/>
                  </a:lnTo>
                  <a:lnTo>
                    <a:pt x="82296" y="1383"/>
                  </a:lnTo>
                  <a:lnTo>
                    <a:pt x="82296" y="81605"/>
                  </a:lnTo>
                  <a:cubicBezTo>
                    <a:pt x="82296" y="107884"/>
                    <a:pt x="66966" y="122637"/>
                    <a:pt x="40341" y="122637"/>
                  </a:cubicBezTo>
                  <a:close/>
                  <a:moveTo>
                    <a:pt x="41148" y="12448"/>
                  </a:moveTo>
                  <a:cubicBezTo>
                    <a:pt x="25127" y="12448"/>
                    <a:pt x="13485" y="24666"/>
                    <a:pt x="13485" y="41494"/>
                  </a:cubicBezTo>
                  <a:cubicBezTo>
                    <a:pt x="13485" y="58322"/>
                    <a:pt x="25127" y="70079"/>
                    <a:pt x="41148" y="70079"/>
                  </a:cubicBezTo>
                  <a:cubicBezTo>
                    <a:pt x="57169" y="70079"/>
                    <a:pt x="69041" y="57976"/>
                    <a:pt x="69041" y="41494"/>
                  </a:cubicBezTo>
                  <a:cubicBezTo>
                    <a:pt x="69041" y="25011"/>
                    <a:pt x="57400" y="12448"/>
                    <a:pt x="41148" y="12448"/>
                  </a:cubicBez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DDD4CA17-A2EB-D80E-2792-0F1AB6DE944D}"/>
                </a:ext>
              </a:extLst>
            </p:cNvPr>
            <p:cNvSpPr/>
            <p:nvPr/>
          </p:nvSpPr>
          <p:spPr>
            <a:xfrm>
              <a:off x="500576" y="10701130"/>
              <a:ext cx="23628" cy="111918"/>
            </a:xfrm>
            <a:custGeom>
              <a:avLst/>
              <a:gdLst>
                <a:gd name="connsiteX0" fmla="*/ 0 w 23628"/>
                <a:gd name="connsiteY0" fmla="*/ 8760 h 111918"/>
                <a:gd name="connsiteX1" fmla="*/ 8414 w 23628"/>
                <a:gd name="connsiteY1" fmla="*/ 0 h 111918"/>
                <a:gd name="connsiteX2" fmla="*/ 14062 w 23628"/>
                <a:gd name="connsiteY2" fmla="*/ 1729 h 111918"/>
                <a:gd name="connsiteX3" fmla="*/ 23628 w 23628"/>
                <a:gd name="connsiteY3" fmla="*/ 8529 h 111918"/>
                <a:gd name="connsiteX4" fmla="*/ 14062 w 23628"/>
                <a:gd name="connsiteY4" fmla="*/ 15099 h 111918"/>
                <a:gd name="connsiteX5" fmla="*/ 8414 w 23628"/>
                <a:gd name="connsiteY5" fmla="*/ 17058 h 111918"/>
                <a:gd name="connsiteX6" fmla="*/ 0 w 23628"/>
                <a:gd name="connsiteY6" fmla="*/ 8645 h 111918"/>
                <a:gd name="connsiteX7" fmla="*/ 2766 w 23628"/>
                <a:gd name="connsiteY7" fmla="*/ 32273 h 111918"/>
                <a:gd name="connsiteX8" fmla="*/ 16021 w 23628"/>
                <a:gd name="connsiteY8" fmla="*/ 32273 h 111918"/>
                <a:gd name="connsiteX9" fmla="*/ 16021 w 23628"/>
                <a:gd name="connsiteY9" fmla="*/ 111918 h 111918"/>
                <a:gd name="connsiteX10" fmla="*/ 2766 w 23628"/>
                <a:gd name="connsiteY10" fmla="*/ 111918 h 111918"/>
                <a:gd name="connsiteX11" fmla="*/ 2766 w 23628"/>
                <a:gd name="connsiteY11" fmla="*/ 32273 h 111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3628" h="111918">
                  <a:moveTo>
                    <a:pt x="0" y="8760"/>
                  </a:moveTo>
                  <a:cubicBezTo>
                    <a:pt x="0" y="3919"/>
                    <a:pt x="3688" y="0"/>
                    <a:pt x="8414" y="0"/>
                  </a:cubicBezTo>
                  <a:cubicBezTo>
                    <a:pt x="10489" y="0"/>
                    <a:pt x="12333" y="461"/>
                    <a:pt x="14062" y="1729"/>
                  </a:cubicBezTo>
                  <a:lnTo>
                    <a:pt x="23628" y="8529"/>
                  </a:lnTo>
                  <a:lnTo>
                    <a:pt x="14062" y="15099"/>
                  </a:lnTo>
                  <a:cubicBezTo>
                    <a:pt x="12333" y="16367"/>
                    <a:pt x="10489" y="17058"/>
                    <a:pt x="8414" y="17058"/>
                  </a:cubicBezTo>
                  <a:cubicBezTo>
                    <a:pt x="3688" y="17058"/>
                    <a:pt x="0" y="13371"/>
                    <a:pt x="0" y="8645"/>
                  </a:cubicBezTo>
                  <a:close/>
                  <a:moveTo>
                    <a:pt x="2766" y="32273"/>
                  </a:moveTo>
                  <a:lnTo>
                    <a:pt x="16021" y="32273"/>
                  </a:lnTo>
                  <a:lnTo>
                    <a:pt x="16021" y="111918"/>
                  </a:lnTo>
                  <a:lnTo>
                    <a:pt x="2766" y="111918"/>
                  </a:lnTo>
                  <a:lnTo>
                    <a:pt x="2766" y="32273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358E9F22-D5B5-D089-2DFF-1FD06BF087FD}"/>
                </a:ext>
              </a:extLst>
            </p:cNvPr>
            <p:cNvSpPr/>
            <p:nvPr/>
          </p:nvSpPr>
          <p:spPr>
            <a:xfrm>
              <a:off x="543222" y="10732020"/>
              <a:ext cx="71346" cy="81028"/>
            </a:xfrm>
            <a:custGeom>
              <a:avLst/>
              <a:gdLst>
                <a:gd name="connsiteX0" fmla="*/ 13024 w 71346"/>
                <a:gd name="connsiteY0" fmla="*/ 81028 h 81028"/>
                <a:gd name="connsiteX1" fmla="*/ 0 w 71346"/>
                <a:gd name="connsiteY1" fmla="*/ 81028 h 81028"/>
                <a:gd name="connsiteX2" fmla="*/ 0 w 71346"/>
                <a:gd name="connsiteY2" fmla="*/ 1383 h 81028"/>
                <a:gd name="connsiteX3" fmla="*/ 13024 w 71346"/>
                <a:gd name="connsiteY3" fmla="*/ 1383 h 81028"/>
                <a:gd name="connsiteX4" fmla="*/ 13024 w 71346"/>
                <a:gd name="connsiteY4" fmla="*/ 16252 h 81028"/>
                <a:gd name="connsiteX5" fmla="*/ 40687 w 71346"/>
                <a:gd name="connsiteY5" fmla="*/ 0 h 81028"/>
                <a:gd name="connsiteX6" fmla="*/ 71346 w 71346"/>
                <a:gd name="connsiteY6" fmla="*/ 34233 h 81028"/>
                <a:gd name="connsiteX7" fmla="*/ 71346 w 71346"/>
                <a:gd name="connsiteY7" fmla="*/ 81028 h 81028"/>
                <a:gd name="connsiteX8" fmla="*/ 58091 w 71346"/>
                <a:gd name="connsiteY8" fmla="*/ 81028 h 81028"/>
                <a:gd name="connsiteX9" fmla="*/ 58091 w 71346"/>
                <a:gd name="connsiteY9" fmla="*/ 36423 h 81028"/>
                <a:gd name="connsiteX10" fmla="*/ 37460 w 71346"/>
                <a:gd name="connsiteY10" fmla="*/ 12679 h 81028"/>
                <a:gd name="connsiteX11" fmla="*/ 13024 w 71346"/>
                <a:gd name="connsiteY11" fmla="*/ 41033 h 81028"/>
                <a:gd name="connsiteX12" fmla="*/ 13024 w 71346"/>
                <a:gd name="connsiteY12" fmla="*/ 80913 h 810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1346" h="81028">
                  <a:moveTo>
                    <a:pt x="13024" y="81028"/>
                  </a:moveTo>
                  <a:lnTo>
                    <a:pt x="0" y="81028"/>
                  </a:lnTo>
                  <a:lnTo>
                    <a:pt x="0" y="1383"/>
                  </a:lnTo>
                  <a:lnTo>
                    <a:pt x="13024" y="1383"/>
                  </a:lnTo>
                  <a:lnTo>
                    <a:pt x="13024" y="16252"/>
                  </a:lnTo>
                  <a:cubicBezTo>
                    <a:pt x="18672" y="6455"/>
                    <a:pt x="28354" y="0"/>
                    <a:pt x="40687" y="0"/>
                  </a:cubicBezTo>
                  <a:cubicBezTo>
                    <a:pt x="60858" y="0"/>
                    <a:pt x="71346" y="14523"/>
                    <a:pt x="71346" y="34233"/>
                  </a:cubicBezTo>
                  <a:lnTo>
                    <a:pt x="71346" y="81028"/>
                  </a:lnTo>
                  <a:lnTo>
                    <a:pt x="58091" y="81028"/>
                  </a:lnTo>
                  <a:lnTo>
                    <a:pt x="58091" y="36423"/>
                  </a:lnTo>
                  <a:cubicBezTo>
                    <a:pt x="58091" y="20977"/>
                    <a:pt x="51291" y="12679"/>
                    <a:pt x="37460" y="12679"/>
                  </a:cubicBezTo>
                  <a:cubicBezTo>
                    <a:pt x="22822" y="12679"/>
                    <a:pt x="13024" y="25242"/>
                    <a:pt x="13024" y="41033"/>
                  </a:cubicBezTo>
                  <a:lnTo>
                    <a:pt x="13024" y="80913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7C27D682-C433-F494-C963-E340ECAB1BF3}"/>
                </a:ext>
              </a:extLst>
            </p:cNvPr>
            <p:cNvSpPr/>
            <p:nvPr/>
          </p:nvSpPr>
          <p:spPr>
            <a:xfrm>
              <a:off x="637505" y="10690757"/>
              <a:ext cx="47372" cy="122291"/>
            </a:xfrm>
            <a:custGeom>
              <a:avLst/>
              <a:gdLst>
                <a:gd name="connsiteX0" fmla="*/ 13024 w 47372"/>
                <a:gd name="connsiteY0" fmla="*/ 54863 h 122291"/>
                <a:gd name="connsiteX1" fmla="*/ 13024 w 47372"/>
                <a:gd name="connsiteY1" fmla="*/ 122291 h 122291"/>
                <a:gd name="connsiteX2" fmla="*/ 0 w 47372"/>
                <a:gd name="connsiteY2" fmla="*/ 122291 h 122291"/>
                <a:gd name="connsiteX3" fmla="*/ 0 w 47372"/>
                <a:gd name="connsiteY3" fmla="*/ 28700 h 122291"/>
                <a:gd name="connsiteX4" fmla="*/ 27778 w 47372"/>
                <a:gd name="connsiteY4" fmla="*/ 0 h 122291"/>
                <a:gd name="connsiteX5" fmla="*/ 47372 w 47372"/>
                <a:gd name="connsiteY5" fmla="*/ 5648 h 122291"/>
                <a:gd name="connsiteX6" fmla="*/ 47372 w 47372"/>
                <a:gd name="connsiteY6" fmla="*/ 18672 h 122291"/>
                <a:gd name="connsiteX7" fmla="*/ 28815 w 47372"/>
                <a:gd name="connsiteY7" fmla="*/ 12332 h 122291"/>
                <a:gd name="connsiteX8" fmla="*/ 13140 w 47372"/>
                <a:gd name="connsiteY8" fmla="*/ 28008 h 122291"/>
                <a:gd name="connsiteX9" fmla="*/ 13140 w 47372"/>
                <a:gd name="connsiteY9" fmla="*/ 42646 h 122291"/>
                <a:gd name="connsiteX10" fmla="*/ 44952 w 47372"/>
                <a:gd name="connsiteY10" fmla="*/ 42646 h 122291"/>
                <a:gd name="connsiteX11" fmla="*/ 44952 w 47372"/>
                <a:gd name="connsiteY11" fmla="*/ 54749 h 122291"/>
                <a:gd name="connsiteX12" fmla="*/ 13140 w 47372"/>
                <a:gd name="connsiteY12" fmla="*/ 54749 h 1222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7372" h="122291">
                  <a:moveTo>
                    <a:pt x="13024" y="54863"/>
                  </a:moveTo>
                  <a:lnTo>
                    <a:pt x="13024" y="122291"/>
                  </a:lnTo>
                  <a:lnTo>
                    <a:pt x="0" y="122291"/>
                  </a:lnTo>
                  <a:lnTo>
                    <a:pt x="0" y="28700"/>
                  </a:lnTo>
                  <a:cubicBezTo>
                    <a:pt x="0" y="11871"/>
                    <a:pt x="10489" y="0"/>
                    <a:pt x="27778" y="0"/>
                  </a:cubicBezTo>
                  <a:cubicBezTo>
                    <a:pt x="34578" y="0"/>
                    <a:pt x="41148" y="1498"/>
                    <a:pt x="47372" y="5648"/>
                  </a:cubicBezTo>
                  <a:lnTo>
                    <a:pt x="47372" y="18672"/>
                  </a:lnTo>
                  <a:cubicBezTo>
                    <a:pt x="41724" y="14177"/>
                    <a:pt x="35385" y="12332"/>
                    <a:pt x="28815" y="12332"/>
                  </a:cubicBezTo>
                  <a:cubicBezTo>
                    <a:pt x="19248" y="12332"/>
                    <a:pt x="13140" y="18672"/>
                    <a:pt x="13140" y="28008"/>
                  </a:cubicBezTo>
                  <a:lnTo>
                    <a:pt x="13140" y="42646"/>
                  </a:lnTo>
                  <a:lnTo>
                    <a:pt x="44952" y="42646"/>
                  </a:lnTo>
                  <a:lnTo>
                    <a:pt x="44952" y="54749"/>
                  </a:lnTo>
                  <a:lnTo>
                    <a:pt x="13140" y="54749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8FB8E4C7-340A-D149-9F2F-D9921783A4FB}"/>
                </a:ext>
              </a:extLst>
            </p:cNvPr>
            <p:cNvSpPr/>
            <p:nvPr/>
          </p:nvSpPr>
          <p:spPr>
            <a:xfrm>
              <a:off x="689373" y="10732020"/>
              <a:ext cx="77224" cy="82296"/>
            </a:xfrm>
            <a:custGeom>
              <a:avLst/>
              <a:gdLst>
                <a:gd name="connsiteX0" fmla="*/ 0 w 77224"/>
                <a:gd name="connsiteY0" fmla="*/ 41955 h 82296"/>
                <a:gd name="connsiteX1" fmla="*/ 39419 w 77224"/>
                <a:gd name="connsiteY1" fmla="*/ 0 h 82296"/>
                <a:gd name="connsiteX2" fmla="*/ 77225 w 77224"/>
                <a:gd name="connsiteY2" fmla="*/ 39765 h 82296"/>
                <a:gd name="connsiteX3" fmla="*/ 76879 w 77224"/>
                <a:gd name="connsiteY3" fmla="*/ 46335 h 82296"/>
                <a:gd name="connsiteX4" fmla="*/ 13947 w 77224"/>
                <a:gd name="connsiteY4" fmla="*/ 46335 h 82296"/>
                <a:gd name="connsiteX5" fmla="*/ 42992 w 77224"/>
                <a:gd name="connsiteY5" fmla="*/ 70194 h 82296"/>
                <a:gd name="connsiteX6" fmla="*/ 71462 w 77224"/>
                <a:gd name="connsiteY6" fmla="*/ 61319 h 82296"/>
                <a:gd name="connsiteX7" fmla="*/ 71462 w 77224"/>
                <a:gd name="connsiteY7" fmla="*/ 73882 h 82296"/>
                <a:gd name="connsiteX8" fmla="*/ 42992 w 77224"/>
                <a:gd name="connsiteY8" fmla="*/ 82296 h 82296"/>
                <a:gd name="connsiteX9" fmla="*/ 0 w 77224"/>
                <a:gd name="connsiteY9" fmla="*/ 41955 h 82296"/>
                <a:gd name="connsiteX10" fmla="*/ 63278 w 77224"/>
                <a:gd name="connsiteY10" fmla="*/ 35616 h 82296"/>
                <a:gd name="connsiteX11" fmla="*/ 39419 w 77224"/>
                <a:gd name="connsiteY11" fmla="*/ 11872 h 82296"/>
                <a:gd name="connsiteX12" fmla="*/ 14177 w 77224"/>
                <a:gd name="connsiteY12" fmla="*/ 35616 h 82296"/>
                <a:gd name="connsiteX13" fmla="*/ 63278 w 77224"/>
                <a:gd name="connsiteY13" fmla="*/ 35616 h 822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7224" h="82296">
                  <a:moveTo>
                    <a:pt x="0" y="41955"/>
                  </a:moveTo>
                  <a:cubicBezTo>
                    <a:pt x="0" y="18096"/>
                    <a:pt x="15214" y="0"/>
                    <a:pt x="39419" y="0"/>
                  </a:cubicBezTo>
                  <a:cubicBezTo>
                    <a:pt x="62356" y="0"/>
                    <a:pt x="77225" y="16944"/>
                    <a:pt x="77225" y="39765"/>
                  </a:cubicBezTo>
                  <a:cubicBezTo>
                    <a:pt x="77225" y="42070"/>
                    <a:pt x="77109" y="44145"/>
                    <a:pt x="76879" y="46335"/>
                  </a:cubicBezTo>
                  <a:lnTo>
                    <a:pt x="13947" y="46335"/>
                  </a:lnTo>
                  <a:cubicBezTo>
                    <a:pt x="16021" y="60512"/>
                    <a:pt x="27201" y="70194"/>
                    <a:pt x="42992" y="70194"/>
                  </a:cubicBezTo>
                  <a:cubicBezTo>
                    <a:pt x="53135" y="70194"/>
                    <a:pt x="63047" y="67312"/>
                    <a:pt x="71462" y="61319"/>
                  </a:cubicBezTo>
                  <a:lnTo>
                    <a:pt x="71462" y="73882"/>
                  </a:lnTo>
                  <a:cubicBezTo>
                    <a:pt x="62932" y="79645"/>
                    <a:pt x="53250" y="82296"/>
                    <a:pt x="42992" y="82296"/>
                  </a:cubicBezTo>
                  <a:cubicBezTo>
                    <a:pt x="18096" y="82296"/>
                    <a:pt x="0" y="66159"/>
                    <a:pt x="0" y="41955"/>
                  </a:cubicBezTo>
                  <a:close/>
                  <a:moveTo>
                    <a:pt x="63278" y="35616"/>
                  </a:moveTo>
                  <a:cubicBezTo>
                    <a:pt x="62125" y="22015"/>
                    <a:pt x="53481" y="11872"/>
                    <a:pt x="39419" y="11872"/>
                  </a:cubicBezTo>
                  <a:cubicBezTo>
                    <a:pt x="25357" y="11872"/>
                    <a:pt x="16136" y="22015"/>
                    <a:pt x="14177" y="35616"/>
                  </a:cubicBezTo>
                  <a:lnTo>
                    <a:pt x="63278" y="35616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90A65391-8C8F-6870-C339-94F8ED87D7D4}"/>
                </a:ext>
              </a:extLst>
            </p:cNvPr>
            <p:cNvSpPr/>
            <p:nvPr/>
          </p:nvSpPr>
          <p:spPr>
            <a:xfrm>
              <a:off x="781350" y="10732020"/>
              <a:ext cx="68003" cy="82296"/>
            </a:xfrm>
            <a:custGeom>
              <a:avLst/>
              <a:gdLst>
                <a:gd name="connsiteX0" fmla="*/ 42646 w 68003"/>
                <a:gd name="connsiteY0" fmla="*/ 70079 h 82296"/>
                <a:gd name="connsiteX1" fmla="*/ 68004 w 68003"/>
                <a:gd name="connsiteY1" fmla="*/ 61549 h 82296"/>
                <a:gd name="connsiteX2" fmla="*/ 68004 w 68003"/>
                <a:gd name="connsiteY2" fmla="*/ 74919 h 82296"/>
                <a:gd name="connsiteX3" fmla="*/ 41494 w 68003"/>
                <a:gd name="connsiteY3" fmla="*/ 82296 h 82296"/>
                <a:gd name="connsiteX4" fmla="*/ 0 w 68003"/>
                <a:gd name="connsiteY4" fmla="*/ 41148 h 82296"/>
                <a:gd name="connsiteX5" fmla="*/ 41609 w 68003"/>
                <a:gd name="connsiteY5" fmla="*/ 0 h 82296"/>
                <a:gd name="connsiteX6" fmla="*/ 67082 w 68003"/>
                <a:gd name="connsiteY6" fmla="*/ 8068 h 82296"/>
                <a:gd name="connsiteX7" fmla="*/ 67082 w 68003"/>
                <a:gd name="connsiteY7" fmla="*/ 22591 h 82296"/>
                <a:gd name="connsiteX8" fmla="*/ 42416 w 68003"/>
                <a:gd name="connsiteY8" fmla="*/ 12448 h 82296"/>
                <a:gd name="connsiteX9" fmla="*/ 13485 w 68003"/>
                <a:gd name="connsiteY9" fmla="*/ 41148 h 82296"/>
                <a:gd name="connsiteX10" fmla="*/ 42531 w 68003"/>
                <a:gd name="connsiteY10" fmla="*/ 70079 h 822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8003" h="82296">
                  <a:moveTo>
                    <a:pt x="42646" y="70079"/>
                  </a:moveTo>
                  <a:cubicBezTo>
                    <a:pt x="52328" y="70079"/>
                    <a:pt x="61088" y="67542"/>
                    <a:pt x="68004" y="61549"/>
                  </a:cubicBezTo>
                  <a:lnTo>
                    <a:pt x="68004" y="74919"/>
                  </a:lnTo>
                  <a:cubicBezTo>
                    <a:pt x="60281" y="80106"/>
                    <a:pt x="51060" y="82296"/>
                    <a:pt x="41494" y="82296"/>
                  </a:cubicBezTo>
                  <a:cubicBezTo>
                    <a:pt x="16943" y="82296"/>
                    <a:pt x="0" y="65353"/>
                    <a:pt x="0" y="41148"/>
                  </a:cubicBezTo>
                  <a:cubicBezTo>
                    <a:pt x="0" y="16944"/>
                    <a:pt x="17404" y="0"/>
                    <a:pt x="41609" y="0"/>
                  </a:cubicBezTo>
                  <a:cubicBezTo>
                    <a:pt x="51291" y="0"/>
                    <a:pt x="60166" y="2766"/>
                    <a:pt x="67082" y="8068"/>
                  </a:cubicBezTo>
                  <a:lnTo>
                    <a:pt x="67082" y="22591"/>
                  </a:lnTo>
                  <a:cubicBezTo>
                    <a:pt x="60742" y="16021"/>
                    <a:pt x="52213" y="12448"/>
                    <a:pt x="42416" y="12448"/>
                  </a:cubicBezTo>
                  <a:cubicBezTo>
                    <a:pt x="25473" y="12448"/>
                    <a:pt x="13485" y="24205"/>
                    <a:pt x="13485" y="41148"/>
                  </a:cubicBezTo>
                  <a:cubicBezTo>
                    <a:pt x="13485" y="58092"/>
                    <a:pt x="25588" y="70079"/>
                    <a:pt x="42531" y="70079"/>
                  </a:cubicBez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FDE1B38C-CC80-3F26-4D9A-AE3249E1AF98}"/>
                </a:ext>
              </a:extLst>
            </p:cNvPr>
            <p:cNvSpPr/>
            <p:nvPr/>
          </p:nvSpPr>
          <p:spPr>
            <a:xfrm>
              <a:off x="868948" y="10708161"/>
              <a:ext cx="47026" cy="106270"/>
            </a:xfrm>
            <a:custGeom>
              <a:avLst/>
              <a:gdLst>
                <a:gd name="connsiteX0" fmla="*/ 27317 w 47026"/>
                <a:gd name="connsiteY0" fmla="*/ 106271 h 106270"/>
                <a:gd name="connsiteX1" fmla="*/ 0 w 47026"/>
                <a:gd name="connsiteY1" fmla="*/ 77340 h 106270"/>
                <a:gd name="connsiteX2" fmla="*/ 0 w 47026"/>
                <a:gd name="connsiteY2" fmla="*/ 0 h 106270"/>
                <a:gd name="connsiteX3" fmla="*/ 13024 w 47026"/>
                <a:gd name="connsiteY3" fmla="*/ 0 h 106270"/>
                <a:gd name="connsiteX4" fmla="*/ 13024 w 47026"/>
                <a:gd name="connsiteY4" fmla="*/ 25357 h 106270"/>
                <a:gd name="connsiteX5" fmla="*/ 45989 w 47026"/>
                <a:gd name="connsiteY5" fmla="*/ 25357 h 106270"/>
                <a:gd name="connsiteX6" fmla="*/ 45989 w 47026"/>
                <a:gd name="connsiteY6" fmla="*/ 37460 h 106270"/>
                <a:gd name="connsiteX7" fmla="*/ 13024 w 47026"/>
                <a:gd name="connsiteY7" fmla="*/ 37460 h 106270"/>
                <a:gd name="connsiteX8" fmla="*/ 13024 w 47026"/>
                <a:gd name="connsiteY8" fmla="*/ 78262 h 106270"/>
                <a:gd name="connsiteX9" fmla="*/ 28469 w 47026"/>
                <a:gd name="connsiteY9" fmla="*/ 93707 h 106270"/>
                <a:gd name="connsiteX10" fmla="*/ 47026 w 47026"/>
                <a:gd name="connsiteY10" fmla="*/ 87944 h 106270"/>
                <a:gd name="connsiteX11" fmla="*/ 47026 w 47026"/>
                <a:gd name="connsiteY11" fmla="*/ 100738 h 106270"/>
                <a:gd name="connsiteX12" fmla="*/ 27201 w 47026"/>
                <a:gd name="connsiteY12" fmla="*/ 106271 h 106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7026" h="106270">
                  <a:moveTo>
                    <a:pt x="27317" y="106271"/>
                  </a:moveTo>
                  <a:cubicBezTo>
                    <a:pt x="10489" y="106271"/>
                    <a:pt x="0" y="98894"/>
                    <a:pt x="0" y="77340"/>
                  </a:cubicBezTo>
                  <a:lnTo>
                    <a:pt x="0" y="0"/>
                  </a:lnTo>
                  <a:lnTo>
                    <a:pt x="13024" y="0"/>
                  </a:lnTo>
                  <a:lnTo>
                    <a:pt x="13024" y="25357"/>
                  </a:lnTo>
                  <a:lnTo>
                    <a:pt x="45989" y="25357"/>
                  </a:lnTo>
                  <a:lnTo>
                    <a:pt x="45989" y="37460"/>
                  </a:lnTo>
                  <a:lnTo>
                    <a:pt x="13024" y="37460"/>
                  </a:lnTo>
                  <a:lnTo>
                    <a:pt x="13024" y="78262"/>
                  </a:lnTo>
                  <a:cubicBezTo>
                    <a:pt x="13024" y="89442"/>
                    <a:pt x="19594" y="93707"/>
                    <a:pt x="28469" y="93707"/>
                  </a:cubicBezTo>
                  <a:cubicBezTo>
                    <a:pt x="34809" y="93707"/>
                    <a:pt x="41263" y="91978"/>
                    <a:pt x="47026" y="87944"/>
                  </a:cubicBezTo>
                  <a:lnTo>
                    <a:pt x="47026" y="100738"/>
                  </a:lnTo>
                  <a:cubicBezTo>
                    <a:pt x="41379" y="104657"/>
                    <a:pt x="33771" y="106271"/>
                    <a:pt x="27201" y="106271"/>
                  </a:cubicBez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5BF41929-99F3-019C-E823-EBE42481B032}"/>
                </a:ext>
              </a:extLst>
            </p:cNvPr>
            <p:cNvSpPr/>
            <p:nvPr/>
          </p:nvSpPr>
          <p:spPr>
            <a:xfrm>
              <a:off x="924735" y="10701246"/>
              <a:ext cx="23743" cy="111918"/>
            </a:xfrm>
            <a:custGeom>
              <a:avLst/>
              <a:gdLst>
                <a:gd name="connsiteX0" fmla="*/ 9567 w 23743"/>
                <a:gd name="connsiteY0" fmla="*/ 15099 h 111918"/>
                <a:gd name="connsiteX1" fmla="*/ 0 w 23743"/>
                <a:gd name="connsiteY1" fmla="*/ 8529 h 111918"/>
                <a:gd name="connsiteX2" fmla="*/ 9567 w 23743"/>
                <a:gd name="connsiteY2" fmla="*/ 1729 h 111918"/>
                <a:gd name="connsiteX3" fmla="*/ 15214 w 23743"/>
                <a:gd name="connsiteY3" fmla="*/ 0 h 111918"/>
                <a:gd name="connsiteX4" fmla="*/ 23744 w 23743"/>
                <a:gd name="connsiteY4" fmla="*/ 8760 h 111918"/>
                <a:gd name="connsiteX5" fmla="*/ 15214 w 23743"/>
                <a:gd name="connsiteY5" fmla="*/ 17174 h 111918"/>
                <a:gd name="connsiteX6" fmla="*/ 9567 w 23743"/>
                <a:gd name="connsiteY6" fmla="*/ 15214 h 111918"/>
                <a:gd name="connsiteX7" fmla="*/ 7607 w 23743"/>
                <a:gd name="connsiteY7" fmla="*/ 32273 h 111918"/>
                <a:gd name="connsiteX8" fmla="*/ 20862 w 23743"/>
                <a:gd name="connsiteY8" fmla="*/ 32273 h 111918"/>
                <a:gd name="connsiteX9" fmla="*/ 20862 w 23743"/>
                <a:gd name="connsiteY9" fmla="*/ 111918 h 111918"/>
                <a:gd name="connsiteX10" fmla="*/ 7607 w 23743"/>
                <a:gd name="connsiteY10" fmla="*/ 111918 h 111918"/>
                <a:gd name="connsiteX11" fmla="*/ 7607 w 23743"/>
                <a:gd name="connsiteY11" fmla="*/ 32273 h 111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3743" h="111918">
                  <a:moveTo>
                    <a:pt x="9567" y="15099"/>
                  </a:moveTo>
                  <a:lnTo>
                    <a:pt x="0" y="8529"/>
                  </a:lnTo>
                  <a:lnTo>
                    <a:pt x="9567" y="1729"/>
                  </a:lnTo>
                  <a:cubicBezTo>
                    <a:pt x="11295" y="461"/>
                    <a:pt x="13140" y="0"/>
                    <a:pt x="15214" y="0"/>
                  </a:cubicBezTo>
                  <a:cubicBezTo>
                    <a:pt x="19940" y="0"/>
                    <a:pt x="23744" y="3919"/>
                    <a:pt x="23744" y="8760"/>
                  </a:cubicBezTo>
                  <a:cubicBezTo>
                    <a:pt x="23744" y="13601"/>
                    <a:pt x="19825" y="17174"/>
                    <a:pt x="15214" y="17174"/>
                  </a:cubicBezTo>
                  <a:cubicBezTo>
                    <a:pt x="13140" y="17174"/>
                    <a:pt x="11295" y="16482"/>
                    <a:pt x="9567" y="15214"/>
                  </a:cubicBezTo>
                  <a:close/>
                  <a:moveTo>
                    <a:pt x="7607" y="32273"/>
                  </a:moveTo>
                  <a:lnTo>
                    <a:pt x="20862" y="32273"/>
                  </a:lnTo>
                  <a:lnTo>
                    <a:pt x="20862" y="111918"/>
                  </a:lnTo>
                  <a:lnTo>
                    <a:pt x="7607" y="111918"/>
                  </a:lnTo>
                  <a:lnTo>
                    <a:pt x="7607" y="32273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F749DEF1-BE80-B162-3EF0-3F87855E0185}"/>
                </a:ext>
              </a:extLst>
            </p:cNvPr>
            <p:cNvSpPr/>
            <p:nvPr/>
          </p:nvSpPr>
          <p:spPr>
            <a:xfrm>
              <a:off x="966113" y="10732020"/>
              <a:ext cx="82872" cy="82411"/>
            </a:xfrm>
            <a:custGeom>
              <a:avLst/>
              <a:gdLst>
                <a:gd name="connsiteX0" fmla="*/ 0 w 82872"/>
                <a:gd name="connsiteY0" fmla="*/ 41033 h 82411"/>
                <a:gd name="connsiteX1" fmla="*/ 41840 w 82872"/>
                <a:gd name="connsiteY1" fmla="*/ 0 h 82411"/>
                <a:gd name="connsiteX2" fmla="*/ 82872 w 82872"/>
                <a:gd name="connsiteY2" fmla="*/ 41033 h 82411"/>
                <a:gd name="connsiteX3" fmla="*/ 41840 w 82872"/>
                <a:gd name="connsiteY3" fmla="*/ 82412 h 82411"/>
                <a:gd name="connsiteX4" fmla="*/ 0 w 82872"/>
                <a:gd name="connsiteY4" fmla="*/ 41033 h 82411"/>
                <a:gd name="connsiteX5" fmla="*/ 41609 w 82872"/>
                <a:gd name="connsiteY5" fmla="*/ 12448 h 82411"/>
                <a:gd name="connsiteX6" fmla="*/ 13485 w 82872"/>
                <a:gd name="connsiteY6" fmla="*/ 41148 h 82411"/>
                <a:gd name="connsiteX7" fmla="*/ 41609 w 82872"/>
                <a:gd name="connsiteY7" fmla="*/ 70079 h 82411"/>
                <a:gd name="connsiteX8" fmla="*/ 69272 w 82872"/>
                <a:gd name="connsiteY8" fmla="*/ 41148 h 82411"/>
                <a:gd name="connsiteX9" fmla="*/ 41609 w 82872"/>
                <a:gd name="connsiteY9" fmla="*/ 12448 h 82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2872" h="82411">
                  <a:moveTo>
                    <a:pt x="0" y="41033"/>
                  </a:moveTo>
                  <a:cubicBezTo>
                    <a:pt x="0" y="17289"/>
                    <a:pt x="17635" y="0"/>
                    <a:pt x="41840" y="0"/>
                  </a:cubicBezTo>
                  <a:cubicBezTo>
                    <a:pt x="66044" y="0"/>
                    <a:pt x="82872" y="17289"/>
                    <a:pt x="82872" y="41033"/>
                  </a:cubicBezTo>
                  <a:cubicBezTo>
                    <a:pt x="82872" y="64776"/>
                    <a:pt x="65698" y="82412"/>
                    <a:pt x="41840" y="82412"/>
                  </a:cubicBezTo>
                  <a:cubicBezTo>
                    <a:pt x="17981" y="82412"/>
                    <a:pt x="0" y="65122"/>
                    <a:pt x="0" y="41033"/>
                  </a:cubicBezTo>
                  <a:close/>
                  <a:moveTo>
                    <a:pt x="41609" y="12448"/>
                  </a:moveTo>
                  <a:cubicBezTo>
                    <a:pt x="25127" y="12448"/>
                    <a:pt x="13485" y="24551"/>
                    <a:pt x="13485" y="41148"/>
                  </a:cubicBezTo>
                  <a:cubicBezTo>
                    <a:pt x="13485" y="57746"/>
                    <a:pt x="25127" y="70079"/>
                    <a:pt x="41609" y="70079"/>
                  </a:cubicBezTo>
                  <a:cubicBezTo>
                    <a:pt x="58091" y="70079"/>
                    <a:pt x="69272" y="57976"/>
                    <a:pt x="69272" y="41148"/>
                  </a:cubicBezTo>
                  <a:cubicBezTo>
                    <a:pt x="69272" y="24320"/>
                    <a:pt x="57746" y="12448"/>
                    <a:pt x="41609" y="12448"/>
                  </a:cubicBez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4D940210-0DBC-F1EF-2631-394367D4AD4F}"/>
                </a:ext>
              </a:extLst>
            </p:cNvPr>
            <p:cNvSpPr/>
            <p:nvPr/>
          </p:nvSpPr>
          <p:spPr>
            <a:xfrm>
              <a:off x="1069732" y="10732020"/>
              <a:ext cx="71346" cy="81028"/>
            </a:xfrm>
            <a:custGeom>
              <a:avLst/>
              <a:gdLst>
                <a:gd name="connsiteX0" fmla="*/ 13024 w 71346"/>
                <a:gd name="connsiteY0" fmla="*/ 81028 h 81028"/>
                <a:gd name="connsiteX1" fmla="*/ 0 w 71346"/>
                <a:gd name="connsiteY1" fmla="*/ 81028 h 81028"/>
                <a:gd name="connsiteX2" fmla="*/ 0 w 71346"/>
                <a:gd name="connsiteY2" fmla="*/ 1383 h 81028"/>
                <a:gd name="connsiteX3" fmla="*/ 13024 w 71346"/>
                <a:gd name="connsiteY3" fmla="*/ 1383 h 81028"/>
                <a:gd name="connsiteX4" fmla="*/ 13024 w 71346"/>
                <a:gd name="connsiteY4" fmla="*/ 16252 h 81028"/>
                <a:gd name="connsiteX5" fmla="*/ 40687 w 71346"/>
                <a:gd name="connsiteY5" fmla="*/ 0 h 81028"/>
                <a:gd name="connsiteX6" fmla="*/ 71346 w 71346"/>
                <a:gd name="connsiteY6" fmla="*/ 34233 h 81028"/>
                <a:gd name="connsiteX7" fmla="*/ 71346 w 71346"/>
                <a:gd name="connsiteY7" fmla="*/ 81028 h 81028"/>
                <a:gd name="connsiteX8" fmla="*/ 58091 w 71346"/>
                <a:gd name="connsiteY8" fmla="*/ 81028 h 81028"/>
                <a:gd name="connsiteX9" fmla="*/ 58091 w 71346"/>
                <a:gd name="connsiteY9" fmla="*/ 36423 h 81028"/>
                <a:gd name="connsiteX10" fmla="*/ 37460 w 71346"/>
                <a:gd name="connsiteY10" fmla="*/ 12679 h 81028"/>
                <a:gd name="connsiteX11" fmla="*/ 13024 w 71346"/>
                <a:gd name="connsiteY11" fmla="*/ 41033 h 81028"/>
                <a:gd name="connsiteX12" fmla="*/ 13024 w 71346"/>
                <a:gd name="connsiteY12" fmla="*/ 80913 h 810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1346" h="81028">
                  <a:moveTo>
                    <a:pt x="13024" y="81028"/>
                  </a:moveTo>
                  <a:lnTo>
                    <a:pt x="0" y="81028"/>
                  </a:lnTo>
                  <a:lnTo>
                    <a:pt x="0" y="1383"/>
                  </a:lnTo>
                  <a:lnTo>
                    <a:pt x="13024" y="1383"/>
                  </a:lnTo>
                  <a:lnTo>
                    <a:pt x="13024" y="16252"/>
                  </a:lnTo>
                  <a:cubicBezTo>
                    <a:pt x="18672" y="6455"/>
                    <a:pt x="28354" y="0"/>
                    <a:pt x="40687" y="0"/>
                  </a:cubicBezTo>
                  <a:cubicBezTo>
                    <a:pt x="60858" y="0"/>
                    <a:pt x="71346" y="14523"/>
                    <a:pt x="71346" y="34233"/>
                  </a:cubicBezTo>
                  <a:lnTo>
                    <a:pt x="71346" y="81028"/>
                  </a:lnTo>
                  <a:lnTo>
                    <a:pt x="58091" y="81028"/>
                  </a:lnTo>
                  <a:lnTo>
                    <a:pt x="58091" y="36423"/>
                  </a:lnTo>
                  <a:cubicBezTo>
                    <a:pt x="58091" y="20977"/>
                    <a:pt x="51291" y="12679"/>
                    <a:pt x="37460" y="12679"/>
                  </a:cubicBezTo>
                  <a:cubicBezTo>
                    <a:pt x="22822" y="12679"/>
                    <a:pt x="13024" y="25242"/>
                    <a:pt x="13024" y="41033"/>
                  </a:cubicBezTo>
                  <a:lnTo>
                    <a:pt x="13024" y="80913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292C5BD4-5A47-1B49-DC62-B9F62432C464}"/>
                </a:ext>
              </a:extLst>
            </p:cNvPr>
            <p:cNvSpPr/>
            <p:nvPr/>
          </p:nvSpPr>
          <p:spPr>
            <a:xfrm>
              <a:off x="1160442" y="10732020"/>
              <a:ext cx="56477" cy="82411"/>
            </a:xfrm>
            <a:custGeom>
              <a:avLst/>
              <a:gdLst>
                <a:gd name="connsiteX0" fmla="*/ 27086 w 56477"/>
                <a:gd name="connsiteY0" fmla="*/ 71692 h 82411"/>
                <a:gd name="connsiteX1" fmla="*/ 43107 w 56477"/>
                <a:gd name="connsiteY1" fmla="*/ 60396 h 82411"/>
                <a:gd name="connsiteX2" fmla="*/ 34924 w 56477"/>
                <a:gd name="connsiteY2" fmla="*/ 50253 h 82411"/>
                <a:gd name="connsiteX3" fmla="*/ 16252 w 56477"/>
                <a:gd name="connsiteY3" fmla="*/ 42647 h 82411"/>
                <a:gd name="connsiteX4" fmla="*/ 1037 w 56477"/>
                <a:gd name="connsiteY4" fmla="*/ 22591 h 82411"/>
                <a:gd name="connsiteX5" fmla="*/ 28469 w 56477"/>
                <a:gd name="connsiteY5" fmla="*/ 0 h 82411"/>
                <a:gd name="connsiteX6" fmla="*/ 52559 w 56477"/>
                <a:gd name="connsiteY6" fmla="*/ 7261 h 82411"/>
                <a:gd name="connsiteX7" fmla="*/ 52559 w 56477"/>
                <a:gd name="connsiteY7" fmla="*/ 20862 h 82411"/>
                <a:gd name="connsiteX8" fmla="*/ 28700 w 56477"/>
                <a:gd name="connsiteY8" fmla="*/ 10835 h 82411"/>
                <a:gd name="connsiteX9" fmla="*/ 14177 w 56477"/>
                <a:gd name="connsiteY9" fmla="*/ 21324 h 82411"/>
                <a:gd name="connsiteX10" fmla="*/ 22706 w 56477"/>
                <a:gd name="connsiteY10" fmla="*/ 31351 h 82411"/>
                <a:gd name="connsiteX11" fmla="*/ 41609 w 56477"/>
                <a:gd name="connsiteY11" fmla="*/ 38958 h 82411"/>
                <a:gd name="connsiteX12" fmla="*/ 56478 w 56477"/>
                <a:gd name="connsiteY12" fmla="*/ 57976 h 82411"/>
                <a:gd name="connsiteX13" fmla="*/ 26971 w 56477"/>
                <a:gd name="connsiteY13" fmla="*/ 82412 h 82411"/>
                <a:gd name="connsiteX14" fmla="*/ 0 w 56477"/>
                <a:gd name="connsiteY14" fmla="*/ 74459 h 82411"/>
                <a:gd name="connsiteX15" fmla="*/ 0 w 56477"/>
                <a:gd name="connsiteY15" fmla="*/ 60282 h 82411"/>
                <a:gd name="connsiteX16" fmla="*/ 27317 w 56477"/>
                <a:gd name="connsiteY16" fmla="*/ 71692 h 82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6477" h="82411">
                  <a:moveTo>
                    <a:pt x="27086" y="71692"/>
                  </a:moveTo>
                  <a:cubicBezTo>
                    <a:pt x="36422" y="71692"/>
                    <a:pt x="43107" y="67658"/>
                    <a:pt x="43107" y="60396"/>
                  </a:cubicBezTo>
                  <a:cubicBezTo>
                    <a:pt x="43107" y="56016"/>
                    <a:pt x="40802" y="52674"/>
                    <a:pt x="34924" y="50253"/>
                  </a:cubicBezTo>
                  <a:lnTo>
                    <a:pt x="16252" y="42647"/>
                  </a:lnTo>
                  <a:cubicBezTo>
                    <a:pt x="6455" y="38497"/>
                    <a:pt x="1037" y="32850"/>
                    <a:pt x="1037" y="22591"/>
                  </a:cubicBezTo>
                  <a:cubicBezTo>
                    <a:pt x="1037" y="8645"/>
                    <a:pt x="12218" y="0"/>
                    <a:pt x="28469" y="0"/>
                  </a:cubicBezTo>
                  <a:cubicBezTo>
                    <a:pt x="37690" y="0"/>
                    <a:pt x="46450" y="2536"/>
                    <a:pt x="52559" y="7261"/>
                  </a:cubicBezTo>
                  <a:lnTo>
                    <a:pt x="52559" y="20862"/>
                  </a:lnTo>
                  <a:cubicBezTo>
                    <a:pt x="45297" y="14523"/>
                    <a:pt x="36538" y="10835"/>
                    <a:pt x="28700" y="10835"/>
                  </a:cubicBezTo>
                  <a:cubicBezTo>
                    <a:pt x="20171" y="10835"/>
                    <a:pt x="14177" y="14754"/>
                    <a:pt x="14177" y="21324"/>
                  </a:cubicBezTo>
                  <a:cubicBezTo>
                    <a:pt x="14177" y="26049"/>
                    <a:pt x="16482" y="28930"/>
                    <a:pt x="22706" y="31351"/>
                  </a:cubicBezTo>
                  <a:lnTo>
                    <a:pt x="41609" y="38958"/>
                  </a:lnTo>
                  <a:cubicBezTo>
                    <a:pt x="51752" y="43338"/>
                    <a:pt x="56478" y="49447"/>
                    <a:pt x="56478" y="57976"/>
                  </a:cubicBezTo>
                  <a:cubicBezTo>
                    <a:pt x="56478" y="72960"/>
                    <a:pt x="44375" y="82412"/>
                    <a:pt x="26971" y="82412"/>
                  </a:cubicBezTo>
                  <a:cubicBezTo>
                    <a:pt x="16482" y="82412"/>
                    <a:pt x="6916" y="79645"/>
                    <a:pt x="0" y="74459"/>
                  </a:cubicBezTo>
                  <a:lnTo>
                    <a:pt x="0" y="60282"/>
                  </a:lnTo>
                  <a:cubicBezTo>
                    <a:pt x="8529" y="68235"/>
                    <a:pt x="17865" y="71692"/>
                    <a:pt x="27317" y="71692"/>
                  </a:cubicBez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41744FCC-BCF3-959B-8EEF-71D666ED2E73}"/>
                </a:ext>
              </a:extLst>
            </p:cNvPr>
            <p:cNvSpPr/>
            <p:nvPr/>
          </p:nvSpPr>
          <p:spPr>
            <a:xfrm>
              <a:off x="1261872" y="10730752"/>
              <a:ext cx="127708" cy="85062"/>
            </a:xfrm>
            <a:custGeom>
              <a:avLst/>
              <a:gdLst>
                <a:gd name="connsiteX0" fmla="*/ 93015 w 127708"/>
                <a:gd name="connsiteY0" fmla="*/ 85062 h 85062"/>
                <a:gd name="connsiteX1" fmla="*/ 64776 w 127708"/>
                <a:gd name="connsiteY1" fmla="*/ 25934 h 85062"/>
                <a:gd name="connsiteX2" fmla="*/ 35846 w 127708"/>
                <a:gd name="connsiteY2" fmla="*/ 85062 h 85062"/>
                <a:gd name="connsiteX3" fmla="*/ 0 w 127708"/>
                <a:gd name="connsiteY3" fmla="*/ 2766 h 85062"/>
                <a:gd name="connsiteX4" fmla="*/ 14984 w 127708"/>
                <a:gd name="connsiteY4" fmla="*/ 2766 h 85062"/>
                <a:gd name="connsiteX5" fmla="*/ 37229 w 127708"/>
                <a:gd name="connsiteY5" fmla="*/ 56363 h 85062"/>
                <a:gd name="connsiteX6" fmla="*/ 64546 w 127708"/>
                <a:gd name="connsiteY6" fmla="*/ 0 h 85062"/>
                <a:gd name="connsiteX7" fmla="*/ 91632 w 127708"/>
                <a:gd name="connsiteY7" fmla="*/ 56247 h 85062"/>
                <a:gd name="connsiteX8" fmla="*/ 113877 w 127708"/>
                <a:gd name="connsiteY8" fmla="*/ 2766 h 85062"/>
                <a:gd name="connsiteX9" fmla="*/ 127709 w 127708"/>
                <a:gd name="connsiteY9" fmla="*/ 2766 h 85062"/>
                <a:gd name="connsiteX10" fmla="*/ 92785 w 127708"/>
                <a:gd name="connsiteY10" fmla="*/ 85062 h 85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7708" h="85062">
                  <a:moveTo>
                    <a:pt x="93015" y="85062"/>
                  </a:moveTo>
                  <a:lnTo>
                    <a:pt x="64776" y="25934"/>
                  </a:lnTo>
                  <a:lnTo>
                    <a:pt x="35846" y="85062"/>
                  </a:lnTo>
                  <a:lnTo>
                    <a:pt x="0" y="2766"/>
                  </a:lnTo>
                  <a:lnTo>
                    <a:pt x="14984" y="2766"/>
                  </a:lnTo>
                  <a:lnTo>
                    <a:pt x="37229" y="56363"/>
                  </a:lnTo>
                  <a:lnTo>
                    <a:pt x="64546" y="0"/>
                  </a:lnTo>
                  <a:lnTo>
                    <a:pt x="91632" y="56247"/>
                  </a:lnTo>
                  <a:lnTo>
                    <a:pt x="113877" y="2766"/>
                  </a:lnTo>
                  <a:lnTo>
                    <a:pt x="127709" y="2766"/>
                  </a:lnTo>
                  <a:lnTo>
                    <a:pt x="92785" y="85062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D1C18BA7-1DDB-0990-697A-E0606B2E5FDA}"/>
                </a:ext>
              </a:extLst>
            </p:cNvPr>
            <p:cNvSpPr/>
            <p:nvPr/>
          </p:nvSpPr>
          <p:spPr>
            <a:xfrm>
              <a:off x="1404564" y="10691910"/>
              <a:ext cx="71346" cy="121138"/>
            </a:xfrm>
            <a:custGeom>
              <a:avLst/>
              <a:gdLst>
                <a:gd name="connsiteX0" fmla="*/ 13024 w 71346"/>
                <a:gd name="connsiteY0" fmla="*/ 121139 h 121138"/>
                <a:gd name="connsiteX1" fmla="*/ 0 w 71346"/>
                <a:gd name="connsiteY1" fmla="*/ 121139 h 121138"/>
                <a:gd name="connsiteX2" fmla="*/ 0 w 71346"/>
                <a:gd name="connsiteY2" fmla="*/ 0 h 121138"/>
                <a:gd name="connsiteX3" fmla="*/ 13024 w 71346"/>
                <a:gd name="connsiteY3" fmla="*/ 0 h 121138"/>
                <a:gd name="connsiteX4" fmla="*/ 13024 w 71346"/>
                <a:gd name="connsiteY4" fmla="*/ 56363 h 121138"/>
                <a:gd name="connsiteX5" fmla="*/ 40687 w 71346"/>
                <a:gd name="connsiteY5" fmla="*/ 40110 h 121138"/>
                <a:gd name="connsiteX6" fmla="*/ 71346 w 71346"/>
                <a:gd name="connsiteY6" fmla="*/ 74343 h 121138"/>
                <a:gd name="connsiteX7" fmla="*/ 71346 w 71346"/>
                <a:gd name="connsiteY7" fmla="*/ 121139 h 121138"/>
                <a:gd name="connsiteX8" fmla="*/ 58091 w 71346"/>
                <a:gd name="connsiteY8" fmla="*/ 121139 h 121138"/>
                <a:gd name="connsiteX9" fmla="*/ 58091 w 71346"/>
                <a:gd name="connsiteY9" fmla="*/ 76533 h 121138"/>
                <a:gd name="connsiteX10" fmla="*/ 37460 w 71346"/>
                <a:gd name="connsiteY10" fmla="*/ 52790 h 121138"/>
                <a:gd name="connsiteX11" fmla="*/ 13024 w 71346"/>
                <a:gd name="connsiteY11" fmla="*/ 81143 h 121138"/>
                <a:gd name="connsiteX12" fmla="*/ 13024 w 71346"/>
                <a:gd name="connsiteY12" fmla="*/ 121024 h 12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1346" h="121138">
                  <a:moveTo>
                    <a:pt x="13024" y="121139"/>
                  </a:moveTo>
                  <a:lnTo>
                    <a:pt x="0" y="121139"/>
                  </a:lnTo>
                  <a:lnTo>
                    <a:pt x="0" y="0"/>
                  </a:lnTo>
                  <a:lnTo>
                    <a:pt x="13024" y="0"/>
                  </a:lnTo>
                  <a:lnTo>
                    <a:pt x="13024" y="56363"/>
                  </a:lnTo>
                  <a:cubicBezTo>
                    <a:pt x="18672" y="46565"/>
                    <a:pt x="28354" y="40110"/>
                    <a:pt x="40687" y="40110"/>
                  </a:cubicBezTo>
                  <a:cubicBezTo>
                    <a:pt x="60858" y="40110"/>
                    <a:pt x="71346" y="54633"/>
                    <a:pt x="71346" y="74343"/>
                  </a:cubicBezTo>
                  <a:lnTo>
                    <a:pt x="71346" y="121139"/>
                  </a:lnTo>
                  <a:lnTo>
                    <a:pt x="58091" y="121139"/>
                  </a:lnTo>
                  <a:lnTo>
                    <a:pt x="58091" y="76533"/>
                  </a:lnTo>
                  <a:cubicBezTo>
                    <a:pt x="58091" y="61088"/>
                    <a:pt x="51291" y="52790"/>
                    <a:pt x="37460" y="52790"/>
                  </a:cubicBezTo>
                  <a:cubicBezTo>
                    <a:pt x="22822" y="52790"/>
                    <a:pt x="13024" y="65353"/>
                    <a:pt x="13024" y="81143"/>
                  </a:cubicBezTo>
                  <a:lnTo>
                    <a:pt x="13024" y="121024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69086B58-9A5F-AF7B-79CA-8B0604D40C37}"/>
                </a:ext>
              </a:extLst>
            </p:cNvPr>
            <p:cNvSpPr/>
            <p:nvPr/>
          </p:nvSpPr>
          <p:spPr>
            <a:xfrm>
              <a:off x="1494237" y="10732020"/>
              <a:ext cx="77224" cy="82296"/>
            </a:xfrm>
            <a:custGeom>
              <a:avLst/>
              <a:gdLst>
                <a:gd name="connsiteX0" fmla="*/ 0 w 77224"/>
                <a:gd name="connsiteY0" fmla="*/ 41955 h 82296"/>
                <a:gd name="connsiteX1" fmla="*/ 39419 w 77224"/>
                <a:gd name="connsiteY1" fmla="*/ 0 h 82296"/>
                <a:gd name="connsiteX2" fmla="*/ 77225 w 77224"/>
                <a:gd name="connsiteY2" fmla="*/ 39765 h 82296"/>
                <a:gd name="connsiteX3" fmla="*/ 76879 w 77224"/>
                <a:gd name="connsiteY3" fmla="*/ 46335 h 82296"/>
                <a:gd name="connsiteX4" fmla="*/ 13947 w 77224"/>
                <a:gd name="connsiteY4" fmla="*/ 46335 h 82296"/>
                <a:gd name="connsiteX5" fmla="*/ 42992 w 77224"/>
                <a:gd name="connsiteY5" fmla="*/ 70194 h 82296"/>
                <a:gd name="connsiteX6" fmla="*/ 71461 w 77224"/>
                <a:gd name="connsiteY6" fmla="*/ 61319 h 82296"/>
                <a:gd name="connsiteX7" fmla="*/ 71461 w 77224"/>
                <a:gd name="connsiteY7" fmla="*/ 73882 h 82296"/>
                <a:gd name="connsiteX8" fmla="*/ 42992 w 77224"/>
                <a:gd name="connsiteY8" fmla="*/ 82296 h 82296"/>
                <a:gd name="connsiteX9" fmla="*/ 0 w 77224"/>
                <a:gd name="connsiteY9" fmla="*/ 41955 h 82296"/>
                <a:gd name="connsiteX10" fmla="*/ 63278 w 77224"/>
                <a:gd name="connsiteY10" fmla="*/ 35616 h 82296"/>
                <a:gd name="connsiteX11" fmla="*/ 39419 w 77224"/>
                <a:gd name="connsiteY11" fmla="*/ 11872 h 82296"/>
                <a:gd name="connsiteX12" fmla="*/ 14177 w 77224"/>
                <a:gd name="connsiteY12" fmla="*/ 35616 h 82296"/>
                <a:gd name="connsiteX13" fmla="*/ 63278 w 77224"/>
                <a:gd name="connsiteY13" fmla="*/ 35616 h 822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7224" h="82296">
                  <a:moveTo>
                    <a:pt x="0" y="41955"/>
                  </a:moveTo>
                  <a:cubicBezTo>
                    <a:pt x="0" y="18096"/>
                    <a:pt x="15214" y="0"/>
                    <a:pt x="39419" y="0"/>
                  </a:cubicBezTo>
                  <a:cubicBezTo>
                    <a:pt x="62356" y="0"/>
                    <a:pt x="77225" y="16944"/>
                    <a:pt x="77225" y="39765"/>
                  </a:cubicBezTo>
                  <a:cubicBezTo>
                    <a:pt x="77225" y="42070"/>
                    <a:pt x="77109" y="44145"/>
                    <a:pt x="76879" y="46335"/>
                  </a:cubicBezTo>
                  <a:lnTo>
                    <a:pt x="13947" y="46335"/>
                  </a:lnTo>
                  <a:cubicBezTo>
                    <a:pt x="16021" y="60512"/>
                    <a:pt x="27201" y="70194"/>
                    <a:pt x="42992" y="70194"/>
                  </a:cubicBezTo>
                  <a:cubicBezTo>
                    <a:pt x="53135" y="70194"/>
                    <a:pt x="63048" y="67312"/>
                    <a:pt x="71461" y="61319"/>
                  </a:cubicBezTo>
                  <a:lnTo>
                    <a:pt x="71461" y="73882"/>
                  </a:lnTo>
                  <a:cubicBezTo>
                    <a:pt x="62932" y="79645"/>
                    <a:pt x="53250" y="82296"/>
                    <a:pt x="42992" y="82296"/>
                  </a:cubicBezTo>
                  <a:cubicBezTo>
                    <a:pt x="18096" y="82296"/>
                    <a:pt x="0" y="66159"/>
                    <a:pt x="0" y="41955"/>
                  </a:cubicBezTo>
                  <a:close/>
                  <a:moveTo>
                    <a:pt x="63278" y="35616"/>
                  </a:moveTo>
                  <a:cubicBezTo>
                    <a:pt x="62125" y="22015"/>
                    <a:pt x="53481" y="11872"/>
                    <a:pt x="39419" y="11872"/>
                  </a:cubicBezTo>
                  <a:cubicBezTo>
                    <a:pt x="25357" y="11872"/>
                    <a:pt x="16136" y="22015"/>
                    <a:pt x="14177" y="35616"/>
                  </a:cubicBezTo>
                  <a:lnTo>
                    <a:pt x="63278" y="35616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9B13F47E-D4E2-3FAC-D409-96FE44BC4909}"/>
                </a:ext>
              </a:extLst>
            </p:cNvPr>
            <p:cNvSpPr/>
            <p:nvPr/>
          </p:nvSpPr>
          <p:spPr>
            <a:xfrm>
              <a:off x="1592439" y="10732020"/>
              <a:ext cx="71346" cy="81028"/>
            </a:xfrm>
            <a:custGeom>
              <a:avLst/>
              <a:gdLst>
                <a:gd name="connsiteX0" fmla="*/ 13024 w 71346"/>
                <a:gd name="connsiteY0" fmla="*/ 81028 h 81028"/>
                <a:gd name="connsiteX1" fmla="*/ 0 w 71346"/>
                <a:gd name="connsiteY1" fmla="*/ 81028 h 81028"/>
                <a:gd name="connsiteX2" fmla="*/ 0 w 71346"/>
                <a:gd name="connsiteY2" fmla="*/ 1383 h 81028"/>
                <a:gd name="connsiteX3" fmla="*/ 13024 w 71346"/>
                <a:gd name="connsiteY3" fmla="*/ 1383 h 81028"/>
                <a:gd name="connsiteX4" fmla="*/ 13024 w 71346"/>
                <a:gd name="connsiteY4" fmla="*/ 16252 h 81028"/>
                <a:gd name="connsiteX5" fmla="*/ 40687 w 71346"/>
                <a:gd name="connsiteY5" fmla="*/ 0 h 81028"/>
                <a:gd name="connsiteX6" fmla="*/ 71346 w 71346"/>
                <a:gd name="connsiteY6" fmla="*/ 34233 h 81028"/>
                <a:gd name="connsiteX7" fmla="*/ 71346 w 71346"/>
                <a:gd name="connsiteY7" fmla="*/ 81028 h 81028"/>
                <a:gd name="connsiteX8" fmla="*/ 58091 w 71346"/>
                <a:gd name="connsiteY8" fmla="*/ 81028 h 81028"/>
                <a:gd name="connsiteX9" fmla="*/ 58091 w 71346"/>
                <a:gd name="connsiteY9" fmla="*/ 36423 h 81028"/>
                <a:gd name="connsiteX10" fmla="*/ 37460 w 71346"/>
                <a:gd name="connsiteY10" fmla="*/ 12679 h 81028"/>
                <a:gd name="connsiteX11" fmla="*/ 13024 w 71346"/>
                <a:gd name="connsiteY11" fmla="*/ 41033 h 81028"/>
                <a:gd name="connsiteX12" fmla="*/ 13024 w 71346"/>
                <a:gd name="connsiteY12" fmla="*/ 80913 h 810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1346" h="81028">
                  <a:moveTo>
                    <a:pt x="13024" y="81028"/>
                  </a:moveTo>
                  <a:lnTo>
                    <a:pt x="0" y="81028"/>
                  </a:lnTo>
                  <a:lnTo>
                    <a:pt x="0" y="1383"/>
                  </a:lnTo>
                  <a:lnTo>
                    <a:pt x="13024" y="1383"/>
                  </a:lnTo>
                  <a:lnTo>
                    <a:pt x="13024" y="16252"/>
                  </a:lnTo>
                  <a:cubicBezTo>
                    <a:pt x="18672" y="6455"/>
                    <a:pt x="28354" y="0"/>
                    <a:pt x="40687" y="0"/>
                  </a:cubicBezTo>
                  <a:cubicBezTo>
                    <a:pt x="60858" y="0"/>
                    <a:pt x="71346" y="14523"/>
                    <a:pt x="71346" y="34233"/>
                  </a:cubicBezTo>
                  <a:lnTo>
                    <a:pt x="71346" y="81028"/>
                  </a:lnTo>
                  <a:lnTo>
                    <a:pt x="58091" y="81028"/>
                  </a:lnTo>
                  <a:lnTo>
                    <a:pt x="58091" y="36423"/>
                  </a:lnTo>
                  <a:cubicBezTo>
                    <a:pt x="58091" y="20977"/>
                    <a:pt x="51291" y="12679"/>
                    <a:pt x="37460" y="12679"/>
                  </a:cubicBezTo>
                  <a:cubicBezTo>
                    <a:pt x="22822" y="12679"/>
                    <a:pt x="13024" y="25242"/>
                    <a:pt x="13024" y="41033"/>
                  </a:cubicBezTo>
                  <a:lnTo>
                    <a:pt x="13024" y="80913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B68E14F0-4984-3896-0608-3C0CDB6C6F7B}"/>
                </a:ext>
              </a:extLst>
            </p:cNvPr>
            <p:cNvSpPr/>
            <p:nvPr/>
          </p:nvSpPr>
          <p:spPr>
            <a:xfrm>
              <a:off x="1724642" y="10708161"/>
              <a:ext cx="47026" cy="106270"/>
            </a:xfrm>
            <a:custGeom>
              <a:avLst/>
              <a:gdLst>
                <a:gd name="connsiteX0" fmla="*/ 27317 w 47026"/>
                <a:gd name="connsiteY0" fmla="*/ 106271 h 106270"/>
                <a:gd name="connsiteX1" fmla="*/ 0 w 47026"/>
                <a:gd name="connsiteY1" fmla="*/ 77340 h 106270"/>
                <a:gd name="connsiteX2" fmla="*/ 0 w 47026"/>
                <a:gd name="connsiteY2" fmla="*/ 0 h 106270"/>
                <a:gd name="connsiteX3" fmla="*/ 13024 w 47026"/>
                <a:gd name="connsiteY3" fmla="*/ 0 h 106270"/>
                <a:gd name="connsiteX4" fmla="*/ 13024 w 47026"/>
                <a:gd name="connsiteY4" fmla="*/ 25357 h 106270"/>
                <a:gd name="connsiteX5" fmla="*/ 45989 w 47026"/>
                <a:gd name="connsiteY5" fmla="*/ 25357 h 106270"/>
                <a:gd name="connsiteX6" fmla="*/ 45989 w 47026"/>
                <a:gd name="connsiteY6" fmla="*/ 37460 h 106270"/>
                <a:gd name="connsiteX7" fmla="*/ 13024 w 47026"/>
                <a:gd name="connsiteY7" fmla="*/ 37460 h 106270"/>
                <a:gd name="connsiteX8" fmla="*/ 13024 w 47026"/>
                <a:gd name="connsiteY8" fmla="*/ 78262 h 106270"/>
                <a:gd name="connsiteX9" fmla="*/ 28469 w 47026"/>
                <a:gd name="connsiteY9" fmla="*/ 93707 h 106270"/>
                <a:gd name="connsiteX10" fmla="*/ 47026 w 47026"/>
                <a:gd name="connsiteY10" fmla="*/ 87944 h 106270"/>
                <a:gd name="connsiteX11" fmla="*/ 47026 w 47026"/>
                <a:gd name="connsiteY11" fmla="*/ 100738 h 106270"/>
                <a:gd name="connsiteX12" fmla="*/ 27201 w 47026"/>
                <a:gd name="connsiteY12" fmla="*/ 106271 h 106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7026" h="106270">
                  <a:moveTo>
                    <a:pt x="27317" y="106271"/>
                  </a:moveTo>
                  <a:cubicBezTo>
                    <a:pt x="10489" y="106271"/>
                    <a:pt x="0" y="98894"/>
                    <a:pt x="0" y="77340"/>
                  </a:cubicBezTo>
                  <a:lnTo>
                    <a:pt x="0" y="0"/>
                  </a:lnTo>
                  <a:lnTo>
                    <a:pt x="13024" y="0"/>
                  </a:lnTo>
                  <a:lnTo>
                    <a:pt x="13024" y="25357"/>
                  </a:lnTo>
                  <a:lnTo>
                    <a:pt x="45989" y="25357"/>
                  </a:lnTo>
                  <a:lnTo>
                    <a:pt x="45989" y="37460"/>
                  </a:lnTo>
                  <a:lnTo>
                    <a:pt x="13024" y="37460"/>
                  </a:lnTo>
                  <a:lnTo>
                    <a:pt x="13024" y="78262"/>
                  </a:lnTo>
                  <a:cubicBezTo>
                    <a:pt x="13024" y="89442"/>
                    <a:pt x="19594" y="93707"/>
                    <a:pt x="28469" y="93707"/>
                  </a:cubicBezTo>
                  <a:cubicBezTo>
                    <a:pt x="34809" y="93707"/>
                    <a:pt x="41263" y="91978"/>
                    <a:pt x="47026" y="87944"/>
                  </a:cubicBezTo>
                  <a:lnTo>
                    <a:pt x="47026" y="100738"/>
                  </a:lnTo>
                  <a:cubicBezTo>
                    <a:pt x="41378" y="104657"/>
                    <a:pt x="33771" y="106271"/>
                    <a:pt x="27201" y="106271"/>
                  </a:cubicBez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133AE9BD-5898-A473-847C-53735FA58B63}"/>
                </a:ext>
              </a:extLst>
            </p:cNvPr>
            <p:cNvSpPr/>
            <p:nvPr/>
          </p:nvSpPr>
          <p:spPr>
            <a:xfrm>
              <a:off x="1788266" y="10691910"/>
              <a:ext cx="71231" cy="121138"/>
            </a:xfrm>
            <a:custGeom>
              <a:avLst/>
              <a:gdLst>
                <a:gd name="connsiteX0" fmla="*/ 13024 w 71231"/>
                <a:gd name="connsiteY0" fmla="*/ 121139 h 121138"/>
                <a:gd name="connsiteX1" fmla="*/ 0 w 71231"/>
                <a:gd name="connsiteY1" fmla="*/ 121139 h 121138"/>
                <a:gd name="connsiteX2" fmla="*/ 0 w 71231"/>
                <a:gd name="connsiteY2" fmla="*/ 0 h 121138"/>
                <a:gd name="connsiteX3" fmla="*/ 13024 w 71231"/>
                <a:gd name="connsiteY3" fmla="*/ 0 h 121138"/>
                <a:gd name="connsiteX4" fmla="*/ 13024 w 71231"/>
                <a:gd name="connsiteY4" fmla="*/ 56363 h 121138"/>
                <a:gd name="connsiteX5" fmla="*/ 40572 w 71231"/>
                <a:gd name="connsiteY5" fmla="*/ 40110 h 121138"/>
                <a:gd name="connsiteX6" fmla="*/ 71231 w 71231"/>
                <a:gd name="connsiteY6" fmla="*/ 74343 h 121138"/>
                <a:gd name="connsiteX7" fmla="*/ 71231 w 71231"/>
                <a:gd name="connsiteY7" fmla="*/ 121139 h 121138"/>
                <a:gd name="connsiteX8" fmla="*/ 57976 w 71231"/>
                <a:gd name="connsiteY8" fmla="*/ 121139 h 121138"/>
                <a:gd name="connsiteX9" fmla="*/ 57976 w 71231"/>
                <a:gd name="connsiteY9" fmla="*/ 76533 h 121138"/>
                <a:gd name="connsiteX10" fmla="*/ 37344 w 71231"/>
                <a:gd name="connsiteY10" fmla="*/ 52790 h 121138"/>
                <a:gd name="connsiteX11" fmla="*/ 12909 w 71231"/>
                <a:gd name="connsiteY11" fmla="*/ 81143 h 121138"/>
                <a:gd name="connsiteX12" fmla="*/ 12909 w 71231"/>
                <a:gd name="connsiteY12" fmla="*/ 121024 h 12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1231" h="121138">
                  <a:moveTo>
                    <a:pt x="13024" y="121139"/>
                  </a:moveTo>
                  <a:lnTo>
                    <a:pt x="0" y="121139"/>
                  </a:lnTo>
                  <a:lnTo>
                    <a:pt x="0" y="0"/>
                  </a:lnTo>
                  <a:lnTo>
                    <a:pt x="13024" y="0"/>
                  </a:lnTo>
                  <a:lnTo>
                    <a:pt x="13024" y="56363"/>
                  </a:lnTo>
                  <a:cubicBezTo>
                    <a:pt x="18672" y="46565"/>
                    <a:pt x="28354" y="40110"/>
                    <a:pt x="40572" y="40110"/>
                  </a:cubicBezTo>
                  <a:cubicBezTo>
                    <a:pt x="60742" y="40110"/>
                    <a:pt x="71231" y="54633"/>
                    <a:pt x="71231" y="74343"/>
                  </a:cubicBezTo>
                  <a:lnTo>
                    <a:pt x="71231" y="121139"/>
                  </a:lnTo>
                  <a:lnTo>
                    <a:pt x="57976" y="121139"/>
                  </a:lnTo>
                  <a:lnTo>
                    <a:pt x="57976" y="76533"/>
                  </a:lnTo>
                  <a:cubicBezTo>
                    <a:pt x="57976" y="61088"/>
                    <a:pt x="51176" y="52790"/>
                    <a:pt x="37344" y="52790"/>
                  </a:cubicBezTo>
                  <a:cubicBezTo>
                    <a:pt x="22591" y="52790"/>
                    <a:pt x="12909" y="65353"/>
                    <a:pt x="12909" y="81143"/>
                  </a:cubicBezTo>
                  <a:lnTo>
                    <a:pt x="12909" y="121024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522BBE94-5BE1-3171-4B5E-C5FCFE1AA0EB}"/>
                </a:ext>
              </a:extLst>
            </p:cNvPr>
            <p:cNvSpPr/>
            <p:nvPr/>
          </p:nvSpPr>
          <p:spPr>
            <a:xfrm>
              <a:off x="1877939" y="10732020"/>
              <a:ext cx="77224" cy="82296"/>
            </a:xfrm>
            <a:custGeom>
              <a:avLst/>
              <a:gdLst>
                <a:gd name="connsiteX0" fmla="*/ 0 w 77224"/>
                <a:gd name="connsiteY0" fmla="*/ 41955 h 82296"/>
                <a:gd name="connsiteX1" fmla="*/ 39419 w 77224"/>
                <a:gd name="connsiteY1" fmla="*/ 0 h 82296"/>
                <a:gd name="connsiteX2" fmla="*/ 77225 w 77224"/>
                <a:gd name="connsiteY2" fmla="*/ 39765 h 82296"/>
                <a:gd name="connsiteX3" fmla="*/ 76879 w 77224"/>
                <a:gd name="connsiteY3" fmla="*/ 46335 h 82296"/>
                <a:gd name="connsiteX4" fmla="*/ 13947 w 77224"/>
                <a:gd name="connsiteY4" fmla="*/ 46335 h 82296"/>
                <a:gd name="connsiteX5" fmla="*/ 42992 w 77224"/>
                <a:gd name="connsiteY5" fmla="*/ 70194 h 82296"/>
                <a:gd name="connsiteX6" fmla="*/ 71462 w 77224"/>
                <a:gd name="connsiteY6" fmla="*/ 61319 h 82296"/>
                <a:gd name="connsiteX7" fmla="*/ 71462 w 77224"/>
                <a:gd name="connsiteY7" fmla="*/ 73882 h 82296"/>
                <a:gd name="connsiteX8" fmla="*/ 42992 w 77224"/>
                <a:gd name="connsiteY8" fmla="*/ 82296 h 82296"/>
                <a:gd name="connsiteX9" fmla="*/ 0 w 77224"/>
                <a:gd name="connsiteY9" fmla="*/ 41955 h 82296"/>
                <a:gd name="connsiteX10" fmla="*/ 63278 w 77224"/>
                <a:gd name="connsiteY10" fmla="*/ 35616 h 82296"/>
                <a:gd name="connsiteX11" fmla="*/ 39419 w 77224"/>
                <a:gd name="connsiteY11" fmla="*/ 11872 h 82296"/>
                <a:gd name="connsiteX12" fmla="*/ 14177 w 77224"/>
                <a:gd name="connsiteY12" fmla="*/ 35616 h 82296"/>
                <a:gd name="connsiteX13" fmla="*/ 63278 w 77224"/>
                <a:gd name="connsiteY13" fmla="*/ 35616 h 822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7224" h="82296">
                  <a:moveTo>
                    <a:pt x="0" y="41955"/>
                  </a:moveTo>
                  <a:cubicBezTo>
                    <a:pt x="0" y="18096"/>
                    <a:pt x="15214" y="0"/>
                    <a:pt x="39419" y="0"/>
                  </a:cubicBezTo>
                  <a:cubicBezTo>
                    <a:pt x="62356" y="0"/>
                    <a:pt x="77225" y="16944"/>
                    <a:pt x="77225" y="39765"/>
                  </a:cubicBezTo>
                  <a:cubicBezTo>
                    <a:pt x="77225" y="42070"/>
                    <a:pt x="77109" y="44145"/>
                    <a:pt x="76879" y="46335"/>
                  </a:cubicBezTo>
                  <a:lnTo>
                    <a:pt x="13947" y="46335"/>
                  </a:lnTo>
                  <a:cubicBezTo>
                    <a:pt x="16021" y="60512"/>
                    <a:pt x="27201" y="70194"/>
                    <a:pt x="42992" y="70194"/>
                  </a:cubicBezTo>
                  <a:cubicBezTo>
                    <a:pt x="53135" y="70194"/>
                    <a:pt x="63048" y="67312"/>
                    <a:pt x="71462" y="61319"/>
                  </a:cubicBezTo>
                  <a:lnTo>
                    <a:pt x="71462" y="73882"/>
                  </a:lnTo>
                  <a:cubicBezTo>
                    <a:pt x="62932" y="79645"/>
                    <a:pt x="53250" y="82296"/>
                    <a:pt x="42992" y="82296"/>
                  </a:cubicBezTo>
                  <a:cubicBezTo>
                    <a:pt x="18096" y="82296"/>
                    <a:pt x="0" y="66159"/>
                    <a:pt x="0" y="41955"/>
                  </a:cubicBezTo>
                  <a:close/>
                  <a:moveTo>
                    <a:pt x="63278" y="35616"/>
                  </a:moveTo>
                  <a:cubicBezTo>
                    <a:pt x="62126" y="22015"/>
                    <a:pt x="53481" y="11872"/>
                    <a:pt x="39419" y="11872"/>
                  </a:cubicBezTo>
                  <a:cubicBezTo>
                    <a:pt x="25357" y="11872"/>
                    <a:pt x="16137" y="22015"/>
                    <a:pt x="14177" y="35616"/>
                  </a:cubicBezTo>
                  <a:lnTo>
                    <a:pt x="63278" y="35616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6ED394E4-72CA-37E7-2C51-E2FD32B23AE4}"/>
                </a:ext>
              </a:extLst>
            </p:cNvPr>
            <p:cNvSpPr/>
            <p:nvPr/>
          </p:nvSpPr>
          <p:spPr>
            <a:xfrm>
              <a:off x="1961272" y="10733518"/>
              <a:ext cx="80451" cy="119986"/>
            </a:xfrm>
            <a:custGeom>
              <a:avLst/>
              <a:gdLst>
                <a:gd name="connsiteX0" fmla="*/ 22706 w 80451"/>
                <a:gd name="connsiteY0" fmla="*/ 119987 h 119986"/>
                <a:gd name="connsiteX1" fmla="*/ 8875 w 80451"/>
                <a:gd name="connsiteY1" fmla="*/ 119987 h 119986"/>
                <a:gd name="connsiteX2" fmla="*/ 34348 w 80451"/>
                <a:gd name="connsiteY2" fmla="*/ 66851 h 119986"/>
                <a:gd name="connsiteX3" fmla="*/ 0 w 80451"/>
                <a:gd name="connsiteY3" fmla="*/ 0 h 119986"/>
                <a:gd name="connsiteX4" fmla="*/ 15445 w 80451"/>
                <a:gd name="connsiteY4" fmla="*/ 0 h 119986"/>
                <a:gd name="connsiteX5" fmla="*/ 41378 w 80451"/>
                <a:gd name="connsiteY5" fmla="*/ 51983 h 119986"/>
                <a:gd name="connsiteX6" fmla="*/ 66621 w 80451"/>
                <a:gd name="connsiteY6" fmla="*/ 0 h 119986"/>
                <a:gd name="connsiteX7" fmla="*/ 80452 w 80451"/>
                <a:gd name="connsiteY7" fmla="*/ 0 h 119986"/>
                <a:gd name="connsiteX8" fmla="*/ 22706 w 80451"/>
                <a:gd name="connsiteY8" fmla="*/ 119987 h 1199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0451" h="119986">
                  <a:moveTo>
                    <a:pt x="22706" y="119987"/>
                  </a:moveTo>
                  <a:lnTo>
                    <a:pt x="8875" y="119987"/>
                  </a:lnTo>
                  <a:lnTo>
                    <a:pt x="34348" y="66851"/>
                  </a:lnTo>
                  <a:lnTo>
                    <a:pt x="0" y="0"/>
                  </a:lnTo>
                  <a:lnTo>
                    <a:pt x="15445" y="0"/>
                  </a:lnTo>
                  <a:lnTo>
                    <a:pt x="41378" y="51983"/>
                  </a:lnTo>
                  <a:lnTo>
                    <a:pt x="66621" y="0"/>
                  </a:lnTo>
                  <a:lnTo>
                    <a:pt x="80452" y="0"/>
                  </a:lnTo>
                  <a:lnTo>
                    <a:pt x="22706" y="119987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FC267918-9CF3-9437-B827-F9F96C5CC481}"/>
                </a:ext>
              </a:extLst>
            </p:cNvPr>
            <p:cNvSpPr/>
            <p:nvPr/>
          </p:nvSpPr>
          <p:spPr>
            <a:xfrm>
              <a:off x="2087367" y="10692025"/>
              <a:ext cx="82295" cy="122406"/>
            </a:xfrm>
            <a:custGeom>
              <a:avLst/>
              <a:gdLst>
                <a:gd name="connsiteX0" fmla="*/ 69041 w 82295"/>
                <a:gd name="connsiteY0" fmla="*/ 106040 h 122406"/>
                <a:gd name="connsiteX1" fmla="*/ 39995 w 82295"/>
                <a:gd name="connsiteY1" fmla="*/ 122407 h 122406"/>
                <a:gd name="connsiteX2" fmla="*/ 0 w 82295"/>
                <a:gd name="connsiteY2" fmla="*/ 81719 h 122406"/>
                <a:gd name="connsiteX3" fmla="*/ 39995 w 82295"/>
                <a:gd name="connsiteY3" fmla="*/ 40110 h 122406"/>
                <a:gd name="connsiteX4" fmla="*/ 69041 w 82295"/>
                <a:gd name="connsiteY4" fmla="*/ 56708 h 122406"/>
                <a:gd name="connsiteX5" fmla="*/ 69041 w 82295"/>
                <a:gd name="connsiteY5" fmla="*/ 0 h 122406"/>
                <a:gd name="connsiteX6" fmla="*/ 82296 w 82295"/>
                <a:gd name="connsiteY6" fmla="*/ 0 h 122406"/>
                <a:gd name="connsiteX7" fmla="*/ 82296 w 82295"/>
                <a:gd name="connsiteY7" fmla="*/ 121139 h 122406"/>
                <a:gd name="connsiteX8" fmla="*/ 69041 w 82295"/>
                <a:gd name="connsiteY8" fmla="*/ 121139 h 122406"/>
                <a:gd name="connsiteX9" fmla="*/ 69041 w 82295"/>
                <a:gd name="connsiteY9" fmla="*/ 106154 h 122406"/>
                <a:gd name="connsiteX10" fmla="*/ 13485 w 82295"/>
                <a:gd name="connsiteY10" fmla="*/ 81489 h 122406"/>
                <a:gd name="connsiteX11" fmla="*/ 41033 w 82295"/>
                <a:gd name="connsiteY11" fmla="*/ 110074 h 122406"/>
                <a:gd name="connsiteX12" fmla="*/ 68926 w 82295"/>
                <a:gd name="connsiteY12" fmla="*/ 81489 h 122406"/>
                <a:gd name="connsiteX13" fmla="*/ 41033 w 82295"/>
                <a:gd name="connsiteY13" fmla="*/ 52443 h 122406"/>
                <a:gd name="connsiteX14" fmla="*/ 13485 w 82295"/>
                <a:gd name="connsiteY14" fmla="*/ 81489 h 122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82295" h="122406">
                  <a:moveTo>
                    <a:pt x="69041" y="106040"/>
                  </a:moveTo>
                  <a:cubicBezTo>
                    <a:pt x="63048" y="116067"/>
                    <a:pt x="52674" y="122407"/>
                    <a:pt x="39995" y="122407"/>
                  </a:cubicBezTo>
                  <a:cubicBezTo>
                    <a:pt x="16597" y="122407"/>
                    <a:pt x="0" y="105348"/>
                    <a:pt x="0" y="81719"/>
                  </a:cubicBezTo>
                  <a:cubicBezTo>
                    <a:pt x="0" y="58091"/>
                    <a:pt x="16597" y="40110"/>
                    <a:pt x="39995" y="40110"/>
                  </a:cubicBezTo>
                  <a:cubicBezTo>
                    <a:pt x="52789" y="40110"/>
                    <a:pt x="63048" y="46450"/>
                    <a:pt x="69041" y="56708"/>
                  </a:cubicBezTo>
                  <a:lnTo>
                    <a:pt x="69041" y="0"/>
                  </a:lnTo>
                  <a:lnTo>
                    <a:pt x="82296" y="0"/>
                  </a:lnTo>
                  <a:lnTo>
                    <a:pt x="82296" y="121139"/>
                  </a:lnTo>
                  <a:lnTo>
                    <a:pt x="69041" y="121139"/>
                  </a:lnTo>
                  <a:lnTo>
                    <a:pt x="69041" y="106154"/>
                  </a:lnTo>
                  <a:close/>
                  <a:moveTo>
                    <a:pt x="13485" y="81489"/>
                  </a:moveTo>
                  <a:cubicBezTo>
                    <a:pt x="13485" y="97971"/>
                    <a:pt x="25127" y="110074"/>
                    <a:pt x="41033" y="110074"/>
                  </a:cubicBezTo>
                  <a:cubicBezTo>
                    <a:pt x="56939" y="110074"/>
                    <a:pt x="68926" y="97971"/>
                    <a:pt x="68926" y="81489"/>
                  </a:cubicBezTo>
                  <a:cubicBezTo>
                    <a:pt x="68926" y="65007"/>
                    <a:pt x="57284" y="52443"/>
                    <a:pt x="41033" y="52443"/>
                  </a:cubicBezTo>
                  <a:cubicBezTo>
                    <a:pt x="24781" y="52443"/>
                    <a:pt x="13485" y="64661"/>
                    <a:pt x="13485" y="81489"/>
                  </a:cubicBez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69E01FA2-32AE-2210-FF77-AC301FC18471}"/>
                </a:ext>
              </a:extLst>
            </p:cNvPr>
            <p:cNvSpPr/>
            <p:nvPr/>
          </p:nvSpPr>
          <p:spPr>
            <a:xfrm>
              <a:off x="2190180" y="10732020"/>
              <a:ext cx="82872" cy="82411"/>
            </a:xfrm>
            <a:custGeom>
              <a:avLst/>
              <a:gdLst>
                <a:gd name="connsiteX0" fmla="*/ 0 w 82872"/>
                <a:gd name="connsiteY0" fmla="*/ 41033 h 82411"/>
                <a:gd name="connsiteX1" fmla="*/ 41839 w 82872"/>
                <a:gd name="connsiteY1" fmla="*/ 0 h 82411"/>
                <a:gd name="connsiteX2" fmla="*/ 82872 w 82872"/>
                <a:gd name="connsiteY2" fmla="*/ 41033 h 82411"/>
                <a:gd name="connsiteX3" fmla="*/ 41839 w 82872"/>
                <a:gd name="connsiteY3" fmla="*/ 82412 h 82411"/>
                <a:gd name="connsiteX4" fmla="*/ 0 w 82872"/>
                <a:gd name="connsiteY4" fmla="*/ 41033 h 82411"/>
                <a:gd name="connsiteX5" fmla="*/ 41609 w 82872"/>
                <a:gd name="connsiteY5" fmla="*/ 12448 h 82411"/>
                <a:gd name="connsiteX6" fmla="*/ 13485 w 82872"/>
                <a:gd name="connsiteY6" fmla="*/ 41148 h 82411"/>
                <a:gd name="connsiteX7" fmla="*/ 41609 w 82872"/>
                <a:gd name="connsiteY7" fmla="*/ 70079 h 82411"/>
                <a:gd name="connsiteX8" fmla="*/ 69272 w 82872"/>
                <a:gd name="connsiteY8" fmla="*/ 41148 h 82411"/>
                <a:gd name="connsiteX9" fmla="*/ 41609 w 82872"/>
                <a:gd name="connsiteY9" fmla="*/ 12448 h 82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2872" h="82411">
                  <a:moveTo>
                    <a:pt x="0" y="41033"/>
                  </a:moveTo>
                  <a:cubicBezTo>
                    <a:pt x="0" y="17289"/>
                    <a:pt x="17635" y="0"/>
                    <a:pt x="41839" y="0"/>
                  </a:cubicBezTo>
                  <a:cubicBezTo>
                    <a:pt x="66044" y="0"/>
                    <a:pt x="82872" y="17289"/>
                    <a:pt x="82872" y="41033"/>
                  </a:cubicBezTo>
                  <a:cubicBezTo>
                    <a:pt x="82872" y="64776"/>
                    <a:pt x="65814" y="82412"/>
                    <a:pt x="41839" y="82412"/>
                  </a:cubicBezTo>
                  <a:cubicBezTo>
                    <a:pt x="17865" y="82412"/>
                    <a:pt x="0" y="65122"/>
                    <a:pt x="0" y="41033"/>
                  </a:cubicBezTo>
                  <a:close/>
                  <a:moveTo>
                    <a:pt x="41609" y="12448"/>
                  </a:moveTo>
                  <a:cubicBezTo>
                    <a:pt x="25127" y="12448"/>
                    <a:pt x="13485" y="24551"/>
                    <a:pt x="13485" y="41148"/>
                  </a:cubicBezTo>
                  <a:cubicBezTo>
                    <a:pt x="13485" y="57746"/>
                    <a:pt x="25127" y="70079"/>
                    <a:pt x="41609" y="70079"/>
                  </a:cubicBezTo>
                  <a:cubicBezTo>
                    <a:pt x="58091" y="70079"/>
                    <a:pt x="69272" y="57976"/>
                    <a:pt x="69272" y="41148"/>
                  </a:cubicBezTo>
                  <a:cubicBezTo>
                    <a:pt x="69272" y="24320"/>
                    <a:pt x="57861" y="12448"/>
                    <a:pt x="41609" y="12448"/>
                  </a:cubicBez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B7D323B7-CC9D-7F9A-D321-F363259B2D1F}"/>
                </a:ext>
              </a:extLst>
            </p:cNvPr>
            <p:cNvSpPr/>
            <p:nvPr/>
          </p:nvSpPr>
          <p:spPr>
            <a:xfrm>
              <a:off x="2324804" y="10732020"/>
              <a:ext cx="82872" cy="82411"/>
            </a:xfrm>
            <a:custGeom>
              <a:avLst/>
              <a:gdLst>
                <a:gd name="connsiteX0" fmla="*/ 0 w 82872"/>
                <a:gd name="connsiteY0" fmla="*/ 41033 h 82411"/>
                <a:gd name="connsiteX1" fmla="*/ 41840 w 82872"/>
                <a:gd name="connsiteY1" fmla="*/ 0 h 82411"/>
                <a:gd name="connsiteX2" fmla="*/ 82872 w 82872"/>
                <a:gd name="connsiteY2" fmla="*/ 41033 h 82411"/>
                <a:gd name="connsiteX3" fmla="*/ 41840 w 82872"/>
                <a:gd name="connsiteY3" fmla="*/ 82412 h 82411"/>
                <a:gd name="connsiteX4" fmla="*/ 0 w 82872"/>
                <a:gd name="connsiteY4" fmla="*/ 41033 h 82411"/>
                <a:gd name="connsiteX5" fmla="*/ 41609 w 82872"/>
                <a:gd name="connsiteY5" fmla="*/ 12448 h 82411"/>
                <a:gd name="connsiteX6" fmla="*/ 13485 w 82872"/>
                <a:gd name="connsiteY6" fmla="*/ 41148 h 82411"/>
                <a:gd name="connsiteX7" fmla="*/ 41609 w 82872"/>
                <a:gd name="connsiteY7" fmla="*/ 70079 h 82411"/>
                <a:gd name="connsiteX8" fmla="*/ 69272 w 82872"/>
                <a:gd name="connsiteY8" fmla="*/ 41148 h 82411"/>
                <a:gd name="connsiteX9" fmla="*/ 41609 w 82872"/>
                <a:gd name="connsiteY9" fmla="*/ 12448 h 82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2872" h="82411">
                  <a:moveTo>
                    <a:pt x="0" y="41033"/>
                  </a:moveTo>
                  <a:cubicBezTo>
                    <a:pt x="0" y="17289"/>
                    <a:pt x="17635" y="0"/>
                    <a:pt x="41840" y="0"/>
                  </a:cubicBezTo>
                  <a:cubicBezTo>
                    <a:pt x="66044" y="0"/>
                    <a:pt x="82872" y="17289"/>
                    <a:pt x="82872" y="41033"/>
                  </a:cubicBezTo>
                  <a:cubicBezTo>
                    <a:pt x="82872" y="64776"/>
                    <a:pt x="65814" y="82412"/>
                    <a:pt x="41840" y="82412"/>
                  </a:cubicBezTo>
                  <a:cubicBezTo>
                    <a:pt x="17865" y="82412"/>
                    <a:pt x="0" y="65122"/>
                    <a:pt x="0" y="41033"/>
                  </a:cubicBezTo>
                  <a:close/>
                  <a:moveTo>
                    <a:pt x="41609" y="12448"/>
                  </a:moveTo>
                  <a:cubicBezTo>
                    <a:pt x="25127" y="12448"/>
                    <a:pt x="13485" y="24551"/>
                    <a:pt x="13485" y="41148"/>
                  </a:cubicBezTo>
                  <a:cubicBezTo>
                    <a:pt x="13485" y="57746"/>
                    <a:pt x="25127" y="70079"/>
                    <a:pt x="41609" y="70079"/>
                  </a:cubicBezTo>
                  <a:cubicBezTo>
                    <a:pt x="58091" y="70079"/>
                    <a:pt x="69272" y="57976"/>
                    <a:pt x="69272" y="41148"/>
                  </a:cubicBezTo>
                  <a:cubicBezTo>
                    <a:pt x="69272" y="24320"/>
                    <a:pt x="57861" y="12448"/>
                    <a:pt x="41609" y="12448"/>
                  </a:cubicBez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8C8A9D27-52FC-911A-11CC-FB234A7E5C1D}"/>
                </a:ext>
              </a:extLst>
            </p:cNvPr>
            <p:cNvSpPr/>
            <p:nvPr/>
          </p:nvSpPr>
          <p:spPr>
            <a:xfrm>
              <a:off x="2422199" y="10732020"/>
              <a:ext cx="68003" cy="82296"/>
            </a:xfrm>
            <a:custGeom>
              <a:avLst/>
              <a:gdLst>
                <a:gd name="connsiteX0" fmla="*/ 42647 w 68003"/>
                <a:gd name="connsiteY0" fmla="*/ 70079 h 82296"/>
                <a:gd name="connsiteX1" fmla="*/ 68004 w 68003"/>
                <a:gd name="connsiteY1" fmla="*/ 61549 h 82296"/>
                <a:gd name="connsiteX2" fmla="*/ 68004 w 68003"/>
                <a:gd name="connsiteY2" fmla="*/ 74919 h 82296"/>
                <a:gd name="connsiteX3" fmla="*/ 41494 w 68003"/>
                <a:gd name="connsiteY3" fmla="*/ 82296 h 82296"/>
                <a:gd name="connsiteX4" fmla="*/ 0 w 68003"/>
                <a:gd name="connsiteY4" fmla="*/ 41148 h 82296"/>
                <a:gd name="connsiteX5" fmla="*/ 41609 w 68003"/>
                <a:gd name="connsiteY5" fmla="*/ 0 h 82296"/>
                <a:gd name="connsiteX6" fmla="*/ 67082 w 68003"/>
                <a:gd name="connsiteY6" fmla="*/ 8068 h 82296"/>
                <a:gd name="connsiteX7" fmla="*/ 67082 w 68003"/>
                <a:gd name="connsiteY7" fmla="*/ 22591 h 82296"/>
                <a:gd name="connsiteX8" fmla="*/ 42416 w 68003"/>
                <a:gd name="connsiteY8" fmla="*/ 12448 h 82296"/>
                <a:gd name="connsiteX9" fmla="*/ 13486 w 68003"/>
                <a:gd name="connsiteY9" fmla="*/ 41148 h 82296"/>
                <a:gd name="connsiteX10" fmla="*/ 42531 w 68003"/>
                <a:gd name="connsiteY10" fmla="*/ 70079 h 822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8003" h="82296">
                  <a:moveTo>
                    <a:pt x="42647" y="70079"/>
                  </a:moveTo>
                  <a:cubicBezTo>
                    <a:pt x="52328" y="70079"/>
                    <a:pt x="61088" y="67542"/>
                    <a:pt x="68004" y="61549"/>
                  </a:cubicBezTo>
                  <a:lnTo>
                    <a:pt x="68004" y="74919"/>
                  </a:lnTo>
                  <a:cubicBezTo>
                    <a:pt x="60281" y="80106"/>
                    <a:pt x="51060" y="82296"/>
                    <a:pt x="41494" y="82296"/>
                  </a:cubicBezTo>
                  <a:cubicBezTo>
                    <a:pt x="16943" y="82296"/>
                    <a:pt x="0" y="65353"/>
                    <a:pt x="0" y="41148"/>
                  </a:cubicBezTo>
                  <a:cubicBezTo>
                    <a:pt x="0" y="16944"/>
                    <a:pt x="17404" y="0"/>
                    <a:pt x="41609" y="0"/>
                  </a:cubicBezTo>
                  <a:cubicBezTo>
                    <a:pt x="51291" y="0"/>
                    <a:pt x="60166" y="2766"/>
                    <a:pt x="67082" y="8068"/>
                  </a:cubicBezTo>
                  <a:lnTo>
                    <a:pt x="67082" y="22591"/>
                  </a:lnTo>
                  <a:cubicBezTo>
                    <a:pt x="60742" y="16021"/>
                    <a:pt x="52213" y="12448"/>
                    <a:pt x="42416" y="12448"/>
                  </a:cubicBezTo>
                  <a:cubicBezTo>
                    <a:pt x="25473" y="12448"/>
                    <a:pt x="13486" y="24205"/>
                    <a:pt x="13486" y="41148"/>
                  </a:cubicBezTo>
                  <a:cubicBezTo>
                    <a:pt x="13486" y="58092"/>
                    <a:pt x="25588" y="70079"/>
                    <a:pt x="42531" y="70079"/>
                  </a:cubicBez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3644EF37-7DC6-EFD8-EAC9-4E214895DD30}"/>
                </a:ext>
              </a:extLst>
            </p:cNvPr>
            <p:cNvSpPr/>
            <p:nvPr/>
          </p:nvSpPr>
          <p:spPr>
            <a:xfrm>
              <a:off x="2504956" y="10732020"/>
              <a:ext cx="68003" cy="82296"/>
            </a:xfrm>
            <a:custGeom>
              <a:avLst/>
              <a:gdLst>
                <a:gd name="connsiteX0" fmla="*/ 42646 w 68003"/>
                <a:gd name="connsiteY0" fmla="*/ 70079 h 82296"/>
                <a:gd name="connsiteX1" fmla="*/ 68004 w 68003"/>
                <a:gd name="connsiteY1" fmla="*/ 61549 h 82296"/>
                <a:gd name="connsiteX2" fmla="*/ 68004 w 68003"/>
                <a:gd name="connsiteY2" fmla="*/ 74919 h 82296"/>
                <a:gd name="connsiteX3" fmla="*/ 41494 w 68003"/>
                <a:gd name="connsiteY3" fmla="*/ 82296 h 82296"/>
                <a:gd name="connsiteX4" fmla="*/ 0 w 68003"/>
                <a:gd name="connsiteY4" fmla="*/ 41148 h 82296"/>
                <a:gd name="connsiteX5" fmla="*/ 41609 w 68003"/>
                <a:gd name="connsiteY5" fmla="*/ 0 h 82296"/>
                <a:gd name="connsiteX6" fmla="*/ 67082 w 68003"/>
                <a:gd name="connsiteY6" fmla="*/ 8068 h 82296"/>
                <a:gd name="connsiteX7" fmla="*/ 67082 w 68003"/>
                <a:gd name="connsiteY7" fmla="*/ 22591 h 82296"/>
                <a:gd name="connsiteX8" fmla="*/ 42416 w 68003"/>
                <a:gd name="connsiteY8" fmla="*/ 12448 h 82296"/>
                <a:gd name="connsiteX9" fmla="*/ 13485 w 68003"/>
                <a:gd name="connsiteY9" fmla="*/ 41148 h 82296"/>
                <a:gd name="connsiteX10" fmla="*/ 42531 w 68003"/>
                <a:gd name="connsiteY10" fmla="*/ 70079 h 822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8003" h="82296">
                  <a:moveTo>
                    <a:pt x="42646" y="70079"/>
                  </a:moveTo>
                  <a:cubicBezTo>
                    <a:pt x="52328" y="70079"/>
                    <a:pt x="61088" y="67542"/>
                    <a:pt x="68004" y="61549"/>
                  </a:cubicBezTo>
                  <a:lnTo>
                    <a:pt x="68004" y="74919"/>
                  </a:lnTo>
                  <a:cubicBezTo>
                    <a:pt x="60281" y="80106"/>
                    <a:pt x="51060" y="82296"/>
                    <a:pt x="41494" y="82296"/>
                  </a:cubicBezTo>
                  <a:cubicBezTo>
                    <a:pt x="16943" y="82296"/>
                    <a:pt x="0" y="65353"/>
                    <a:pt x="0" y="41148"/>
                  </a:cubicBezTo>
                  <a:cubicBezTo>
                    <a:pt x="0" y="16944"/>
                    <a:pt x="17404" y="0"/>
                    <a:pt x="41609" y="0"/>
                  </a:cubicBezTo>
                  <a:cubicBezTo>
                    <a:pt x="51291" y="0"/>
                    <a:pt x="60166" y="2766"/>
                    <a:pt x="67082" y="8068"/>
                  </a:cubicBezTo>
                  <a:lnTo>
                    <a:pt x="67082" y="22591"/>
                  </a:lnTo>
                  <a:cubicBezTo>
                    <a:pt x="60742" y="16021"/>
                    <a:pt x="52213" y="12448"/>
                    <a:pt x="42416" y="12448"/>
                  </a:cubicBezTo>
                  <a:cubicBezTo>
                    <a:pt x="25472" y="12448"/>
                    <a:pt x="13485" y="24205"/>
                    <a:pt x="13485" y="41148"/>
                  </a:cubicBezTo>
                  <a:cubicBezTo>
                    <a:pt x="13485" y="58092"/>
                    <a:pt x="25588" y="70079"/>
                    <a:pt x="42531" y="70079"/>
                  </a:cubicBez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9271C577-A44A-4028-F8D2-B5F23C31752E}"/>
                </a:ext>
              </a:extLst>
            </p:cNvPr>
            <p:cNvSpPr/>
            <p:nvPr/>
          </p:nvSpPr>
          <p:spPr>
            <a:xfrm>
              <a:off x="2591517" y="10733518"/>
              <a:ext cx="70193" cy="80913"/>
            </a:xfrm>
            <a:custGeom>
              <a:avLst/>
              <a:gdLst>
                <a:gd name="connsiteX0" fmla="*/ 57169 w 70193"/>
                <a:gd name="connsiteY0" fmla="*/ 0 h 80913"/>
                <a:gd name="connsiteX1" fmla="*/ 70194 w 70193"/>
                <a:gd name="connsiteY1" fmla="*/ 0 h 80913"/>
                <a:gd name="connsiteX2" fmla="*/ 70194 w 70193"/>
                <a:gd name="connsiteY2" fmla="*/ 44606 h 80913"/>
                <a:gd name="connsiteX3" fmla="*/ 35154 w 70193"/>
                <a:gd name="connsiteY3" fmla="*/ 80913 h 80913"/>
                <a:gd name="connsiteX4" fmla="*/ 0 w 70193"/>
                <a:gd name="connsiteY4" fmla="*/ 44606 h 80913"/>
                <a:gd name="connsiteX5" fmla="*/ 0 w 70193"/>
                <a:gd name="connsiteY5" fmla="*/ 0 h 80913"/>
                <a:gd name="connsiteX6" fmla="*/ 13024 w 70193"/>
                <a:gd name="connsiteY6" fmla="*/ 0 h 80913"/>
                <a:gd name="connsiteX7" fmla="*/ 13024 w 70193"/>
                <a:gd name="connsiteY7" fmla="*/ 45873 h 80913"/>
                <a:gd name="connsiteX8" fmla="*/ 35154 w 70193"/>
                <a:gd name="connsiteY8" fmla="*/ 68696 h 80913"/>
                <a:gd name="connsiteX9" fmla="*/ 57054 w 70193"/>
                <a:gd name="connsiteY9" fmla="*/ 45873 h 80913"/>
                <a:gd name="connsiteX10" fmla="*/ 57054 w 70193"/>
                <a:gd name="connsiteY10" fmla="*/ 0 h 80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0193" h="80913">
                  <a:moveTo>
                    <a:pt x="57169" y="0"/>
                  </a:moveTo>
                  <a:lnTo>
                    <a:pt x="70194" y="0"/>
                  </a:lnTo>
                  <a:lnTo>
                    <a:pt x="70194" y="44606"/>
                  </a:lnTo>
                  <a:cubicBezTo>
                    <a:pt x="70194" y="67197"/>
                    <a:pt x="56478" y="80913"/>
                    <a:pt x="35154" y="80913"/>
                  </a:cubicBezTo>
                  <a:cubicBezTo>
                    <a:pt x="13831" y="80913"/>
                    <a:pt x="0" y="67197"/>
                    <a:pt x="0" y="44606"/>
                  </a:cubicBezTo>
                  <a:lnTo>
                    <a:pt x="0" y="0"/>
                  </a:lnTo>
                  <a:lnTo>
                    <a:pt x="13024" y="0"/>
                  </a:lnTo>
                  <a:lnTo>
                    <a:pt x="13024" y="45873"/>
                  </a:lnTo>
                  <a:cubicBezTo>
                    <a:pt x="13024" y="61088"/>
                    <a:pt x="22130" y="68696"/>
                    <a:pt x="35154" y="68696"/>
                  </a:cubicBezTo>
                  <a:cubicBezTo>
                    <a:pt x="48179" y="68696"/>
                    <a:pt x="57054" y="61088"/>
                    <a:pt x="57054" y="45873"/>
                  </a:cubicBezTo>
                  <a:lnTo>
                    <a:pt x="57054" y="0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7A862DAD-C23A-9B8F-D00E-FB695D5859A3}"/>
                </a:ext>
              </a:extLst>
            </p:cNvPr>
            <p:cNvSpPr/>
            <p:nvPr/>
          </p:nvSpPr>
          <p:spPr>
            <a:xfrm>
              <a:off x="2686261" y="10731905"/>
              <a:ext cx="42070" cy="81143"/>
            </a:xfrm>
            <a:custGeom>
              <a:avLst/>
              <a:gdLst>
                <a:gd name="connsiteX0" fmla="*/ 13024 w 42070"/>
                <a:gd name="connsiteY0" fmla="*/ 81144 h 81143"/>
                <a:gd name="connsiteX1" fmla="*/ 0 w 42070"/>
                <a:gd name="connsiteY1" fmla="*/ 81144 h 81143"/>
                <a:gd name="connsiteX2" fmla="*/ 0 w 42070"/>
                <a:gd name="connsiteY2" fmla="*/ 1498 h 81143"/>
                <a:gd name="connsiteX3" fmla="*/ 13024 w 42070"/>
                <a:gd name="connsiteY3" fmla="*/ 1498 h 81143"/>
                <a:gd name="connsiteX4" fmla="*/ 13024 w 42070"/>
                <a:gd name="connsiteY4" fmla="*/ 19249 h 81143"/>
                <a:gd name="connsiteX5" fmla="*/ 42070 w 42070"/>
                <a:gd name="connsiteY5" fmla="*/ 0 h 81143"/>
                <a:gd name="connsiteX6" fmla="*/ 42070 w 42070"/>
                <a:gd name="connsiteY6" fmla="*/ 14869 h 81143"/>
                <a:gd name="connsiteX7" fmla="*/ 13024 w 42070"/>
                <a:gd name="connsiteY7" fmla="*/ 42993 h 81143"/>
                <a:gd name="connsiteX8" fmla="*/ 13024 w 42070"/>
                <a:gd name="connsiteY8" fmla="*/ 81144 h 81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070" h="81143">
                  <a:moveTo>
                    <a:pt x="13024" y="81144"/>
                  </a:moveTo>
                  <a:lnTo>
                    <a:pt x="0" y="81144"/>
                  </a:lnTo>
                  <a:lnTo>
                    <a:pt x="0" y="1498"/>
                  </a:lnTo>
                  <a:lnTo>
                    <a:pt x="13024" y="1498"/>
                  </a:lnTo>
                  <a:lnTo>
                    <a:pt x="13024" y="19249"/>
                  </a:lnTo>
                  <a:cubicBezTo>
                    <a:pt x="19018" y="7146"/>
                    <a:pt x="29276" y="0"/>
                    <a:pt x="42070" y="0"/>
                  </a:cubicBezTo>
                  <a:lnTo>
                    <a:pt x="42070" y="14869"/>
                  </a:lnTo>
                  <a:cubicBezTo>
                    <a:pt x="26279" y="12794"/>
                    <a:pt x="13024" y="23398"/>
                    <a:pt x="13024" y="42993"/>
                  </a:cubicBezTo>
                  <a:lnTo>
                    <a:pt x="13024" y="81144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AE1921FB-00F8-7A9D-E80C-E82BFB838CB7}"/>
                </a:ext>
              </a:extLst>
            </p:cNvPr>
            <p:cNvSpPr/>
            <p:nvPr/>
          </p:nvSpPr>
          <p:spPr>
            <a:xfrm>
              <a:off x="2742739" y="10692140"/>
              <a:ext cx="19017" cy="122291"/>
            </a:xfrm>
            <a:custGeom>
              <a:avLst/>
              <a:gdLst>
                <a:gd name="connsiteX0" fmla="*/ 0 w 19017"/>
                <a:gd name="connsiteY0" fmla="*/ 113071 h 122291"/>
                <a:gd name="connsiteX1" fmla="*/ 9682 w 19017"/>
                <a:gd name="connsiteY1" fmla="*/ 103734 h 122291"/>
                <a:gd name="connsiteX2" fmla="*/ 19018 w 19017"/>
                <a:gd name="connsiteY2" fmla="*/ 113071 h 122291"/>
                <a:gd name="connsiteX3" fmla="*/ 9682 w 19017"/>
                <a:gd name="connsiteY3" fmla="*/ 122291 h 122291"/>
                <a:gd name="connsiteX4" fmla="*/ 0 w 19017"/>
                <a:gd name="connsiteY4" fmla="*/ 113071 h 122291"/>
                <a:gd name="connsiteX5" fmla="*/ 4495 w 19017"/>
                <a:gd name="connsiteY5" fmla="*/ 84716 h 122291"/>
                <a:gd name="connsiteX6" fmla="*/ 2190 w 19017"/>
                <a:gd name="connsiteY6" fmla="*/ 44721 h 122291"/>
                <a:gd name="connsiteX7" fmla="*/ 2190 w 19017"/>
                <a:gd name="connsiteY7" fmla="*/ 0 h 122291"/>
                <a:gd name="connsiteX8" fmla="*/ 16828 w 19017"/>
                <a:gd name="connsiteY8" fmla="*/ 0 h 122291"/>
                <a:gd name="connsiteX9" fmla="*/ 16828 w 19017"/>
                <a:gd name="connsiteY9" fmla="*/ 44721 h 122291"/>
                <a:gd name="connsiteX10" fmla="*/ 14753 w 19017"/>
                <a:gd name="connsiteY10" fmla="*/ 84716 h 122291"/>
                <a:gd name="connsiteX11" fmla="*/ 4380 w 19017"/>
                <a:gd name="connsiteY11" fmla="*/ 84716 h 1222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9017" h="122291">
                  <a:moveTo>
                    <a:pt x="0" y="113071"/>
                  </a:moveTo>
                  <a:cubicBezTo>
                    <a:pt x="0" y="107422"/>
                    <a:pt x="4149" y="103734"/>
                    <a:pt x="9682" y="103734"/>
                  </a:cubicBezTo>
                  <a:cubicBezTo>
                    <a:pt x="15214" y="103734"/>
                    <a:pt x="19018" y="107422"/>
                    <a:pt x="19018" y="113071"/>
                  </a:cubicBezTo>
                  <a:cubicBezTo>
                    <a:pt x="19018" y="118718"/>
                    <a:pt x="15329" y="122291"/>
                    <a:pt x="9682" y="122291"/>
                  </a:cubicBezTo>
                  <a:cubicBezTo>
                    <a:pt x="4034" y="122291"/>
                    <a:pt x="0" y="118718"/>
                    <a:pt x="0" y="113071"/>
                  </a:cubicBezTo>
                  <a:close/>
                  <a:moveTo>
                    <a:pt x="4495" y="84716"/>
                  </a:moveTo>
                  <a:lnTo>
                    <a:pt x="2190" y="44721"/>
                  </a:lnTo>
                  <a:lnTo>
                    <a:pt x="2190" y="0"/>
                  </a:lnTo>
                  <a:lnTo>
                    <a:pt x="16828" y="0"/>
                  </a:lnTo>
                  <a:lnTo>
                    <a:pt x="16828" y="44721"/>
                  </a:lnTo>
                  <a:lnTo>
                    <a:pt x="14753" y="84716"/>
                  </a:lnTo>
                  <a:lnTo>
                    <a:pt x="4380" y="84716"/>
                  </a:lnTo>
                  <a:close/>
                </a:path>
              </a:pathLst>
            </a:custGeom>
            <a:solidFill>
              <a:srgbClr val="38D200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53EC9914-3803-EF48-5A1B-798B47420ED0}"/>
                </a:ext>
              </a:extLst>
            </p:cNvPr>
            <p:cNvSpPr/>
            <p:nvPr/>
          </p:nvSpPr>
          <p:spPr>
            <a:xfrm>
              <a:off x="704356" y="5471070"/>
              <a:ext cx="90479" cy="129668"/>
            </a:xfrm>
            <a:custGeom>
              <a:avLst/>
              <a:gdLst>
                <a:gd name="connsiteX0" fmla="*/ 0 w 90479"/>
                <a:gd name="connsiteY0" fmla="*/ 0 h 129668"/>
                <a:gd name="connsiteX1" fmla="*/ 41494 w 90479"/>
                <a:gd name="connsiteY1" fmla="*/ 0 h 129668"/>
                <a:gd name="connsiteX2" fmla="*/ 90479 w 90479"/>
                <a:gd name="connsiteY2" fmla="*/ 46335 h 129668"/>
                <a:gd name="connsiteX3" fmla="*/ 41148 w 90479"/>
                <a:gd name="connsiteY3" fmla="*/ 92785 h 129668"/>
                <a:gd name="connsiteX4" fmla="*/ 25127 w 90479"/>
                <a:gd name="connsiteY4" fmla="*/ 92785 h 129668"/>
                <a:gd name="connsiteX5" fmla="*/ 25127 w 90479"/>
                <a:gd name="connsiteY5" fmla="*/ 129668 h 129668"/>
                <a:gd name="connsiteX6" fmla="*/ 115 w 90479"/>
                <a:gd name="connsiteY6" fmla="*/ 129668 h 129668"/>
                <a:gd name="connsiteX7" fmla="*/ 115 w 90479"/>
                <a:gd name="connsiteY7" fmla="*/ 0 h 129668"/>
                <a:gd name="connsiteX8" fmla="*/ 25012 w 90479"/>
                <a:gd name="connsiteY8" fmla="*/ 22014 h 129668"/>
                <a:gd name="connsiteX9" fmla="*/ 25012 w 90479"/>
                <a:gd name="connsiteY9" fmla="*/ 71000 h 129668"/>
                <a:gd name="connsiteX10" fmla="*/ 40341 w 90479"/>
                <a:gd name="connsiteY10" fmla="*/ 71000 h 129668"/>
                <a:gd name="connsiteX11" fmla="*/ 64315 w 90479"/>
                <a:gd name="connsiteY11" fmla="*/ 46450 h 129668"/>
                <a:gd name="connsiteX12" fmla="*/ 40341 w 90479"/>
                <a:gd name="connsiteY12" fmla="*/ 22014 h 129668"/>
                <a:gd name="connsiteX13" fmla="*/ 25012 w 90479"/>
                <a:gd name="connsiteY13" fmla="*/ 22014 h 1296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0479" h="129668">
                  <a:moveTo>
                    <a:pt x="0" y="0"/>
                  </a:moveTo>
                  <a:lnTo>
                    <a:pt x="41494" y="0"/>
                  </a:lnTo>
                  <a:cubicBezTo>
                    <a:pt x="69617" y="0"/>
                    <a:pt x="90479" y="18557"/>
                    <a:pt x="90479" y="46335"/>
                  </a:cubicBezTo>
                  <a:cubicBezTo>
                    <a:pt x="90479" y="74112"/>
                    <a:pt x="69733" y="92785"/>
                    <a:pt x="41148" y="92785"/>
                  </a:cubicBezTo>
                  <a:lnTo>
                    <a:pt x="25127" y="92785"/>
                  </a:lnTo>
                  <a:lnTo>
                    <a:pt x="25127" y="129668"/>
                  </a:lnTo>
                  <a:lnTo>
                    <a:pt x="115" y="129668"/>
                  </a:lnTo>
                  <a:lnTo>
                    <a:pt x="115" y="0"/>
                  </a:lnTo>
                  <a:close/>
                  <a:moveTo>
                    <a:pt x="25012" y="22014"/>
                  </a:moveTo>
                  <a:lnTo>
                    <a:pt x="25012" y="71000"/>
                  </a:lnTo>
                  <a:lnTo>
                    <a:pt x="40341" y="71000"/>
                  </a:lnTo>
                  <a:cubicBezTo>
                    <a:pt x="54979" y="71000"/>
                    <a:pt x="64315" y="60742"/>
                    <a:pt x="64315" y="46450"/>
                  </a:cubicBezTo>
                  <a:cubicBezTo>
                    <a:pt x="64315" y="32157"/>
                    <a:pt x="54979" y="22014"/>
                    <a:pt x="40341" y="22014"/>
                  </a:cubicBezTo>
                  <a:lnTo>
                    <a:pt x="25012" y="22014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5C7EF29C-DD0D-8162-179D-B06B57A3102C}"/>
                </a:ext>
              </a:extLst>
            </p:cNvPr>
            <p:cNvSpPr/>
            <p:nvPr/>
          </p:nvSpPr>
          <p:spPr>
            <a:xfrm>
              <a:off x="811664" y="5471070"/>
              <a:ext cx="82526" cy="129668"/>
            </a:xfrm>
            <a:custGeom>
              <a:avLst/>
              <a:gdLst>
                <a:gd name="connsiteX0" fmla="*/ 23859 w 82526"/>
                <a:gd name="connsiteY0" fmla="*/ 129668 h 129668"/>
                <a:gd name="connsiteX1" fmla="*/ 0 w 82526"/>
                <a:gd name="connsiteY1" fmla="*/ 129668 h 129668"/>
                <a:gd name="connsiteX2" fmla="*/ 0 w 82526"/>
                <a:gd name="connsiteY2" fmla="*/ 0 h 129668"/>
                <a:gd name="connsiteX3" fmla="*/ 23859 w 82526"/>
                <a:gd name="connsiteY3" fmla="*/ 0 h 129668"/>
                <a:gd name="connsiteX4" fmla="*/ 23859 w 82526"/>
                <a:gd name="connsiteY4" fmla="*/ 52905 h 129668"/>
                <a:gd name="connsiteX5" fmla="*/ 50254 w 82526"/>
                <a:gd name="connsiteY5" fmla="*/ 40802 h 129668"/>
                <a:gd name="connsiteX6" fmla="*/ 82527 w 82526"/>
                <a:gd name="connsiteY6" fmla="*/ 76417 h 129668"/>
                <a:gd name="connsiteX7" fmla="*/ 82527 w 82526"/>
                <a:gd name="connsiteY7" fmla="*/ 129668 h 129668"/>
                <a:gd name="connsiteX8" fmla="*/ 58322 w 82526"/>
                <a:gd name="connsiteY8" fmla="*/ 129668 h 129668"/>
                <a:gd name="connsiteX9" fmla="*/ 58322 w 82526"/>
                <a:gd name="connsiteY9" fmla="*/ 82296 h 129668"/>
                <a:gd name="connsiteX10" fmla="*/ 42992 w 82526"/>
                <a:gd name="connsiteY10" fmla="*/ 63854 h 129668"/>
                <a:gd name="connsiteX11" fmla="*/ 23744 w 82526"/>
                <a:gd name="connsiteY11" fmla="*/ 85753 h 129668"/>
                <a:gd name="connsiteX12" fmla="*/ 23744 w 82526"/>
                <a:gd name="connsiteY12" fmla="*/ 129668 h 1296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2526" h="129668">
                  <a:moveTo>
                    <a:pt x="23859" y="129668"/>
                  </a:moveTo>
                  <a:lnTo>
                    <a:pt x="0" y="129668"/>
                  </a:lnTo>
                  <a:lnTo>
                    <a:pt x="0" y="0"/>
                  </a:lnTo>
                  <a:lnTo>
                    <a:pt x="23859" y="0"/>
                  </a:lnTo>
                  <a:lnTo>
                    <a:pt x="23859" y="52905"/>
                  </a:lnTo>
                  <a:cubicBezTo>
                    <a:pt x="30198" y="45528"/>
                    <a:pt x="39073" y="40802"/>
                    <a:pt x="50254" y="40802"/>
                  </a:cubicBezTo>
                  <a:cubicBezTo>
                    <a:pt x="70424" y="40802"/>
                    <a:pt x="82527" y="56132"/>
                    <a:pt x="82527" y="76417"/>
                  </a:cubicBezTo>
                  <a:lnTo>
                    <a:pt x="82527" y="129668"/>
                  </a:lnTo>
                  <a:lnTo>
                    <a:pt x="58322" y="129668"/>
                  </a:lnTo>
                  <a:lnTo>
                    <a:pt x="58322" y="82296"/>
                  </a:lnTo>
                  <a:cubicBezTo>
                    <a:pt x="58322" y="70770"/>
                    <a:pt x="53481" y="63854"/>
                    <a:pt x="42992" y="63854"/>
                  </a:cubicBezTo>
                  <a:cubicBezTo>
                    <a:pt x="31236" y="63854"/>
                    <a:pt x="23744" y="73651"/>
                    <a:pt x="23744" y="85753"/>
                  </a:cubicBezTo>
                  <a:lnTo>
                    <a:pt x="23744" y="129668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D3D01208-896E-45D9-4E25-0F348932B020}"/>
                </a:ext>
              </a:extLst>
            </p:cNvPr>
            <p:cNvSpPr/>
            <p:nvPr/>
          </p:nvSpPr>
          <p:spPr>
            <a:xfrm>
              <a:off x="912632" y="5474182"/>
              <a:ext cx="35500" cy="126556"/>
            </a:xfrm>
            <a:custGeom>
              <a:avLst/>
              <a:gdLst>
                <a:gd name="connsiteX0" fmla="*/ 0 w 35500"/>
                <a:gd name="connsiteY0" fmla="*/ 13601 h 126556"/>
                <a:gd name="connsiteX1" fmla="*/ 13370 w 35500"/>
                <a:gd name="connsiteY1" fmla="*/ 0 h 126556"/>
                <a:gd name="connsiteX2" fmla="*/ 22361 w 35500"/>
                <a:gd name="connsiteY2" fmla="*/ 3343 h 126556"/>
                <a:gd name="connsiteX3" fmla="*/ 35500 w 35500"/>
                <a:gd name="connsiteY3" fmla="*/ 13370 h 126556"/>
                <a:gd name="connsiteX4" fmla="*/ 22591 w 35500"/>
                <a:gd name="connsiteY4" fmla="*/ 23628 h 126556"/>
                <a:gd name="connsiteX5" fmla="*/ 13485 w 35500"/>
                <a:gd name="connsiteY5" fmla="*/ 26856 h 126556"/>
                <a:gd name="connsiteX6" fmla="*/ 115 w 35500"/>
                <a:gd name="connsiteY6" fmla="*/ 13716 h 126556"/>
                <a:gd name="connsiteX7" fmla="*/ 3343 w 35500"/>
                <a:gd name="connsiteY7" fmla="*/ 39419 h 126556"/>
                <a:gd name="connsiteX8" fmla="*/ 27317 w 35500"/>
                <a:gd name="connsiteY8" fmla="*/ 39419 h 126556"/>
                <a:gd name="connsiteX9" fmla="*/ 27317 w 35500"/>
                <a:gd name="connsiteY9" fmla="*/ 126556 h 126556"/>
                <a:gd name="connsiteX10" fmla="*/ 3343 w 35500"/>
                <a:gd name="connsiteY10" fmla="*/ 126556 h 126556"/>
                <a:gd name="connsiteX11" fmla="*/ 3343 w 35500"/>
                <a:gd name="connsiteY11" fmla="*/ 39419 h 126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5500" h="126556">
                  <a:moveTo>
                    <a:pt x="0" y="13601"/>
                  </a:moveTo>
                  <a:cubicBezTo>
                    <a:pt x="0" y="6224"/>
                    <a:pt x="5878" y="0"/>
                    <a:pt x="13370" y="0"/>
                  </a:cubicBezTo>
                  <a:cubicBezTo>
                    <a:pt x="16828" y="0"/>
                    <a:pt x="19594" y="1037"/>
                    <a:pt x="22361" y="3343"/>
                  </a:cubicBezTo>
                  <a:lnTo>
                    <a:pt x="35500" y="13370"/>
                  </a:lnTo>
                  <a:lnTo>
                    <a:pt x="22591" y="23628"/>
                  </a:lnTo>
                  <a:cubicBezTo>
                    <a:pt x="19825" y="25703"/>
                    <a:pt x="16828" y="26856"/>
                    <a:pt x="13485" y="26856"/>
                  </a:cubicBezTo>
                  <a:cubicBezTo>
                    <a:pt x="6109" y="26856"/>
                    <a:pt x="115" y="20977"/>
                    <a:pt x="115" y="13716"/>
                  </a:cubicBezTo>
                  <a:close/>
                  <a:moveTo>
                    <a:pt x="3343" y="39419"/>
                  </a:moveTo>
                  <a:lnTo>
                    <a:pt x="27317" y="39419"/>
                  </a:lnTo>
                  <a:lnTo>
                    <a:pt x="27317" y="126556"/>
                  </a:lnTo>
                  <a:lnTo>
                    <a:pt x="3343" y="126556"/>
                  </a:lnTo>
                  <a:lnTo>
                    <a:pt x="3343" y="39419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DBD1D487-2B02-3FAE-0F14-0A27CCE426BE}"/>
                </a:ext>
              </a:extLst>
            </p:cNvPr>
            <p:cNvSpPr/>
            <p:nvPr/>
          </p:nvSpPr>
          <p:spPr>
            <a:xfrm>
              <a:off x="958275" y="5511872"/>
              <a:ext cx="65813" cy="90479"/>
            </a:xfrm>
            <a:custGeom>
              <a:avLst/>
              <a:gdLst>
                <a:gd name="connsiteX0" fmla="*/ 30429 w 65813"/>
                <a:gd name="connsiteY0" fmla="*/ 72960 h 90479"/>
                <a:gd name="connsiteX1" fmla="*/ 41840 w 65813"/>
                <a:gd name="connsiteY1" fmla="*/ 65353 h 90479"/>
                <a:gd name="connsiteX2" fmla="*/ 35846 w 65813"/>
                <a:gd name="connsiteY2" fmla="*/ 57861 h 90479"/>
                <a:gd name="connsiteX3" fmla="*/ 19594 w 65813"/>
                <a:gd name="connsiteY3" fmla="*/ 51176 h 90479"/>
                <a:gd name="connsiteX4" fmla="*/ 231 w 65813"/>
                <a:gd name="connsiteY4" fmla="*/ 26625 h 90479"/>
                <a:gd name="connsiteX5" fmla="*/ 33195 w 65813"/>
                <a:gd name="connsiteY5" fmla="*/ 0 h 90479"/>
                <a:gd name="connsiteX6" fmla="*/ 60858 w 65813"/>
                <a:gd name="connsiteY6" fmla="*/ 7146 h 90479"/>
                <a:gd name="connsiteX7" fmla="*/ 60858 w 65813"/>
                <a:gd name="connsiteY7" fmla="*/ 29046 h 90479"/>
                <a:gd name="connsiteX8" fmla="*/ 34463 w 65813"/>
                <a:gd name="connsiteY8" fmla="*/ 17174 h 90479"/>
                <a:gd name="connsiteX9" fmla="*/ 23859 w 65813"/>
                <a:gd name="connsiteY9" fmla="*/ 24435 h 90479"/>
                <a:gd name="connsiteX10" fmla="*/ 30544 w 65813"/>
                <a:gd name="connsiteY10" fmla="*/ 31812 h 90479"/>
                <a:gd name="connsiteX11" fmla="*/ 47487 w 65813"/>
                <a:gd name="connsiteY11" fmla="*/ 39073 h 90479"/>
                <a:gd name="connsiteX12" fmla="*/ 65814 w 65813"/>
                <a:gd name="connsiteY12" fmla="*/ 61664 h 90479"/>
                <a:gd name="connsiteX13" fmla="*/ 29853 w 65813"/>
                <a:gd name="connsiteY13" fmla="*/ 90480 h 90479"/>
                <a:gd name="connsiteX14" fmla="*/ 0 w 65813"/>
                <a:gd name="connsiteY14" fmla="*/ 82181 h 90479"/>
                <a:gd name="connsiteX15" fmla="*/ 0 w 65813"/>
                <a:gd name="connsiteY15" fmla="*/ 59359 h 90479"/>
                <a:gd name="connsiteX16" fmla="*/ 30429 w 65813"/>
                <a:gd name="connsiteY16" fmla="*/ 72845 h 90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5813" h="90479">
                  <a:moveTo>
                    <a:pt x="30429" y="72960"/>
                  </a:moveTo>
                  <a:cubicBezTo>
                    <a:pt x="37460" y="72960"/>
                    <a:pt x="41840" y="70079"/>
                    <a:pt x="41840" y="65353"/>
                  </a:cubicBezTo>
                  <a:cubicBezTo>
                    <a:pt x="41840" y="62241"/>
                    <a:pt x="40456" y="60051"/>
                    <a:pt x="35846" y="57861"/>
                  </a:cubicBezTo>
                  <a:lnTo>
                    <a:pt x="19594" y="51176"/>
                  </a:lnTo>
                  <a:cubicBezTo>
                    <a:pt x="7838" y="46220"/>
                    <a:pt x="231" y="39995"/>
                    <a:pt x="231" y="26625"/>
                  </a:cubicBezTo>
                  <a:cubicBezTo>
                    <a:pt x="231" y="10028"/>
                    <a:pt x="13370" y="0"/>
                    <a:pt x="33195" y="0"/>
                  </a:cubicBezTo>
                  <a:cubicBezTo>
                    <a:pt x="43568" y="0"/>
                    <a:pt x="53250" y="2421"/>
                    <a:pt x="60858" y="7146"/>
                  </a:cubicBezTo>
                  <a:lnTo>
                    <a:pt x="60858" y="29046"/>
                  </a:lnTo>
                  <a:cubicBezTo>
                    <a:pt x="52328" y="21669"/>
                    <a:pt x="42301" y="17174"/>
                    <a:pt x="34463" y="17174"/>
                  </a:cubicBezTo>
                  <a:cubicBezTo>
                    <a:pt x="27893" y="17174"/>
                    <a:pt x="23859" y="19940"/>
                    <a:pt x="23859" y="24435"/>
                  </a:cubicBezTo>
                  <a:cubicBezTo>
                    <a:pt x="23859" y="28009"/>
                    <a:pt x="25588" y="29968"/>
                    <a:pt x="30544" y="31812"/>
                  </a:cubicBezTo>
                  <a:lnTo>
                    <a:pt x="47487" y="39073"/>
                  </a:lnTo>
                  <a:cubicBezTo>
                    <a:pt x="59935" y="44375"/>
                    <a:pt x="65814" y="51061"/>
                    <a:pt x="65814" y="61664"/>
                  </a:cubicBezTo>
                  <a:cubicBezTo>
                    <a:pt x="65814" y="79991"/>
                    <a:pt x="50484" y="90480"/>
                    <a:pt x="29853" y="90480"/>
                  </a:cubicBezTo>
                  <a:cubicBezTo>
                    <a:pt x="18442" y="90480"/>
                    <a:pt x="7722" y="87368"/>
                    <a:pt x="0" y="82181"/>
                  </a:cubicBezTo>
                  <a:lnTo>
                    <a:pt x="0" y="59359"/>
                  </a:lnTo>
                  <a:cubicBezTo>
                    <a:pt x="9567" y="68350"/>
                    <a:pt x="20401" y="72845"/>
                    <a:pt x="30429" y="72845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2" name="Freeform: Shape 121">
              <a:extLst>
                <a:ext uri="{FF2B5EF4-FFF2-40B4-BE49-F238E27FC236}">
                  <a16:creationId xmlns:a16="http://schemas.microsoft.com/office/drawing/2014/main" id="{C35FCE0F-40D3-9C2A-8CFF-69EB896BDF20}"/>
                </a:ext>
              </a:extLst>
            </p:cNvPr>
            <p:cNvSpPr/>
            <p:nvPr/>
          </p:nvSpPr>
          <p:spPr>
            <a:xfrm>
              <a:off x="1040917" y="5471070"/>
              <a:ext cx="82526" cy="129668"/>
            </a:xfrm>
            <a:custGeom>
              <a:avLst/>
              <a:gdLst>
                <a:gd name="connsiteX0" fmla="*/ 23859 w 82526"/>
                <a:gd name="connsiteY0" fmla="*/ 129668 h 129668"/>
                <a:gd name="connsiteX1" fmla="*/ 0 w 82526"/>
                <a:gd name="connsiteY1" fmla="*/ 129668 h 129668"/>
                <a:gd name="connsiteX2" fmla="*/ 0 w 82526"/>
                <a:gd name="connsiteY2" fmla="*/ 0 h 129668"/>
                <a:gd name="connsiteX3" fmla="*/ 23859 w 82526"/>
                <a:gd name="connsiteY3" fmla="*/ 0 h 129668"/>
                <a:gd name="connsiteX4" fmla="*/ 23859 w 82526"/>
                <a:gd name="connsiteY4" fmla="*/ 52905 h 129668"/>
                <a:gd name="connsiteX5" fmla="*/ 50254 w 82526"/>
                <a:gd name="connsiteY5" fmla="*/ 40802 h 129668"/>
                <a:gd name="connsiteX6" fmla="*/ 82527 w 82526"/>
                <a:gd name="connsiteY6" fmla="*/ 76417 h 129668"/>
                <a:gd name="connsiteX7" fmla="*/ 82527 w 82526"/>
                <a:gd name="connsiteY7" fmla="*/ 129668 h 129668"/>
                <a:gd name="connsiteX8" fmla="*/ 58322 w 82526"/>
                <a:gd name="connsiteY8" fmla="*/ 129668 h 129668"/>
                <a:gd name="connsiteX9" fmla="*/ 58322 w 82526"/>
                <a:gd name="connsiteY9" fmla="*/ 82296 h 129668"/>
                <a:gd name="connsiteX10" fmla="*/ 42992 w 82526"/>
                <a:gd name="connsiteY10" fmla="*/ 63854 h 129668"/>
                <a:gd name="connsiteX11" fmla="*/ 23744 w 82526"/>
                <a:gd name="connsiteY11" fmla="*/ 85753 h 129668"/>
                <a:gd name="connsiteX12" fmla="*/ 23744 w 82526"/>
                <a:gd name="connsiteY12" fmla="*/ 129668 h 1296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2526" h="129668">
                  <a:moveTo>
                    <a:pt x="23859" y="129668"/>
                  </a:moveTo>
                  <a:lnTo>
                    <a:pt x="0" y="129668"/>
                  </a:lnTo>
                  <a:lnTo>
                    <a:pt x="0" y="0"/>
                  </a:lnTo>
                  <a:lnTo>
                    <a:pt x="23859" y="0"/>
                  </a:lnTo>
                  <a:lnTo>
                    <a:pt x="23859" y="52905"/>
                  </a:lnTo>
                  <a:cubicBezTo>
                    <a:pt x="30198" y="45528"/>
                    <a:pt x="39073" y="40802"/>
                    <a:pt x="50254" y="40802"/>
                  </a:cubicBezTo>
                  <a:cubicBezTo>
                    <a:pt x="70424" y="40802"/>
                    <a:pt x="82527" y="56132"/>
                    <a:pt x="82527" y="76417"/>
                  </a:cubicBezTo>
                  <a:lnTo>
                    <a:pt x="82527" y="129668"/>
                  </a:lnTo>
                  <a:lnTo>
                    <a:pt x="58322" y="129668"/>
                  </a:lnTo>
                  <a:lnTo>
                    <a:pt x="58322" y="82296"/>
                  </a:lnTo>
                  <a:cubicBezTo>
                    <a:pt x="58322" y="70770"/>
                    <a:pt x="53481" y="63854"/>
                    <a:pt x="42992" y="63854"/>
                  </a:cubicBezTo>
                  <a:cubicBezTo>
                    <a:pt x="31236" y="63854"/>
                    <a:pt x="23744" y="73651"/>
                    <a:pt x="23744" y="85753"/>
                  </a:cubicBezTo>
                  <a:lnTo>
                    <a:pt x="23744" y="129668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09703932-E1E0-B6CC-6EE2-237654C56EFE}"/>
                </a:ext>
              </a:extLst>
            </p:cNvPr>
            <p:cNvSpPr/>
            <p:nvPr/>
          </p:nvSpPr>
          <p:spPr>
            <a:xfrm>
              <a:off x="1137275" y="5474066"/>
              <a:ext cx="35269" cy="126671"/>
            </a:xfrm>
            <a:custGeom>
              <a:avLst/>
              <a:gdLst>
                <a:gd name="connsiteX0" fmla="*/ 12909 w 35269"/>
                <a:gd name="connsiteY0" fmla="*/ 23629 h 126671"/>
                <a:gd name="connsiteX1" fmla="*/ 0 w 35269"/>
                <a:gd name="connsiteY1" fmla="*/ 13370 h 126671"/>
                <a:gd name="connsiteX2" fmla="*/ 12909 w 35269"/>
                <a:gd name="connsiteY2" fmla="*/ 3343 h 126671"/>
                <a:gd name="connsiteX3" fmla="*/ 22015 w 35269"/>
                <a:gd name="connsiteY3" fmla="*/ 0 h 126671"/>
                <a:gd name="connsiteX4" fmla="*/ 35270 w 35269"/>
                <a:gd name="connsiteY4" fmla="*/ 13601 h 126671"/>
                <a:gd name="connsiteX5" fmla="*/ 22015 w 35269"/>
                <a:gd name="connsiteY5" fmla="*/ 26741 h 126671"/>
                <a:gd name="connsiteX6" fmla="*/ 12909 w 35269"/>
                <a:gd name="connsiteY6" fmla="*/ 23513 h 126671"/>
                <a:gd name="connsiteX7" fmla="*/ 7838 w 35269"/>
                <a:gd name="connsiteY7" fmla="*/ 39534 h 126671"/>
                <a:gd name="connsiteX8" fmla="*/ 31812 w 35269"/>
                <a:gd name="connsiteY8" fmla="*/ 39534 h 126671"/>
                <a:gd name="connsiteX9" fmla="*/ 31812 w 35269"/>
                <a:gd name="connsiteY9" fmla="*/ 126672 h 126671"/>
                <a:gd name="connsiteX10" fmla="*/ 7838 w 35269"/>
                <a:gd name="connsiteY10" fmla="*/ 126672 h 126671"/>
                <a:gd name="connsiteX11" fmla="*/ 7838 w 35269"/>
                <a:gd name="connsiteY11" fmla="*/ 39534 h 126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5269" h="126671">
                  <a:moveTo>
                    <a:pt x="12909" y="23629"/>
                  </a:moveTo>
                  <a:lnTo>
                    <a:pt x="0" y="13370"/>
                  </a:lnTo>
                  <a:lnTo>
                    <a:pt x="12909" y="3343"/>
                  </a:lnTo>
                  <a:cubicBezTo>
                    <a:pt x="15675" y="1037"/>
                    <a:pt x="18672" y="0"/>
                    <a:pt x="22015" y="0"/>
                  </a:cubicBezTo>
                  <a:cubicBezTo>
                    <a:pt x="29391" y="0"/>
                    <a:pt x="35270" y="6224"/>
                    <a:pt x="35270" y="13601"/>
                  </a:cubicBezTo>
                  <a:cubicBezTo>
                    <a:pt x="35270" y="20977"/>
                    <a:pt x="29391" y="26741"/>
                    <a:pt x="22015" y="26741"/>
                  </a:cubicBezTo>
                  <a:cubicBezTo>
                    <a:pt x="18326" y="26741"/>
                    <a:pt x="15560" y="25588"/>
                    <a:pt x="12909" y="23513"/>
                  </a:cubicBezTo>
                  <a:close/>
                  <a:moveTo>
                    <a:pt x="7838" y="39534"/>
                  </a:moveTo>
                  <a:lnTo>
                    <a:pt x="31812" y="39534"/>
                  </a:lnTo>
                  <a:lnTo>
                    <a:pt x="31812" y="126672"/>
                  </a:lnTo>
                  <a:lnTo>
                    <a:pt x="7838" y="126672"/>
                  </a:lnTo>
                  <a:lnTo>
                    <a:pt x="7838" y="39534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133BCCBC-72B6-C2E0-98AC-EC0EF47A00CC}"/>
                </a:ext>
              </a:extLst>
            </p:cNvPr>
            <p:cNvSpPr/>
            <p:nvPr/>
          </p:nvSpPr>
          <p:spPr>
            <a:xfrm>
              <a:off x="1192485" y="5511872"/>
              <a:ext cx="82526" cy="88866"/>
            </a:xfrm>
            <a:custGeom>
              <a:avLst/>
              <a:gdLst>
                <a:gd name="connsiteX0" fmla="*/ 23859 w 82526"/>
                <a:gd name="connsiteY0" fmla="*/ 88866 h 88866"/>
                <a:gd name="connsiteX1" fmla="*/ 0 w 82526"/>
                <a:gd name="connsiteY1" fmla="*/ 88866 h 88866"/>
                <a:gd name="connsiteX2" fmla="*/ 0 w 82526"/>
                <a:gd name="connsiteY2" fmla="*/ 1729 h 88866"/>
                <a:gd name="connsiteX3" fmla="*/ 23859 w 82526"/>
                <a:gd name="connsiteY3" fmla="*/ 1729 h 88866"/>
                <a:gd name="connsiteX4" fmla="*/ 23859 w 82526"/>
                <a:gd name="connsiteY4" fmla="*/ 12103 h 88866"/>
                <a:gd name="connsiteX5" fmla="*/ 50254 w 82526"/>
                <a:gd name="connsiteY5" fmla="*/ 0 h 88866"/>
                <a:gd name="connsiteX6" fmla="*/ 82527 w 82526"/>
                <a:gd name="connsiteY6" fmla="*/ 35615 h 88866"/>
                <a:gd name="connsiteX7" fmla="*/ 82527 w 82526"/>
                <a:gd name="connsiteY7" fmla="*/ 88866 h 88866"/>
                <a:gd name="connsiteX8" fmla="*/ 58322 w 82526"/>
                <a:gd name="connsiteY8" fmla="*/ 88866 h 88866"/>
                <a:gd name="connsiteX9" fmla="*/ 58322 w 82526"/>
                <a:gd name="connsiteY9" fmla="*/ 41494 h 88866"/>
                <a:gd name="connsiteX10" fmla="*/ 42992 w 82526"/>
                <a:gd name="connsiteY10" fmla="*/ 23052 h 88866"/>
                <a:gd name="connsiteX11" fmla="*/ 23744 w 82526"/>
                <a:gd name="connsiteY11" fmla="*/ 44952 h 88866"/>
                <a:gd name="connsiteX12" fmla="*/ 23744 w 82526"/>
                <a:gd name="connsiteY12" fmla="*/ 88866 h 88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2526" h="88866">
                  <a:moveTo>
                    <a:pt x="23859" y="88866"/>
                  </a:moveTo>
                  <a:lnTo>
                    <a:pt x="0" y="88866"/>
                  </a:lnTo>
                  <a:lnTo>
                    <a:pt x="0" y="1729"/>
                  </a:lnTo>
                  <a:lnTo>
                    <a:pt x="23859" y="1729"/>
                  </a:lnTo>
                  <a:lnTo>
                    <a:pt x="23859" y="12103"/>
                  </a:lnTo>
                  <a:cubicBezTo>
                    <a:pt x="30313" y="4726"/>
                    <a:pt x="39073" y="0"/>
                    <a:pt x="50254" y="0"/>
                  </a:cubicBezTo>
                  <a:cubicBezTo>
                    <a:pt x="70424" y="0"/>
                    <a:pt x="82527" y="15330"/>
                    <a:pt x="82527" y="35615"/>
                  </a:cubicBezTo>
                  <a:lnTo>
                    <a:pt x="82527" y="88866"/>
                  </a:lnTo>
                  <a:lnTo>
                    <a:pt x="58322" y="88866"/>
                  </a:lnTo>
                  <a:lnTo>
                    <a:pt x="58322" y="41494"/>
                  </a:lnTo>
                  <a:cubicBezTo>
                    <a:pt x="58322" y="29968"/>
                    <a:pt x="53481" y="23052"/>
                    <a:pt x="42992" y="23052"/>
                  </a:cubicBezTo>
                  <a:cubicBezTo>
                    <a:pt x="31236" y="23052"/>
                    <a:pt x="23744" y="32849"/>
                    <a:pt x="23744" y="44952"/>
                  </a:cubicBezTo>
                  <a:lnTo>
                    <a:pt x="23744" y="88866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B45EDB66-0FCE-BFDF-62F8-C6AE22559E22}"/>
                </a:ext>
              </a:extLst>
            </p:cNvPr>
            <p:cNvSpPr/>
            <p:nvPr/>
          </p:nvSpPr>
          <p:spPr>
            <a:xfrm>
              <a:off x="1290226" y="5511987"/>
              <a:ext cx="93360" cy="133702"/>
            </a:xfrm>
            <a:custGeom>
              <a:avLst/>
              <a:gdLst>
                <a:gd name="connsiteX0" fmla="*/ 45643 w 93360"/>
                <a:gd name="connsiteY0" fmla="*/ 133702 h 133702"/>
                <a:gd name="connsiteX1" fmla="*/ 10604 w 93360"/>
                <a:gd name="connsiteY1" fmla="*/ 124020 h 133702"/>
                <a:gd name="connsiteX2" fmla="*/ 10604 w 93360"/>
                <a:gd name="connsiteY2" fmla="*/ 100392 h 133702"/>
                <a:gd name="connsiteX3" fmla="*/ 44145 w 93360"/>
                <a:gd name="connsiteY3" fmla="*/ 112379 h 133702"/>
                <a:gd name="connsiteX4" fmla="*/ 69156 w 93360"/>
                <a:gd name="connsiteY4" fmla="*/ 89212 h 133702"/>
                <a:gd name="connsiteX5" fmla="*/ 69156 w 93360"/>
                <a:gd name="connsiteY5" fmla="*/ 79184 h 133702"/>
                <a:gd name="connsiteX6" fmla="*/ 43338 w 93360"/>
                <a:gd name="connsiteY6" fmla="*/ 90595 h 133702"/>
                <a:gd name="connsiteX7" fmla="*/ 0 w 93360"/>
                <a:gd name="connsiteY7" fmla="*/ 45528 h 133702"/>
                <a:gd name="connsiteX8" fmla="*/ 43338 w 93360"/>
                <a:gd name="connsiteY8" fmla="*/ 0 h 133702"/>
                <a:gd name="connsiteX9" fmla="*/ 69156 w 93360"/>
                <a:gd name="connsiteY9" fmla="*/ 11526 h 133702"/>
                <a:gd name="connsiteX10" fmla="*/ 69156 w 93360"/>
                <a:gd name="connsiteY10" fmla="*/ 1729 h 133702"/>
                <a:gd name="connsiteX11" fmla="*/ 93361 w 93360"/>
                <a:gd name="connsiteY11" fmla="*/ 1729 h 133702"/>
                <a:gd name="connsiteX12" fmla="*/ 93361 w 93360"/>
                <a:gd name="connsiteY12" fmla="*/ 87944 h 133702"/>
                <a:gd name="connsiteX13" fmla="*/ 45643 w 93360"/>
                <a:gd name="connsiteY13" fmla="*/ 133702 h 133702"/>
                <a:gd name="connsiteX14" fmla="*/ 46680 w 93360"/>
                <a:gd name="connsiteY14" fmla="*/ 22245 h 133702"/>
                <a:gd name="connsiteX15" fmla="*/ 24781 w 93360"/>
                <a:gd name="connsiteY15" fmla="*/ 45643 h 133702"/>
                <a:gd name="connsiteX16" fmla="*/ 46680 w 93360"/>
                <a:gd name="connsiteY16" fmla="*/ 68234 h 133702"/>
                <a:gd name="connsiteX17" fmla="*/ 69156 w 93360"/>
                <a:gd name="connsiteY17" fmla="*/ 45643 h 133702"/>
                <a:gd name="connsiteX18" fmla="*/ 46680 w 93360"/>
                <a:gd name="connsiteY18" fmla="*/ 22245 h 133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93360" h="133702">
                  <a:moveTo>
                    <a:pt x="45643" y="133702"/>
                  </a:moveTo>
                  <a:cubicBezTo>
                    <a:pt x="33195" y="133702"/>
                    <a:pt x="21669" y="130590"/>
                    <a:pt x="10604" y="124020"/>
                  </a:cubicBezTo>
                  <a:lnTo>
                    <a:pt x="10604" y="100392"/>
                  </a:lnTo>
                  <a:cubicBezTo>
                    <a:pt x="20977" y="108576"/>
                    <a:pt x="33195" y="112379"/>
                    <a:pt x="44145" y="112379"/>
                  </a:cubicBezTo>
                  <a:cubicBezTo>
                    <a:pt x="59935" y="112379"/>
                    <a:pt x="69156" y="104196"/>
                    <a:pt x="69156" y="89212"/>
                  </a:cubicBezTo>
                  <a:lnTo>
                    <a:pt x="69156" y="79184"/>
                  </a:lnTo>
                  <a:cubicBezTo>
                    <a:pt x="62817" y="86215"/>
                    <a:pt x="53827" y="90595"/>
                    <a:pt x="43338" y="90595"/>
                  </a:cubicBezTo>
                  <a:cubicBezTo>
                    <a:pt x="17981" y="90595"/>
                    <a:pt x="0" y="71346"/>
                    <a:pt x="0" y="45528"/>
                  </a:cubicBezTo>
                  <a:cubicBezTo>
                    <a:pt x="0" y="19709"/>
                    <a:pt x="17981" y="0"/>
                    <a:pt x="43338" y="0"/>
                  </a:cubicBezTo>
                  <a:cubicBezTo>
                    <a:pt x="53711" y="0"/>
                    <a:pt x="62702" y="4380"/>
                    <a:pt x="69156" y="11526"/>
                  </a:cubicBezTo>
                  <a:lnTo>
                    <a:pt x="69156" y="1729"/>
                  </a:lnTo>
                  <a:lnTo>
                    <a:pt x="93361" y="1729"/>
                  </a:lnTo>
                  <a:lnTo>
                    <a:pt x="93361" y="87944"/>
                  </a:lnTo>
                  <a:cubicBezTo>
                    <a:pt x="93361" y="116989"/>
                    <a:pt x="74919" y="133702"/>
                    <a:pt x="45643" y="133702"/>
                  </a:cubicBezTo>
                  <a:close/>
                  <a:moveTo>
                    <a:pt x="46680" y="22245"/>
                  </a:moveTo>
                  <a:cubicBezTo>
                    <a:pt x="34117" y="22245"/>
                    <a:pt x="24781" y="32158"/>
                    <a:pt x="24781" y="45643"/>
                  </a:cubicBezTo>
                  <a:cubicBezTo>
                    <a:pt x="24781" y="59129"/>
                    <a:pt x="34117" y="68234"/>
                    <a:pt x="46680" y="68234"/>
                  </a:cubicBezTo>
                  <a:cubicBezTo>
                    <a:pt x="59244" y="68234"/>
                    <a:pt x="69156" y="58898"/>
                    <a:pt x="69156" y="45643"/>
                  </a:cubicBezTo>
                  <a:cubicBezTo>
                    <a:pt x="69156" y="32388"/>
                    <a:pt x="59590" y="22245"/>
                    <a:pt x="46680" y="22245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DF74AE32-46D8-F187-BA88-4CD95C6253A6}"/>
                </a:ext>
              </a:extLst>
            </p:cNvPr>
            <p:cNvSpPr/>
            <p:nvPr/>
          </p:nvSpPr>
          <p:spPr>
            <a:xfrm>
              <a:off x="1439027" y="5511872"/>
              <a:ext cx="87367" cy="90709"/>
            </a:xfrm>
            <a:custGeom>
              <a:avLst/>
              <a:gdLst>
                <a:gd name="connsiteX0" fmla="*/ 0 w 87367"/>
                <a:gd name="connsiteY0" fmla="*/ 46104 h 90709"/>
                <a:gd name="connsiteX1" fmla="*/ 44606 w 87367"/>
                <a:gd name="connsiteY1" fmla="*/ 0 h 90709"/>
                <a:gd name="connsiteX2" fmla="*/ 87367 w 87367"/>
                <a:gd name="connsiteY2" fmla="*/ 43108 h 90709"/>
                <a:gd name="connsiteX3" fmla="*/ 86906 w 87367"/>
                <a:gd name="connsiteY3" fmla="*/ 53135 h 90709"/>
                <a:gd name="connsiteX4" fmla="*/ 26049 w 87367"/>
                <a:gd name="connsiteY4" fmla="*/ 53135 h 90709"/>
                <a:gd name="connsiteX5" fmla="*/ 51406 w 87367"/>
                <a:gd name="connsiteY5" fmla="*/ 70424 h 90709"/>
                <a:gd name="connsiteX6" fmla="*/ 80221 w 87367"/>
                <a:gd name="connsiteY6" fmla="*/ 62471 h 90709"/>
                <a:gd name="connsiteX7" fmla="*/ 80221 w 87367"/>
                <a:gd name="connsiteY7" fmla="*/ 82527 h 90709"/>
                <a:gd name="connsiteX8" fmla="*/ 48755 w 87367"/>
                <a:gd name="connsiteY8" fmla="*/ 90710 h 90709"/>
                <a:gd name="connsiteX9" fmla="*/ 0 w 87367"/>
                <a:gd name="connsiteY9" fmla="*/ 46335 h 90709"/>
                <a:gd name="connsiteX10" fmla="*/ 62702 w 87367"/>
                <a:gd name="connsiteY10" fmla="*/ 36999 h 90709"/>
                <a:gd name="connsiteX11" fmla="*/ 44491 w 87367"/>
                <a:gd name="connsiteY11" fmla="*/ 19018 h 90709"/>
                <a:gd name="connsiteX12" fmla="*/ 25127 w 87367"/>
                <a:gd name="connsiteY12" fmla="*/ 36999 h 90709"/>
                <a:gd name="connsiteX13" fmla="*/ 62586 w 87367"/>
                <a:gd name="connsiteY13" fmla="*/ 36999 h 90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7367" h="90709">
                  <a:moveTo>
                    <a:pt x="0" y="46104"/>
                  </a:moveTo>
                  <a:cubicBezTo>
                    <a:pt x="0" y="19479"/>
                    <a:pt x="17750" y="0"/>
                    <a:pt x="44606" y="0"/>
                  </a:cubicBezTo>
                  <a:cubicBezTo>
                    <a:pt x="69848" y="0"/>
                    <a:pt x="87367" y="17981"/>
                    <a:pt x="87367" y="43108"/>
                  </a:cubicBezTo>
                  <a:cubicBezTo>
                    <a:pt x="87367" y="46565"/>
                    <a:pt x="87252" y="49793"/>
                    <a:pt x="86906" y="53135"/>
                  </a:cubicBezTo>
                  <a:lnTo>
                    <a:pt x="26049" y="53135"/>
                  </a:lnTo>
                  <a:cubicBezTo>
                    <a:pt x="29161" y="63854"/>
                    <a:pt x="38612" y="70424"/>
                    <a:pt x="51406" y="70424"/>
                  </a:cubicBezTo>
                  <a:cubicBezTo>
                    <a:pt x="61434" y="70424"/>
                    <a:pt x="71116" y="67889"/>
                    <a:pt x="80221" y="62471"/>
                  </a:cubicBezTo>
                  <a:lnTo>
                    <a:pt x="80221" y="82527"/>
                  </a:lnTo>
                  <a:cubicBezTo>
                    <a:pt x="70539" y="88059"/>
                    <a:pt x="59820" y="90710"/>
                    <a:pt x="48755" y="90710"/>
                  </a:cubicBezTo>
                  <a:cubicBezTo>
                    <a:pt x="21323" y="90710"/>
                    <a:pt x="0" y="73767"/>
                    <a:pt x="0" y="46335"/>
                  </a:cubicBezTo>
                  <a:close/>
                  <a:moveTo>
                    <a:pt x="62702" y="36999"/>
                  </a:moveTo>
                  <a:cubicBezTo>
                    <a:pt x="61549" y="26856"/>
                    <a:pt x="55325" y="19018"/>
                    <a:pt x="44491" y="19018"/>
                  </a:cubicBezTo>
                  <a:cubicBezTo>
                    <a:pt x="33656" y="19018"/>
                    <a:pt x="27201" y="26625"/>
                    <a:pt x="25127" y="36999"/>
                  </a:cubicBezTo>
                  <a:lnTo>
                    <a:pt x="62586" y="36999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E9557389-935C-69AD-0177-434486F477AD}"/>
                </a:ext>
              </a:extLst>
            </p:cNvPr>
            <p:cNvSpPr/>
            <p:nvPr/>
          </p:nvSpPr>
          <p:spPr>
            <a:xfrm>
              <a:off x="1543799" y="5511872"/>
              <a:ext cx="134739" cy="88981"/>
            </a:xfrm>
            <a:custGeom>
              <a:avLst/>
              <a:gdLst>
                <a:gd name="connsiteX0" fmla="*/ 23859 w 134739"/>
                <a:gd name="connsiteY0" fmla="*/ 88866 h 88981"/>
                <a:gd name="connsiteX1" fmla="*/ 0 w 134739"/>
                <a:gd name="connsiteY1" fmla="*/ 88866 h 88981"/>
                <a:gd name="connsiteX2" fmla="*/ 0 w 134739"/>
                <a:gd name="connsiteY2" fmla="*/ 1729 h 88981"/>
                <a:gd name="connsiteX3" fmla="*/ 23859 w 134739"/>
                <a:gd name="connsiteY3" fmla="*/ 1729 h 88981"/>
                <a:gd name="connsiteX4" fmla="*/ 23859 w 134739"/>
                <a:gd name="connsiteY4" fmla="*/ 11526 h 88981"/>
                <a:gd name="connsiteX5" fmla="*/ 48640 w 134739"/>
                <a:gd name="connsiteY5" fmla="*/ 0 h 88981"/>
                <a:gd name="connsiteX6" fmla="*/ 73651 w 134739"/>
                <a:gd name="connsiteY6" fmla="*/ 13601 h 88981"/>
                <a:gd name="connsiteX7" fmla="*/ 102121 w 134739"/>
                <a:gd name="connsiteY7" fmla="*/ 0 h 88981"/>
                <a:gd name="connsiteX8" fmla="*/ 134740 w 134739"/>
                <a:gd name="connsiteY8" fmla="*/ 35615 h 88981"/>
                <a:gd name="connsiteX9" fmla="*/ 134740 w 134739"/>
                <a:gd name="connsiteY9" fmla="*/ 88866 h 88981"/>
                <a:gd name="connsiteX10" fmla="*/ 110765 w 134739"/>
                <a:gd name="connsiteY10" fmla="*/ 88866 h 88981"/>
                <a:gd name="connsiteX11" fmla="*/ 110765 w 134739"/>
                <a:gd name="connsiteY11" fmla="*/ 41378 h 88981"/>
                <a:gd name="connsiteX12" fmla="*/ 96358 w 134739"/>
                <a:gd name="connsiteY12" fmla="*/ 23052 h 88981"/>
                <a:gd name="connsiteX13" fmla="*/ 79299 w 134739"/>
                <a:gd name="connsiteY13" fmla="*/ 44837 h 88981"/>
                <a:gd name="connsiteX14" fmla="*/ 79299 w 134739"/>
                <a:gd name="connsiteY14" fmla="*/ 88981 h 88981"/>
                <a:gd name="connsiteX15" fmla="*/ 55325 w 134739"/>
                <a:gd name="connsiteY15" fmla="*/ 88981 h 88981"/>
                <a:gd name="connsiteX16" fmla="*/ 55325 w 134739"/>
                <a:gd name="connsiteY16" fmla="*/ 41494 h 88981"/>
                <a:gd name="connsiteX17" fmla="*/ 40918 w 134739"/>
                <a:gd name="connsiteY17" fmla="*/ 23167 h 88981"/>
                <a:gd name="connsiteX18" fmla="*/ 23744 w 134739"/>
                <a:gd name="connsiteY18" fmla="*/ 45067 h 88981"/>
                <a:gd name="connsiteX19" fmla="*/ 23744 w 134739"/>
                <a:gd name="connsiteY19" fmla="*/ 88981 h 889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34739" h="88981">
                  <a:moveTo>
                    <a:pt x="23859" y="88866"/>
                  </a:moveTo>
                  <a:lnTo>
                    <a:pt x="0" y="88866"/>
                  </a:lnTo>
                  <a:lnTo>
                    <a:pt x="0" y="1729"/>
                  </a:lnTo>
                  <a:lnTo>
                    <a:pt x="23859" y="1729"/>
                  </a:lnTo>
                  <a:lnTo>
                    <a:pt x="23859" y="11526"/>
                  </a:lnTo>
                  <a:cubicBezTo>
                    <a:pt x="29968" y="4265"/>
                    <a:pt x="38266" y="0"/>
                    <a:pt x="48640" y="0"/>
                  </a:cubicBezTo>
                  <a:cubicBezTo>
                    <a:pt x="59820" y="0"/>
                    <a:pt x="68349" y="5187"/>
                    <a:pt x="73651" y="13601"/>
                  </a:cubicBezTo>
                  <a:cubicBezTo>
                    <a:pt x="79991" y="5302"/>
                    <a:pt x="89673" y="0"/>
                    <a:pt x="102121" y="0"/>
                  </a:cubicBezTo>
                  <a:cubicBezTo>
                    <a:pt x="122522" y="0"/>
                    <a:pt x="134740" y="15330"/>
                    <a:pt x="134740" y="35615"/>
                  </a:cubicBezTo>
                  <a:lnTo>
                    <a:pt x="134740" y="88866"/>
                  </a:lnTo>
                  <a:lnTo>
                    <a:pt x="110765" y="88866"/>
                  </a:lnTo>
                  <a:lnTo>
                    <a:pt x="110765" y="41378"/>
                  </a:lnTo>
                  <a:cubicBezTo>
                    <a:pt x="110765" y="29852"/>
                    <a:pt x="106270" y="23052"/>
                    <a:pt x="96358" y="23052"/>
                  </a:cubicBezTo>
                  <a:cubicBezTo>
                    <a:pt x="85754" y="23052"/>
                    <a:pt x="79299" y="32734"/>
                    <a:pt x="79299" y="44837"/>
                  </a:cubicBezTo>
                  <a:lnTo>
                    <a:pt x="79299" y="88981"/>
                  </a:lnTo>
                  <a:lnTo>
                    <a:pt x="55325" y="88981"/>
                  </a:lnTo>
                  <a:lnTo>
                    <a:pt x="55325" y="41494"/>
                  </a:lnTo>
                  <a:cubicBezTo>
                    <a:pt x="55325" y="29968"/>
                    <a:pt x="50945" y="23167"/>
                    <a:pt x="40918" y="23167"/>
                  </a:cubicBezTo>
                  <a:cubicBezTo>
                    <a:pt x="30314" y="23167"/>
                    <a:pt x="23744" y="32965"/>
                    <a:pt x="23744" y="45067"/>
                  </a:cubicBezTo>
                  <a:lnTo>
                    <a:pt x="23744" y="88981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15A04660-D45B-0E6A-A321-37463903BF2B}"/>
                </a:ext>
              </a:extLst>
            </p:cNvPr>
            <p:cNvSpPr/>
            <p:nvPr/>
          </p:nvSpPr>
          <p:spPr>
            <a:xfrm>
              <a:off x="1693868" y="5511757"/>
              <a:ext cx="93245" cy="90594"/>
            </a:xfrm>
            <a:custGeom>
              <a:avLst/>
              <a:gdLst>
                <a:gd name="connsiteX0" fmla="*/ 69041 w 93245"/>
                <a:gd name="connsiteY0" fmla="*/ 79069 h 90594"/>
                <a:gd name="connsiteX1" fmla="*/ 43338 w 93245"/>
                <a:gd name="connsiteY1" fmla="*/ 90595 h 90594"/>
                <a:gd name="connsiteX2" fmla="*/ 0 w 93245"/>
                <a:gd name="connsiteY2" fmla="*/ 45643 h 90594"/>
                <a:gd name="connsiteX3" fmla="*/ 43338 w 93245"/>
                <a:gd name="connsiteY3" fmla="*/ 0 h 90594"/>
                <a:gd name="connsiteX4" fmla="*/ 69041 w 93245"/>
                <a:gd name="connsiteY4" fmla="*/ 11756 h 90594"/>
                <a:gd name="connsiteX5" fmla="*/ 69041 w 93245"/>
                <a:gd name="connsiteY5" fmla="*/ 1729 h 90594"/>
                <a:gd name="connsiteX6" fmla="*/ 93246 w 93245"/>
                <a:gd name="connsiteY6" fmla="*/ 1729 h 90594"/>
                <a:gd name="connsiteX7" fmla="*/ 93246 w 93245"/>
                <a:gd name="connsiteY7" fmla="*/ 88866 h 90594"/>
                <a:gd name="connsiteX8" fmla="*/ 69041 w 93245"/>
                <a:gd name="connsiteY8" fmla="*/ 88866 h 90594"/>
                <a:gd name="connsiteX9" fmla="*/ 69041 w 93245"/>
                <a:gd name="connsiteY9" fmla="*/ 78953 h 90594"/>
                <a:gd name="connsiteX10" fmla="*/ 24666 w 93245"/>
                <a:gd name="connsiteY10" fmla="*/ 45758 h 90594"/>
                <a:gd name="connsiteX11" fmla="*/ 46680 w 93245"/>
                <a:gd name="connsiteY11" fmla="*/ 68349 h 90594"/>
                <a:gd name="connsiteX12" fmla="*/ 69156 w 93245"/>
                <a:gd name="connsiteY12" fmla="*/ 45758 h 90594"/>
                <a:gd name="connsiteX13" fmla="*/ 46680 w 93245"/>
                <a:gd name="connsiteY13" fmla="*/ 22361 h 90594"/>
                <a:gd name="connsiteX14" fmla="*/ 24666 w 93245"/>
                <a:gd name="connsiteY14" fmla="*/ 45758 h 9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3245" h="90594">
                  <a:moveTo>
                    <a:pt x="69041" y="79069"/>
                  </a:moveTo>
                  <a:cubicBezTo>
                    <a:pt x="62817" y="86330"/>
                    <a:pt x="53827" y="90595"/>
                    <a:pt x="43338" y="90595"/>
                  </a:cubicBezTo>
                  <a:cubicBezTo>
                    <a:pt x="17865" y="90595"/>
                    <a:pt x="0" y="71577"/>
                    <a:pt x="0" y="45643"/>
                  </a:cubicBezTo>
                  <a:cubicBezTo>
                    <a:pt x="0" y="19709"/>
                    <a:pt x="17750" y="0"/>
                    <a:pt x="43338" y="0"/>
                  </a:cubicBezTo>
                  <a:cubicBezTo>
                    <a:pt x="53942" y="0"/>
                    <a:pt x="62932" y="4380"/>
                    <a:pt x="69041" y="11756"/>
                  </a:cubicBezTo>
                  <a:lnTo>
                    <a:pt x="69041" y="1729"/>
                  </a:lnTo>
                  <a:lnTo>
                    <a:pt x="93246" y="1729"/>
                  </a:lnTo>
                  <a:lnTo>
                    <a:pt x="93246" y="88866"/>
                  </a:lnTo>
                  <a:lnTo>
                    <a:pt x="69041" y="88866"/>
                  </a:lnTo>
                  <a:lnTo>
                    <a:pt x="69041" y="78953"/>
                  </a:lnTo>
                  <a:close/>
                  <a:moveTo>
                    <a:pt x="24666" y="45758"/>
                  </a:moveTo>
                  <a:cubicBezTo>
                    <a:pt x="24666" y="58898"/>
                    <a:pt x="34002" y="68349"/>
                    <a:pt x="46680" y="68349"/>
                  </a:cubicBezTo>
                  <a:cubicBezTo>
                    <a:pt x="59359" y="68349"/>
                    <a:pt x="69156" y="59013"/>
                    <a:pt x="69156" y="45758"/>
                  </a:cubicBezTo>
                  <a:cubicBezTo>
                    <a:pt x="69156" y="32503"/>
                    <a:pt x="59705" y="22361"/>
                    <a:pt x="46680" y="22361"/>
                  </a:cubicBezTo>
                  <a:cubicBezTo>
                    <a:pt x="33656" y="22361"/>
                    <a:pt x="24666" y="32273"/>
                    <a:pt x="24666" y="45758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99467EF5-C00E-EF68-F065-179A9DD3F619}"/>
                </a:ext>
              </a:extLst>
            </p:cNvPr>
            <p:cNvSpPr/>
            <p:nvPr/>
          </p:nvSpPr>
          <p:spPr>
            <a:xfrm>
              <a:off x="1806938" y="5474182"/>
              <a:ext cx="35500" cy="126556"/>
            </a:xfrm>
            <a:custGeom>
              <a:avLst/>
              <a:gdLst>
                <a:gd name="connsiteX0" fmla="*/ 0 w 35500"/>
                <a:gd name="connsiteY0" fmla="*/ 13601 h 126556"/>
                <a:gd name="connsiteX1" fmla="*/ 13370 w 35500"/>
                <a:gd name="connsiteY1" fmla="*/ 0 h 126556"/>
                <a:gd name="connsiteX2" fmla="*/ 22361 w 35500"/>
                <a:gd name="connsiteY2" fmla="*/ 3343 h 126556"/>
                <a:gd name="connsiteX3" fmla="*/ 35500 w 35500"/>
                <a:gd name="connsiteY3" fmla="*/ 13370 h 126556"/>
                <a:gd name="connsiteX4" fmla="*/ 22591 w 35500"/>
                <a:gd name="connsiteY4" fmla="*/ 23628 h 126556"/>
                <a:gd name="connsiteX5" fmla="*/ 13485 w 35500"/>
                <a:gd name="connsiteY5" fmla="*/ 26856 h 126556"/>
                <a:gd name="connsiteX6" fmla="*/ 115 w 35500"/>
                <a:gd name="connsiteY6" fmla="*/ 13716 h 126556"/>
                <a:gd name="connsiteX7" fmla="*/ 3342 w 35500"/>
                <a:gd name="connsiteY7" fmla="*/ 39419 h 126556"/>
                <a:gd name="connsiteX8" fmla="*/ 27317 w 35500"/>
                <a:gd name="connsiteY8" fmla="*/ 39419 h 126556"/>
                <a:gd name="connsiteX9" fmla="*/ 27317 w 35500"/>
                <a:gd name="connsiteY9" fmla="*/ 126556 h 126556"/>
                <a:gd name="connsiteX10" fmla="*/ 3342 w 35500"/>
                <a:gd name="connsiteY10" fmla="*/ 126556 h 126556"/>
                <a:gd name="connsiteX11" fmla="*/ 3342 w 35500"/>
                <a:gd name="connsiteY11" fmla="*/ 39419 h 126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5500" h="126556">
                  <a:moveTo>
                    <a:pt x="0" y="13601"/>
                  </a:moveTo>
                  <a:cubicBezTo>
                    <a:pt x="0" y="6224"/>
                    <a:pt x="5878" y="0"/>
                    <a:pt x="13370" y="0"/>
                  </a:cubicBezTo>
                  <a:cubicBezTo>
                    <a:pt x="16828" y="0"/>
                    <a:pt x="19594" y="1037"/>
                    <a:pt x="22361" y="3343"/>
                  </a:cubicBezTo>
                  <a:lnTo>
                    <a:pt x="35500" y="13370"/>
                  </a:lnTo>
                  <a:lnTo>
                    <a:pt x="22591" y="23628"/>
                  </a:lnTo>
                  <a:cubicBezTo>
                    <a:pt x="19825" y="25703"/>
                    <a:pt x="16828" y="26856"/>
                    <a:pt x="13485" y="26856"/>
                  </a:cubicBezTo>
                  <a:cubicBezTo>
                    <a:pt x="6109" y="26856"/>
                    <a:pt x="115" y="20977"/>
                    <a:pt x="115" y="13716"/>
                  </a:cubicBezTo>
                  <a:close/>
                  <a:moveTo>
                    <a:pt x="3342" y="39419"/>
                  </a:moveTo>
                  <a:lnTo>
                    <a:pt x="27317" y="39419"/>
                  </a:lnTo>
                  <a:lnTo>
                    <a:pt x="27317" y="126556"/>
                  </a:lnTo>
                  <a:lnTo>
                    <a:pt x="3342" y="126556"/>
                  </a:lnTo>
                  <a:lnTo>
                    <a:pt x="3342" y="39419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0" name="Freeform: Shape 129">
              <a:extLst>
                <a:ext uri="{FF2B5EF4-FFF2-40B4-BE49-F238E27FC236}">
                  <a16:creationId xmlns:a16="http://schemas.microsoft.com/office/drawing/2014/main" id="{19D1CF3D-CB58-DF20-9155-FA8A673604CE}"/>
                </a:ext>
              </a:extLst>
            </p:cNvPr>
            <p:cNvSpPr/>
            <p:nvPr/>
          </p:nvSpPr>
          <p:spPr>
            <a:xfrm>
              <a:off x="1857653" y="5471070"/>
              <a:ext cx="23859" cy="129668"/>
            </a:xfrm>
            <a:custGeom>
              <a:avLst/>
              <a:gdLst>
                <a:gd name="connsiteX0" fmla="*/ 0 w 23859"/>
                <a:gd name="connsiteY0" fmla="*/ 0 h 129668"/>
                <a:gd name="connsiteX1" fmla="*/ 23859 w 23859"/>
                <a:gd name="connsiteY1" fmla="*/ 0 h 129668"/>
                <a:gd name="connsiteX2" fmla="*/ 23859 w 23859"/>
                <a:gd name="connsiteY2" fmla="*/ 129668 h 129668"/>
                <a:gd name="connsiteX3" fmla="*/ 0 w 23859"/>
                <a:gd name="connsiteY3" fmla="*/ 129668 h 129668"/>
                <a:gd name="connsiteX4" fmla="*/ 0 w 23859"/>
                <a:gd name="connsiteY4" fmla="*/ 0 h 1296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859" h="129668">
                  <a:moveTo>
                    <a:pt x="0" y="0"/>
                  </a:moveTo>
                  <a:lnTo>
                    <a:pt x="23859" y="0"/>
                  </a:lnTo>
                  <a:lnTo>
                    <a:pt x="23859" y="129668"/>
                  </a:lnTo>
                  <a:lnTo>
                    <a:pt x="0" y="1296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DF90AC49-7B14-C935-13E7-B1750CA97D48}"/>
                </a:ext>
              </a:extLst>
            </p:cNvPr>
            <p:cNvSpPr/>
            <p:nvPr/>
          </p:nvSpPr>
          <p:spPr>
            <a:xfrm>
              <a:off x="1900184" y="5511872"/>
              <a:ext cx="65813" cy="90479"/>
            </a:xfrm>
            <a:custGeom>
              <a:avLst/>
              <a:gdLst>
                <a:gd name="connsiteX0" fmla="*/ 30429 w 65813"/>
                <a:gd name="connsiteY0" fmla="*/ 72960 h 90479"/>
                <a:gd name="connsiteX1" fmla="*/ 41840 w 65813"/>
                <a:gd name="connsiteY1" fmla="*/ 65353 h 90479"/>
                <a:gd name="connsiteX2" fmla="*/ 35846 w 65813"/>
                <a:gd name="connsiteY2" fmla="*/ 57861 h 90479"/>
                <a:gd name="connsiteX3" fmla="*/ 19594 w 65813"/>
                <a:gd name="connsiteY3" fmla="*/ 51176 h 90479"/>
                <a:gd name="connsiteX4" fmla="*/ 231 w 65813"/>
                <a:gd name="connsiteY4" fmla="*/ 26625 h 90479"/>
                <a:gd name="connsiteX5" fmla="*/ 33195 w 65813"/>
                <a:gd name="connsiteY5" fmla="*/ 0 h 90479"/>
                <a:gd name="connsiteX6" fmla="*/ 60858 w 65813"/>
                <a:gd name="connsiteY6" fmla="*/ 7146 h 90479"/>
                <a:gd name="connsiteX7" fmla="*/ 60858 w 65813"/>
                <a:gd name="connsiteY7" fmla="*/ 29046 h 90479"/>
                <a:gd name="connsiteX8" fmla="*/ 34463 w 65813"/>
                <a:gd name="connsiteY8" fmla="*/ 17174 h 90479"/>
                <a:gd name="connsiteX9" fmla="*/ 23859 w 65813"/>
                <a:gd name="connsiteY9" fmla="*/ 24435 h 90479"/>
                <a:gd name="connsiteX10" fmla="*/ 30544 w 65813"/>
                <a:gd name="connsiteY10" fmla="*/ 31812 h 90479"/>
                <a:gd name="connsiteX11" fmla="*/ 47487 w 65813"/>
                <a:gd name="connsiteY11" fmla="*/ 39073 h 90479"/>
                <a:gd name="connsiteX12" fmla="*/ 65814 w 65813"/>
                <a:gd name="connsiteY12" fmla="*/ 61664 h 90479"/>
                <a:gd name="connsiteX13" fmla="*/ 29852 w 65813"/>
                <a:gd name="connsiteY13" fmla="*/ 90480 h 90479"/>
                <a:gd name="connsiteX14" fmla="*/ 0 w 65813"/>
                <a:gd name="connsiteY14" fmla="*/ 82181 h 90479"/>
                <a:gd name="connsiteX15" fmla="*/ 0 w 65813"/>
                <a:gd name="connsiteY15" fmla="*/ 59359 h 90479"/>
                <a:gd name="connsiteX16" fmla="*/ 30429 w 65813"/>
                <a:gd name="connsiteY16" fmla="*/ 72845 h 90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5813" h="90479">
                  <a:moveTo>
                    <a:pt x="30429" y="72960"/>
                  </a:moveTo>
                  <a:cubicBezTo>
                    <a:pt x="37460" y="72960"/>
                    <a:pt x="41840" y="70079"/>
                    <a:pt x="41840" y="65353"/>
                  </a:cubicBezTo>
                  <a:cubicBezTo>
                    <a:pt x="41840" y="62241"/>
                    <a:pt x="40456" y="60051"/>
                    <a:pt x="35846" y="57861"/>
                  </a:cubicBezTo>
                  <a:lnTo>
                    <a:pt x="19594" y="51176"/>
                  </a:lnTo>
                  <a:cubicBezTo>
                    <a:pt x="7838" y="46220"/>
                    <a:pt x="231" y="39995"/>
                    <a:pt x="231" y="26625"/>
                  </a:cubicBezTo>
                  <a:cubicBezTo>
                    <a:pt x="231" y="10028"/>
                    <a:pt x="13370" y="0"/>
                    <a:pt x="33195" y="0"/>
                  </a:cubicBezTo>
                  <a:cubicBezTo>
                    <a:pt x="43568" y="0"/>
                    <a:pt x="53250" y="2421"/>
                    <a:pt x="60858" y="7146"/>
                  </a:cubicBezTo>
                  <a:lnTo>
                    <a:pt x="60858" y="29046"/>
                  </a:lnTo>
                  <a:cubicBezTo>
                    <a:pt x="52328" y="21669"/>
                    <a:pt x="42301" y="17174"/>
                    <a:pt x="34463" y="17174"/>
                  </a:cubicBezTo>
                  <a:cubicBezTo>
                    <a:pt x="27893" y="17174"/>
                    <a:pt x="23859" y="19940"/>
                    <a:pt x="23859" y="24435"/>
                  </a:cubicBezTo>
                  <a:cubicBezTo>
                    <a:pt x="23859" y="28009"/>
                    <a:pt x="25588" y="29968"/>
                    <a:pt x="30544" y="31812"/>
                  </a:cubicBezTo>
                  <a:lnTo>
                    <a:pt x="47487" y="39073"/>
                  </a:lnTo>
                  <a:cubicBezTo>
                    <a:pt x="59935" y="44375"/>
                    <a:pt x="65814" y="51061"/>
                    <a:pt x="65814" y="61664"/>
                  </a:cubicBezTo>
                  <a:cubicBezTo>
                    <a:pt x="65814" y="79991"/>
                    <a:pt x="50484" y="90480"/>
                    <a:pt x="29852" y="90480"/>
                  </a:cubicBezTo>
                  <a:cubicBezTo>
                    <a:pt x="18442" y="90480"/>
                    <a:pt x="7722" y="87368"/>
                    <a:pt x="0" y="82181"/>
                  </a:cubicBezTo>
                  <a:lnTo>
                    <a:pt x="0" y="59359"/>
                  </a:lnTo>
                  <a:cubicBezTo>
                    <a:pt x="9567" y="68350"/>
                    <a:pt x="20401" y="72845"/>
                    <a:pt x="30429" y="72845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A77C92E7-0EB1-B2F5-64A8-512FCA3794C3}"/>
                </a:ext>
              </a:extLst>
            </p:cNvPr>
            <p:cNvSpPr/>
            <p:nvPr/>
          </p:nvSpPr>
          <p:spPr>
            <a:xfrm>
              <a:off x="2015099" y="5511757"/>
              <a:ext cx="93245" cy="90594"/>
            </a:xfrm>
            <a:custGeom>
              <a:avLst/>
              <a:gdLst>
                <a:gd name="connsiteX0" fmla="*/ 69041 w 93245"/>
                <a:gd name="connsiteY0" fmla="*/ 79069 h 90594"/>
                <a:gd name="connsiteX1" fmla="*/ 43338 w 93245"/>
                <a:gd name="connsiteY1" fmla="*/ 90595 h 90594"/>
                <a:gd name="connsiteX2" fmla="*/ 0 w 93245"/>
                <a:gd name="connsiteY2" fmla="*/ 45643 h 90594"/>
                <a:gd name="connsiteX3" fmla="*/ 43338 w 93245"/>
                <a:gd name="connsiteY3" fmla="*/ 0 h 90594"/>
                <a:gd name="connsiteX4" fmla="*/ 69041 w 93245"/>
                <a:gd name="connsiteY4" fmla="*/ 11756 h 90594"/>
                <a:gd name="connsiteX5" fmla="*/ 69041 w 93245"/>
                <a:gd name="connsiteY5" fmla="*/ 1729 h 90594"/>
                <a:gd name="connsiteX6" fmla="*/ 93246 w 93245"/>
                <a:gd name="connsiteY6" fmla="*/ 1729 h 90594"/>
                <a:gd name="connsiteX7" fmla="*/ 93246 w 93245"/>
                <a:gd name="connsiteY7" fmla="*/ 88866 h 90594"/>
                <a:gd name="connsiteX8" fmla="*/ 69041 w 93245"/>
                <a:gd name="connsiteY8" fmla="*/ 88866 h 90594"/>
                <a:gd name="connsiteX9" fmla="*/ 69041 w 93245"/>
                <a:gd name="connsiteY9" fmla="*/ 78953 h 90594"/>
                <a:gd name="connsiteX10" fmla="*/ 24666 w 93245"/>
                <a:gd name="connsiteY10" fmla="*/ 45758 h 90594"/>
                <a:gd name="connsiteX11" fmla="*/ 46681 w 93245"/>
                <a:gd name="connsiteY11" fmla="*/ 68349 h 90594"/>
                <a:gd name="connsiteX12" fmla="*/ 69156 w 93245"/>
                <a:gd name="connsiteY12" fmla="*/ 45758 h 90594"/>
                <a:gd name="connsiteX13" fmla="*/ 46681 w 93245"/>
                <a:gd name="connsiteY13" fmla="*/ 22361 h 90594"/>
                <a:gd name="connsiteX14" fmla="*/ 24666 w 93245"/>
                <a:gd name="connsiteY14" fmla="*/ 45758 h 9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3245" h="90594">
                  <a:moveTo>
                    <a:pt x="69041" y="79069"/>
                  </a:moveTo>
                  <a:cubicBezTo>
                    <a:pt x="62817" y="86330"/>
                    <a:pt x="53827" y="90595"/>
                    <a:pt x="43338" y="90595"/>
                  </a:cubicBezTo>
                  <a:cubicBezTo>
                    <a:pt x="17865" y="90595"/>
                    <a:pt x="0" y="71577"/>
                    <a:pt x="0" y="45643"/>
                  </a:cubicBezTo>
                  <a:cubicBezTo>
                    <a:pt x="0" y="19709"/>
                    <a:pt x="17750" y="0"/>
                    <a:pt x="43338" y="0"/>
                  </a:cubicBezTo>
                  <a:cubicBezTo>
                    <a:pt x="53942" y="0"/>
                    <a:pt x="62932" y="4380"/>
                    <a:pt x="69041" y="11756"/>
                  </a:cubicBezTo>
                  <a:lnTo>
                    <a:pt x="69041" y="1729"/>
                  </a:lnTo>
                  <a:lnTo>
                    <a:pt x="93246" y="1729"/>
                  </a:lnTo>
                  <a:lnTo>
                    <a:pt x="93246" y="88866"/>
                  </a:lnTo>
                  <a:lnTo>
                    <a:pt x="69041" y="88866"/>
                  </a:lnTo>
                  <a:lnTo>
                    <a:pt x="69041" y="78953"/>
                  </a:lnTo>
                  <a:close/>
                  <a:moveTo>
                    <a:pt x="24666" y="45758"/>
                  </a:moveTo>
                  <a:cubicBezTo>
                    <a:pt x="24666" y="58898"/>
                    <a:pt x="34002" y="68349"/>
                    <a:pt x="46681" y="68349"/>
                  </a:cubicBezTo>
                  <a:cubicBezTo>
                    <a:pt x="59359" y="68349"/>
                    <a:pt x="69156" y="59013"/>
                    <a:pt x="69156" y="45758"/>
                  </a:cubicBezTo>
                  <a:cubicBezTo>
                    <a:pt x="69156" y="32503"/>
                    <a:pt x="59705" y="22361"/>
                    <a:pt x="46681" y="22361"/>
                  </a:cubicBezTo>
                  <a:cubicBezTo>
                    <a:pt x="33656" y="22361"/>
                    <a:pt x="24666" y="32273"/>
                    <a:pt x="24666" y="45758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1C140665-7797-CB3F-7C18-23E7144458E3}"/>
                </a:ext>
              </a:extLst>
            </p:cNvPr>
            <p:cNvSpPr/>
            <p:nvPr/>
          </p:nvSpPr>
          <p:spPr>
            <a:xfrm>
              <a:off x="2131627" y="5511872"/>
              <a:ext cx="82526" cy="88866"/>
            </a:xfrm>
            <a:custGeom>
              <a:avLst/>
              <a:gdLst>
                <a:gd name="connsiteX0" fmla="*/ 23859 w 82526"/>
                <a:gd name="connsiteY0" fmla="*/ 88866 h 88866"/>
                <a:gd name="connsiteX1" fmla="*/ 0 w 82526"/>
                <a:gd name="connsiteY1" fmla="*/ 88866 h 88866"/>
                <a:gd name="connsiteX2" fmla="*/ 0 w 82526"/>
                <a:gd name="connsiteY2" fmla="*/ 1729 h 88866"/>
                <a:gd name="connsiteX3" fmla="*/ 23859 w 82526"/>
                <a:gd name="connsiteY3" fmla="*/ 1729 h 88866"/>
                <a:gd name="connsiteX4" fmla="*/ 23859 w 82526"/>
                <a:gd name="connsiteY4" fmla="*/ 12103 h 88866"/>
                <a:gd name="connsiteX5" fmla="*/ 50254 w 82526"/>
                <a:gd name="connsiteY5" fmla="*/ 0 h 88866"/>
                <a:gd name="connsiteX6" fmla="*/ 82527 w 82526"/>
                <a:gd name="connsiteY6" fmla="*/ 35615 h 88866"/>
                <a:gd name="connsiteX7" fmla="*/ 82527 w 82526"/>
                <a:gd name="connsiteY7" fmla="*/ 88866 h 88866"/>
                <a:gd name="connsiteX8" fmla="*/ 58322 w 82526"/>
                <a:gd name="connsiteY8" fmla="*/ 88866 h 88866"/>
                <a:gd name="connsiteX9" fmla="*/ 58322 w 82526"/>
                <a:gd name="connsiteY9" fmla="*/ 41494 h 88866"/>
                <a:gd name="connsiteX10" fmla="*/ 42992 w 82526"/>
                <a:gd name="connsiteY10" fmla="*/ 23052 h 88866"/>
                <a:gd name="connsiteX11" fmla="*/ 23744 w 82526"/>
                <a:gd name="connsiteY11" fmla="*/ 44952 h 88866"/>
                <a:gd name="connsiteX12" fmla="*/ 23744 w 82526"/>
                <a:gd name="connsiteY12" fmla="*/ 88866 h 88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2526" h="88866">
                  <a:moveTo>
                    <a:pt x="23859" y="88866"/>
                  </a:moveTo>
                  <a:lnTo>
                    <a:pt x="0" y="88866"/>
                  </a:lnTo>
                  <a:lnTo>
                    <a:pt x="0" y="1729"/>
                  </a:lnTo>
                  <a:lnTo>
                    <a:pt x="23859" y="1729"/>
                  </a:lnTo>
                  <a:lnTo>
                    <a:pt x="23859" y="12103"/>
                  </a:lnTo>
                  <a:cubicBezTo>
                    <a:pt x="30314" y="4726"/>
                    <a:pt x="39073" y="0"/>
                    <a:pt x="50254" y="0"/>
                  </a:cubicBezTo>
                  <a:cubicBezTo>
                    <a:pt x="70424" y="0"/>
                    <a:pt x="82527" y="15330"/>
                    <a:pt x="82527" y="35615"/>
                  </a:cubicBezTo>
                  <a:lnTo>
                    <a:pt x="82527" y="88866"/>
                  </a:lnTo>
                  <a:lnTo>
                    <a:pt x="58322" y="88866"/>
                  </a:lnTo>
                  <a:lnTo>
                    <a:pt x="58322" y="41494"/>
                  </a:lnTo>
                  <a:cubicBezTo>
                    <a:pt x="58322" y="29968"/>
                    <a:pt x="53481" y="23052"/>
                    <a:pt x="42992" y="23052"/>
                  </a:cubicBezTo>
                  <a:cubicBezTo>
                    <a:pt x="31235" y="23052"/>
                    <a:pt x="23744" y="32849"/>
                    <a:pt x="23744" y="44952"/>
                  </a:cubicBezTo>
                  <a:lnTo>
                    <a:pt x="23744" y="88866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D642F7E4-4A7C-93D3-D94C-4339BCB829EB}"/>
                </a:ext>
              </a:extLst>
            </p:cNvPr>
            <p:cNvSpPr/>
            <p:nvPr/>
          </p:nvSpPr>
          <p:spPr>
            <a:xfrm>
              <a:off x="2229368" y="5470955"/>
              <a:ext cx="93361" cy="131396"/>
            </a:xfrm>
            <a:custGeom>
              <a:avLst/>
              <a:gdLst>
                <a:gd name="connsiteX0" fmla="*/ 69156 w 93361"/>
                <a:gd name="connsiteY0" fmla="*/ 119871 h 131396"/>
                <a:gd name="connsiteX1" fmla="*/ 43338 w 93361"/>
                <a:gd name="connsiteY1" fmla="*/ 131397 h 131396"/>
                <a:gd name="connsiteX2" fmla="*/ 0 w 93361"/>
                <a:gd name="connsiteY2" fmla="*/ 86445 h 131396"/>
                <a:gd name="connsiteX3" fmla="*/ 43338 w 93361"/>
                <a:gd name="connsiteY3" fmla="*/ 40802 h 131396"/>
                <a:gd name="connsiteX4" fmla="*/ 69156 w 93361"/>
                <a:gd name="connsiteY4" fmla="*/ 52559 h 131396"/>
                <a:gd name="connsiteX5" fmla="*/ 69156 w 93361"/>
                <a:gd name="connsiteY5" fmla="*/ 0 h 131396"/>
                <a:gd name="connsiteX6" fmla="*/ 93361 w 93361"/>
                <a:gd name="connsiteY6" fmla="*/ 0 h 131396"/>
                <a:gd name="connsiteX7" fmla="*/ 93361 w 93361"/>
                <a:gd name="connsiteY7" fmla="*/ 129668 h 131396"/>
                <a:gd name="connsiteX8" fmla="*/ 69156 w 93361"/>
                <a:gd name="connsiteY8" fmla="*/ 129668 h 131396"/>
                <a:gd name="connsiteX9" fmla="*/ 69156 w 93361"/>
                <a:gd name="connsiteY9" fmla="*/ 119755 h 131396"/>
                <a:gd name="connsiteX10" fmla="*/ 24781 w 93361"/>
                <a:gd name="connsiteY10" fmla="*/ 86561 h 131396"/>
                <a:gd name="connsiteX11" fmla="*/ 46681 w 93361"/>
                <a:gd name="connsiteY11" fmla="*/ 109152 h 131396"/>
                <a:gd name="connsiteX12" fmla="*/ 69156 w 93361"/>
                <a:gd name="connsiteY12" fmla="*/ 86561 h 131396"/>
                <a:gd name="connsiteX13" fmla="*/ 46681 w 93361"/>
                <a:gd name="connsiteY13" fmla="*/ 63163 h 131396"/>
                <a:gd name="connsiteX14" fmla="*/ 24781 w 93361"/>
                <a:gd name="connsiteY14" fmla="*/ 86561 h 1313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3361" h="131396">
                  <a:moveTo>
                    <a:pt x="69156" y="119871"/>
                  </a:moveTo>
                  <a:cubicBezTo>
                    <a:pt x="62817" y="127132"/>
                    <a:pt x="53942" y="131397"/>
                    <a:pt x="43338" y="131397"/>
                  </a:cubicBezTo>
                  <a:cubicBezTo>
                    <a:pt x="17981" y="131397"/>
                    <a:pt x="0" y="112379"/>
                    <a:pt x="0" y="86445"/>
                  </a:cubicBezTo>
                  <a:cubicBezTo>
                    <a:pt x="0" y="60512"/>
                    <a:pt x="17981" y="40802"/>
                    <a:pt x="43338" y="40802"/>
                  </a:cubicBezTo>
                  <a:cubicBezTo>
                    <a:pt x="53942" y="40802"/>
                    <a:pt x="62702" y="45182"/>
                    <a:pt x="69156" y="52559"/>
                  </a:cubicBezTo>
                  <a:lnTo>
                    <a:pt x="69156" y="0"/>
                  </a:lnTo>
                  <a:lnTo>
                    <a:pt x="93361" y="0"/>
                  </a:lnTo>
                  <a:lnTo>
                    <a:pt x="93361" y="129668"/>
                  </a:lnTo>
                  <a:lnTo>
                    <a:pt x="69156" y="129668"/>
                  </a:lnTo>
                  <a:lnTo>
                    <a:pt x="69156" y="119755"/>
                  </a:lnTo>
                  <a:close/>
                  <a:moveTo>
                    <a:pt x="24781" y="86561"/>
                  </a:moveTo>
                  <a:cubicBezTo>
                    <a:pt x="24781" y="99700"/>
                    <a:pt x="34117" y="109152"/>
                    <a:pt x="46681" y="109152"/>
                  </a:cubicBezTo>
                  <a:cubicBezTo>
                    <a:pt x="59244" y="109152"/>
                    <a:pt x="69156" y="99816"/>
                    <a:pt x="69156" y="86561"/>
                  </a:cubicBezTo>
                  <a:cubicBezTo>
                    <a:pt x="69156" y="73306"/>
                    <a:pt x="59590" y="63163"/>
                    <a:pt x="46681" y="63163"/>
                  </a:cubicBezTo>
                  <a:cubicBezTo>
                    <a:pt x="33771" y="63163"/>
                    <a:pt x="24781" y="73075"/>
                    <a:pt x="24781" y="86561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08495825-4CE8-B100-3E97-0189D9E8072D}"/>
                </a:ext>
              </a:extLst>
            </p:cNvPr>
            <p:cNvSpPr/>
            <p:nvPr/>
          </p:nvSpPr>
          <p:spPr>
            <a:xfrm>
              <a:off x="701936" y="5684417"/>
              <a:ext cx="56016" cy="113992"/>
            </a:xfrm>
            <a:custGeom>
              <a:avLst/>
              <a:gdLst>
                <a:gd name="connsiteX0" fmla="*/ 33310 w 56016"/>
                <a:gd name="connsiteY0" fmla="*/ 113993 h 113992"/>
                <a:gd name="connsiteX1" fmla="*/ 0 w 56016"/>
                <a:gd name="connsiteY1" fmla="*/ 79299 h 113992"/>
                <a:gd name="connsiteX2" fmla="*/ 0 w 56016"/>
                <a:gd name="connsiteY2" fmla="*/ 0 h 113992"/>
                <a:gd name="connsiteX3" fmla="*/ 23974 w 56016"/>
                <a:gd name="connsiteY3" fmla="*/ 0 h 113992"/>
                <a:gd name="connsiteX4" fmla="*/ 23974 w 56016"/>
                <a:gd name="connsiteY4" fmla="*/ 25242 h 113992"/>
                <a:gd name="connsiteX5" fmla="*/ 55210 w 56016"/>
                <a:gd name="connsiteY5" fmla="*/ 25242 h 113992"/>
                <a:gd name="connsiteX6" fmla="*/ 55210 w 56016"/>
                <a:gd name="connsiteY6" fmla="*/ 45643 h 113992"/>
                <a:gd name="connsiteX7" fmla="*/ 23974 w 56016"/>
                <a:gd name="connsiteY7" fmla="*/ 45643 h 113992"/>
                <a:gd name="connsiteX8" fmla="*/ 23974 w 56016"/>
                <a:gd name="connsiteY8" fmla="*/ 78147 h 113992"/>
                <a:gd name="connsiteX9" fmla="*/ 38266 w 56016"/>
                <a:gd name="connsiteY9" fmla="*/ 92093 h 113992"/>
                <a:gd name="connsiteX10" fmla="*/ 56017 w 56016"/>
                <a:gd name="connsiteY10" fmla="*/ 87022 h 113992"/>
                <a:gd name="connsiteX11" fmla="*/ 56017 w 56016"/>
                <a:gd name="connsiteY11" fmla="*/ 107999 h 113992"/>
                <a:gd name="connsiteX12" fmla="*/ 33195 w 56016"/>
                <a:gd name="connsiteY12" fmla="*/ 113993 h 1139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6016" h="113992">
                  <a:moveTo>
                    <a:pt x="33310" y="113993"/>
                  </a:moveTo>
                  <a:cubicBezTo>
                    <a:pt x="12563" y="113993"/>
                    <a:pt x="0" y="103965"/>
                    <a:pt x="0" y="79299"/>
                  </a:cubicBezTo>
                  <a:lnTo>
                    <a:pt x="0" y="0"/>
                  </a:lnTo>
                  <a:lnTo>
                    <a:pt x="23974" y="0"/>
                  </a:lnTo>
                  <a:lnTo>
                    <a:pt x="23974" y="25242"/>
                  </a:lnTo>
                  <a:lnTo>
                    <a:pt x="55210" y="25242"/>
                  </a:lnTo>
                  <a:lnTo>
                    <a:pt x="55210" y="45643"/>
                  </a:lnTo>
                  <a:lnTo>
                    <a:pt x="23974" y="45643"/>
                  </a:lnTo>
                  <a:lnTo>
                    <a:pt x="23974" y="78147"/>
                  </a:lnTo>
                  <a:cubicBezTo>
                    <a:pt x="23974" y="87944"/>
                    <a:pt x="30198" y="92093"/>
                    <a:pt x="38266" y="92093"/>
                  </a:cubicBezTo>
                  <a:cubicBezTo>
                    <a:pt x="44721" y="92093"/>
                    <a:pt x="50715" y="90480"/>
                    <a:pt x="56017" y="87022"/>
                  </a:cubicBezTo>
                  <a:lnTo>
                    <a:pt x="56017" y="107999"/>
                  </a:lnTo>
                  <a:cubicBezTo>
                    <a:pt x="49793" y="112149"/>
                    <a:pt x="41840" y="113993"/>
                    <a:pt x="33195" y="113993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9C5E6923-75F7-6374-65B7-0255CC58B444}"/>
                </a:ext>
              </a:extLst>
            </p:cNvPr>
            <p:cNvSpPr/>
            <p:nvPr/>
          </p:nvSpPr>
          <p:spPr>
            <a:xfrm>
              <a:off x="767289" y="5707815"/>
              <a:ext cx="87367" cy="90709"/>
            </a:xfrm>
            <a:custGeom>
              <a:avLst/>
              <a:gdLst>
                <a:gd name="connsiteX0" fmla="*/ 0 w 87367"/>
                <a:gd name="connsiteY0" fmla="*/ 46104 h 90709"/>
                <a:gd name="connsiteX1" fmla="*/ 44606 w 87367"/>
                <a:gd name="connsiteY1" fmla="*/ 0 h 90709"/>
                <a:gd name="connsiteX2" fmla="*/ 87367 w 87367"/>
                <a:gd name="connsiteY2" fmla="*/ 43108 h 90709"/>
                <a:gd name="connsiteX3" fmla="*/ 86906 w 87367"/>
                <a:gd name="connsiteY3" fmla="*/ 53135 h 90709"/>
                <a:gd name="connsiteX4" fmla="*/ 26049 w 87367"/>
                <a:gd name="connsiteY4" fmla="*/ 53135 h 90709"/>
                <a:gd name="connsiteX5" fmla="*/ 51406 w 87367"/>
                <a:gd name="connsiteY5" fmla="*/ 70424 h 90709"/>
                <a:gd name="connsiteX6" fmla="*/ 80221 w 87367"/>
                <a:gd name="connsiteY6" fmla="*/ 62471 h 90709"/>
                <a:gd name="connsiteX7" fmla="*/ 80221 w 87367"/>
                <a:gd name="connsiteY7" fmla="*/ 82527 h 90709"/>
                <a:gd name="connsiteX8" fmla="*/ 48755 w 87367"/>
                <a:gd name="connsiteY8" fmla="*/ 90710 h 90709"/>
                <a:gd name="connsiteX9" fmla="*/ 0 w 87367"/>
                <a:gd name="connsiteY9" fmla="*/ 46335 h 90709"/>
                <a:gd name="connsiteX10" fmla="*/ 62702 w 87367"/>
                <a:gd name="connsiteY10" fmla="*/ 36999 h 90709"/>
                <a:gd name="connsiteX11" fmla="*/ 44491 w 87367"/>
                <a:gd name="connsiteY11" fmla="*/ 19018 h 90709"/>
                <a:gd name="connsiteX12" fmla="*/ 25127 w 87367"/>
                <a:gd name="connsiteY12" fmla="*/ 36999 h 90709"/>
                <a:gd name="connsiteX13" fmla="*/ 62586 w 87367"/>
                <a:gd name="connsiteY13" fmla="*/ 36999 h 90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7367" h="90709">
                  <a:moveTo>
                    <a:pt x="0" y="46104"/>
                  </a:moveTo>
                  <a:cubicBezTo>
                    <a:pt x="0" y="19479"/>
                    <a:pt x="17750" y="0"/>
                    <a:pt x="44606" y="0"/>
                  </a:cubicBezTo>
                  <a:cubicBezTo>
                    <a:pt x="69848" y="0"/>
                    <a:pt x="87367" y="17981"/>
                    <a:pt x="87367" y="43108"/>
                  </a:cubicBezTo>
                  <a:cubicBezTo>
                    <a:pt x="87367" y="46565"/>
                    <a:pt x="87252" y="49793"/>
                    <a:pt x="86906" y="53135"/>
                  </a:cubicBezTo>
                  <a:lnTo>
                    <a:pt x="26049" y="53135"/>
                  </a:lnTo>
                  <a:cubicBezTo>
                    <a:pt x="29161" y="63854"/>
                    <a:pt x="38612" y="70424"/>
                    <a:pt x="51406" y="70424"/>
                  </a:cubicBezTo>
                  <a:cubicBezTo>
                    <a:pt x="61434" y="70424"/>
                    <a:pt x="71116" y="67889"/>
                    <a:pt x="80221" y="62471"/>
                  </a:cubicBezTo>
                  <a:lnTo>
                    <a:pt x="80221" y="82527"/>
                  </a:lnTo>
                  <a:cubicBezTo>
                    <a:pt x="70539" y="88059"/>
                    <a:pt x="59820" y="90710"/>
                    <a:pt x="48755" y="90710"/>
                  </a:cubicBezTo>
                  <a:cubicBezTo>
                    <a:pt x="21323" y="90710"/>
                    <a:pt x="0" y="73767"/>
                    <a:pt x="0" y="46335"/>
                  </a:cubicBezTo>
                  <a:close/>
                  <a:moveTo>
                    <a:pt x="62702" y="36999"/>
                  </a:moveTo>
                  <a:cubicBezTo>
                    <a:pt x="61549" y="26856"/>
                    <a:pt x="55325" y="19018"/>
                    <a:pt x="44491" y="19018"/>
                  </a:cubicBezTo>
                  <a:cubicBezTo>
                    <a:pt x="33656" y="19018"/>
                    <a:pt x="27201" y="26625"/>
                    <a:pt x="25127" y="36999"/>
                  </a:cubicBezTo>
                  <a:lnTo>
                    <a:pt x="62586" y="36999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EEC3B675-74A1-1B00-20B9-C83A8D8D72AB}"/>
                </a:ext>
              </a:extLst>
            </p:cNvPr>
            <p:cNvSpPr/>
            <p:nvPr/>
          </p:nvSpPr>
          <p:spPr>
            <a:xfrm>
              <a:off x="861111" y="5709544"/>
              <a:ext cx="96473" cy="87137"/>
            </a:xfrm>
            <a:custGeom>
              <a:avLst/>
              <a:gdLst>
                <a:gd name="connsiteX0" fmla="*/ 46681 w 96473"/>
                <a:gd name="connsiteY0" fmla="*/ 59820 h 87137"/>
                <a:gd name="connsiteX1" fmla="*/ 26856 w 96473"/>
                <a:gd name="connsiteY1" fmla="*/ 87137 h 87137"/>
                <a:gd name="connsiteX2" fmla="*/ 0 w 96473"/>
                <a:gd name="connsiteY2" fmla="*/ 87137 h 87137"/>
                <a:gd name="connsiteX3" fmla="*/ 33080 w 96473"/>
                <a:gd name="connsiteY3" fmla="*/ 41494 h 87137"/>
                <a:gd name="connsiteX4" fmla="*/ 1614 w 96473"/>
                <a:gd name="connsiteY4" fmla="*/ 0 h 87137"/>
                <a:gd name="connsiteX5" fmla="*/ 30429 w 96473"/>
                <a:gd name="connsiteY5" fmla="*/ 0 h 87137"/>
                <a:gd name="connsiteX6" fmla="*/ 48986 w 96473"/>
                <a:gd name="connsiteY6" fmla="*/ 24320 h 87137"/>
                <a:gd name="connsiteX7" fmla="*/ 66621 w 96473"/>
                <a:gd name="connsiteY7" fmla="*/ 0 h 87137"/>
                <a:gd name="connsiteX8" fmla="*/ 93476 w 96473"/>
                <a:gd name="connsiteY8" fmla="*/ 0 h 87137"/>
                <a:gd name="connsiteX9" fmla="*/ 62586 w 96473"/>
                <a:gd name="connsiteY9" fmla="*/ 42185 h 87137"/>
                <a:gd name="connsiteX10" fmla="*/ 96473 w 96473"/>
                <a:gd name="connsiteY10" fmla="*/ 87137 h 87137"/>
                <a:gd name="connsiteX11" fmla="*/ 67658 w 96473"/>
                <a:gd name="connsiteY11" fmla="*/ 87137 h 87137"/>
                <a:gd name="connsiteX12" fmla="*/ 46911 w 96473"/>
                <a:gd name="connsiteY12" fmla="*/ 59820 h 871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6473" h="87137">
                  <a:moveTo>
                    <a:pt x="46681" y="59820"/>
                  </a:moveTo>
                  <a:lnTo>
                    <a:pt x="26856" y="87137"/>
                  </a:lnTo>
                  <a:lnTo>
                    <a:pt x="0" y="87137"/>
                  </a:lnTo>
                  <a:lnTo>
                    <a:pt x="33080" y="41494"/>
                  </a:lnTo>
                  <a:lnTo>
                    <a:pt x="1614" y="0"/>
                  </a:lnTo>
                  <a:lnTo>
                    <a:pt x="30429" y="0"/>
                  </a:lnTo>
                  <a:lnTo>
                    <a:pt x="48986" y="24320"/>
                  </a:lnTo>
                  <a:lnTo>
                    <a:pt x="66621" y="0"/>
                  </a:lnTo>
                  <a:lnTo>
                    <a:pt x="93476" y="0"/>
                  </a:lnTo>
                  <a:lnTo>
                    <a:pt x="62586" y="42185"/>
                  </a:lnTo>
                  <a:lnTo>
                    <a:pt x="96473" y="87137"/>
                  </a:lnTo>
                  <a:lnTo>
                    <a:pt x="67658" y="87137"/>
                  </a:lnTo>
                  <a:lnTo>
                    <a:pt x="46911" y="59820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id="{A2B1ADA1-07E1-40FF-C7C9-BC5B19C66625}"/>
                </a:ext>
              </a:extLst>
            </p:cNvPr>
            <p:cNvSpPr/>
            <p:nvPr/>
          </p:nvSpPr>
          <p:spPr>
            <a:xfrm>
              <a:off x="968534" y="5684417"/>
              <a:ext cx="56016" cy="113992"/>
            </a:xfrm>
            <a:custGeom>
              <a:avLst/>
              <a:gdLst>
                <a:gd name="connsiteX0" fmla="*/ 33310 w 56016"/>
                <a:gd name="connsiteY0" fmla="*/ 113993 h 113992"/>
                <a:gd name="connsiteX1" fmla="*/ 0 w 56016"/>
                <a:gd name="connsiteY1" fmla="*/ 79299 h 113992"/>
                <a:gd name="connsiteX2" fmla="*/ 0 w 56016"/>
                <a:gd name="connsiteY2" fmla="*/ 0 h 113992"/>
                <a:gd name="connsiteX3" fmla="*/ 23974 w 56016"/>
                <a:gd name="connsiteY3" fmla="*/ 0 h 113992"/>
                <a:gd name="connsiteX4" fmla="*/ 23974 w 56016"/>
                <a:gd name="connsiteY4" fmla="*/ 25242 h 113992"/>
                <a:gd name="connsiteX5" fmla="*/ 55210 w 56016"/>
                <a:gd name="connsiteY5" fmla="*/ 25242 h 113992"/>
                <a:gd name="connsiteX6" fmla="*/ 55210 w 56016"/>
                <a:gd name="connsiteY6" fmla="*/ 45643 h 113992"/>
                <a:gd name="connsiteX7" fmla="*/ 23974 w 56016"/>
                <a:gd name="connsiteY7" fmla="*/ 45643 h 113992"/>
                <a:gd name="connsiteX8" fmla="*/ 23974 w 56016"/>
                <a:gd name="connsiteY8" fmla="*/ 78147 h 113992"/>
                <a:gd name="connsiteX9" fmla="*/ 38266 w 56016"/>
                <a:gd name="connsiteY9" fmla="*/ 92093 h 113992"/>
                <a:gd name="connsiteX10" fmla="*/ 56017 w 56016"/>
                <a:gd name="connsiteY10" fmla="*/ 87022 h 113992"/>
                <a:gd name="connsiteX11" fmla="*/ 56017 w 56016"/>
                <a:gd name="connsiteY11" fmla="*/ 107999 h 113992"/>
                <a:gd name="connsiteX12" fmla="*/ 33195 w 56016"/>
                <a:gd name="connsiteY12" fmla="*/ 113993 h 1139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6016" h="113992">
                  <a:moveTo>
                    <a:pt x="33310" y="113993"/>
                  </a:moveTo>
                  <a:cubicBezTo>
                    <a:pt x="12563" y="113993"/>
                    <a:pt x="0" y="103965"/>
                    <a:pt x="0" y="79299"/>
                  </a:cubicBezTo>
                  <a:lnTo>
                    <a:pt x="0" y="0"/>
                  </a:lnTo>
                  <a:lnTo>
                    <a:pt x="23974" y="0"/>
                  </a:lnTo>
                  <a:lnTo>
                    <a:pt x="23974" y="25242"/>
                  </a:lnTo>
                  <a:lnTo>
                    <a:pt x="55210" y="25242"/>
                  </a:lnTo>
                  <a:lnTo>
                    <a:pt x="55210" y="45643"/>
                  </a:lnTo>
                  <a:lnTo>
                    <a:pt x="23974" y="45643"/>
                  </a:lnTo>
                  <a:lnTo>
                    <a:pt x="23974" y="78147"/>
                  </a:lnTo>
                  <a:cubicBezTo>
                    <a:pt x="23974" y="87944"/>
                    <a:pt x="30198" y="92093"/>
                    <a:pt x="38266" y="92093"/>
                  </a:cubicBezTo>
                  <a:cubicBezTo>
                    <a:pt x="44721" y="92093"/>
                    <a:pt x="50715" y="90480"/>
                    <a:pt x="56017" y="87022"/>
                  </a:cubicBezTo>
                  <a:lnTo>
                    <a:pt x="56017" y="107999"/>
                  </a:lnTo>
                  <a:cubicBezTo>
                    <a:pt x="49793" y="112149"/>
                    <a:pt x="41840" y="113993"/>
                    <a:pt x="33195" y="113993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22714CE8-FFC2-3443-420E-56D2F8E439F6}"/>
                </a:ext>
              </a:extLst>
            </p:cNvPr>
            <p:cNvSpPr/>
            <p:nvPr/>
          </p:nvSpPr>
          <p:spPr>
            <a:xfrm>
              <a:off x="1078377" y="5707815"/>
              <a:ext cx="134739" cy="88981"/>
            </a:xfrm>
            <a:custGeom>
              <a:avLst/>
              <a:gdLst>
                <a:gd name="connsiteX0" fmla="*/ 23859 w 134739"/>
                <a:gd name="connsiteY0" fmla="*/ 88866 h 88981"/>
                <a:gd name="connsiteX1" fmla="*/ 0 w 134739"/>
                <a:gd name="connsiteY1" fmla="*/ 88866 h 88981"/>
                <a:gd name="connsiteX2" fmla="*/ 0 w 134739"/>
                <a:gd name="connsiteY2" fmla="*/ 1729 h 88981"/>
                <a:gd name="connsiteX3" fmla="*/ 23859 w 134739"/>
                <a:gd name="connsiteY3" fmla="*/ 1729 h 88981"/>
                <a:gd name="connsiteX4" fmla="*/ 23859 w 134739"/>
                <a:gd name="connsiteY4" fmla="*/ 11526 h 88981"/>
                <a:gd name="connsiteX5" fmla="*/ 48525 w 134739"/>
                <a:gd name="connsiteY5" fmla="*/ 0 h 88981"/>
                <a:gd name="connsiteX6" fmla="*/ 73536 w 134739"/>
                <a:gd name="connsiteY6" fmla="*/ 13601 h 88981"/>
                <a:gd name="connsiteX7" fmla="*/ 102121 w 134739"/>
                <a:gd name="connsiteY7" fmla="*/ 0 h 88981"/>
                <a:gd name="connsiteX8" fmla="*/ 134740 w 134739"/>
                <a:gd name="connsiteY8" fmla="*/ 35615 h 88981"/>
                <a:gd name="connsiteX9" fmla="*/ 134740 w 134739"/>
                <a:gd name="connsiteY9" fmla="*/ 88866 h 88981"/>
                <a:gd name="connsiteX10" fmla="*/ 110765 w 134739"/>
                <a:gd name="connsiteY10" fmla="*/ 88866 h 88981"/>
                <a:gd name="connsiteX11" fmla="*/ 110765 w 134739"/>
                <a:gd name="connsiteY11" fmla="*/ 41378 h 88981"/>
                <a:gd name="connsiteX12" fmla="*/ 96358 w 134739"/>
                <a:gd name="connsiteY12" fmla="*/ 23052 h 88981"/>
                <a:gd name="connsiteX13" fmla="*/ 79184 w 134739"/>
                <a:gd name="connsiteY13" fmla="*/ 44837 h 88981"/>
                <a:gd name="connsiteX14" fmla="*/ 79184 w 134739"/>
                <a:gd name="connsiteY14" fmla="*/ 88981 h 88981"/>
                <a:gd name="connsiteX15" fmla="*/ 55210 w 134739"/>
                <a:gd name="connsiteY15" fmla="*/ 88981 h 88981"/>
                <a:gd name="connsiteX16" fmla="*/ 55210 w 134739"/>
                <a:gd name="connsiteY16" fmla="*/ 41494 h 88981"/>
                <a:gd name="connsiteX17" fmla="*/ 40802 w 134739"/>
                <a:gd name="connsiteY17" fmla="*/ 23167 h 88981"/>
                <a:gd name="connsiteX18" fmla="*/ 23744 w 134739"/>
                <a:gd name="connsiteY18" fmla="*/ 45067 h 88981"/>
                <a:gd name="connsiteX19" fmla="*/ 23744 w 134739"/>
                <a:gd name="connsiteY19" fmla="*/ 88981 h 889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34739" h="88981">
                  <a:moveTo>
                    <a:pt x="23859" y="88866"/>
                  </a:moveTo>
                  <a:lnTo>
                    <a:pt x="0" y="88866"/>
                  </a:lnTo>
                  <a:lnTo>
                    <a:pt x="0" y="1729"/>
                  </a:lnTo>
                  <a:lnTo>
                    <a:pt x="23859" y="1729"/>
                  </a:lnTo>
                  <a:lnTo>
                    <a:pt x="23859" y="11526"/>
                  </a:lnTo>
                  <a:cubicBezTo>
                    <a:pt x="29853" y="4265"/>
                    <a:pt x="38266" y="0"/>
                    <a:pt x="48525" y="0"/>
                  </a:cubicBezTo>
                  <a:cubicBezTo>
                    <a:pt x="59820" y="0"/>
                    <a:pt x="68234" y="5187"/>
                    <a:pt x="73536" y="13601"/>
                  </a:cubicBezTo>
                  <a:cubicBezTo>
                    <a:pt x="79991" y="5302"/>
                    <a:pt x="89673" y="0"/>
                    <a:pt x="102121" y="0"/>
                  </a:cubicBezTo>
                  <a:cubicBezTo>
                    <a:pt x="122522" y="0"/>
                    <a:pt x="134740" y="15330"/>
                    <a:pt x="134740" y="35615"/>
                  </a:cubicBezTo>
                  <a:lnTo>
                    <a:pt x="134740" y="88866"/>
                  </a:lnTo>
                  <a:lnTo>
                    <a:pt x="110765" y="88866"/>
                  </a:lnTo>
                  <a:lnTo>
                    <a:pt x="110765" y="41378"/>
                  </a:lnTo>
                  <a:cubicBezTo>
                    <a:pt x="110765" y="29852"/>
                    <a:pt x="106270" y="23052"/>
                    <a:pt x="96358" y="23052"/>
                  </a:cubicBezTo>
                  <a:cubicBezTo>
                    <a:pt x="85754" y="23052"/>
                    <a:pt x="79184" y="32734"/>
                    <a:pt x="79184" y="44837"/>
                  </a:cubicBezTo>
                  <a:lnTo>
                    <a:pt x="79184" y="88981"/>
                  </a:lnTo>
                  <a:lnTo>
                    <a:pt x="55210" y="88981"/>
                  </a:lnTo>
                  <a:lnTo>
                    <a:pt x="55210" y="41494"/>
                  </a:lnTo>
                  <a:cubicBezTo>
                    <a:pt x="55210" y="29968"/>
                    <a:pt x="50830" y="23167"/>
                    <a:pt x="40802" y="23167"/>
                  </a:cubicBezTo>
                  <a:cubicBezTo>
                    <a:pt x="30198" y="23167"/>
                    <a:pt x="23744" y="32965"/>
                    <a:pt x="23744" y="45067"/>
                  </a:cubicBezTo>
                  <a:lnTo>
                    <a:pt x="23744" y="88981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DF672171-86EF-03AB-4998-83F408807470}"/>
                </a:ext>
              </a:extLst>
            </p:cNvPr>
            <p:cNvSpPr/>
            <p:nvPr/>
          </p:nvSpPr>
          <p:spPr>
            <a:xfrm>
              <a:off x="1228331" y="5707815"/>
              <a:ext cx="87367" cy="90709"/>
            </a:xfrm>
            <a:custGeom>
              <a:avLst/>
              <a:gdLst>
                <a:gd name="connsiteX0" fmla="*/ 0 w 87367"/>
                <a:gd name="connsiteY0" fmla="*/ 46104 h 90709"/>
                <a:gd name="connsiteX1" fmla="*/ 44606 w 87367"/>
                <a:gd name="connsiteY1" fmla="*/ 0 h 90709"/>
                <a:gd name="connsiteX2" fmla="*/ 87367 w 87367"/>
                <a:gd name="connsiteY2" fmla="*/ 43108 h 90709"/>
                <a:gd name="connsiteX3" fmla="*/ 86906 w 87367"/>
                <a:gd name="connsiteY3" fmla="*/ 53135 h 90709"/>
                <a:gd name="connsiteX4" fmla="*/ 26049 w 87367"/>
                <a:gd name="connsiteY4" fmla="*/ 53135 h 90709"/>
                <a:gd name="connsiteX5" fmla="*/ 51521 w 87367"/>
                <a:gd name="connsiteY5" fmla="*/ 70424 h 90709"/>
                <a:gd name="connsiteX6" fmla="*/ 80337 w 87367"/>
                <a:gd name="connsiteY6" fmla="*/ 62471 h 90709"/>
                <a:gd name="connsiteX7" fmla="*/ 80337 w 87367"/>
                <a:gd name="connsiteY7" fmla="*/ 82527 h 90709"/>
                <a:gd name="connsiteX8" fmla="*/ 48870 w 87367"/>
                <a:gd name="connsiteY8" fmla="*/ 90710 h 90709"/>
                <a:gd name="connsiteX9" fmla="*/ 115 w 87367"/>
                <a:gd name="connsiteY9" fmla="*/ 46335 h 90709"/>
                <a:gd name="connsiteX10" fmla="*/ 62817 w 87367"/>
                <a:gd name="connsiteY10" fmla="*/ 36999 h 90709"/>
                <a:gd name="connsiteX11" fmla="*/ 44606 w 87367"/>
                <a:gd name="connsiteY11" fmla="*/ 19018 h 90709"/>
                <a:gd name="connsiteX12" fmla="*/ 25242 w 87367"/>
                <a:gd name="connsiteY12" fmla="*/ 36999 h 90709"/>
                <a:gd name="connsiteX13" fmla="*/ 62702 w 87367"/>
                <a:gd name="connsiteY13" fmla="*/ 36999 h 90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7367" h="90709">
                  <a:moveTo>
                    <a:pt x="0" y="46104"/>
                  </a:moveTo>
                  <a:cubicBezTo>
                    <a:pt x="0" y="19479"/>
                    <a:pt x="17750" y="0"/>
                    <a:pt x="44606" y="0"/>
                  </a:cubicBezTo>
                  <a:cubicBezTo>
                    <a:pt x="69848" y="0"/>
                    <a:pt x="87367" y="17981"/>
                    <a:pt x="87367" y="43108"/>
                  </a:cubicBezTo>
                  <a:cubicBezTo>
                    <a:pt x="87367" y="46565"/>
                    <a:pt x="87137" y="49793"/>
                    <a:pt x="86906" y="53135"/>
                  </a:cubicBezTo>
                  <a:lnTo>
                    <a:pt x="26049" y="53135"/>
                  </a:lnTo>
                  <a:cubicBezTo>
                    <a:pt x="29161" y="63854"/>
                    <a:pt x="38612" y="70424"/>
                    <a:pt x="51521" y="70424"/>
                  </a:cubicBezTo>
                  <a:cubicBezTo>
                    <a:pt x="61549" y="70424"/>
                    <a:pt x="71231" y="67889"/>
                    <a:pt x="80337" y="62471"/>
                  </a:cubicBezTo>
                  <a:lnTo>
                    <a:pt x="80337" y="82527"/>
                  </a:lnTo>
                  <a:cubicBezTo>
                    <a:pt x="70655" y="88059"/>
                    <a:pt x="59935" y="90710"/>
                    <a:pt x="48870" y="90710"/>
                  </a:cubicBezTo>
                  <a:cubicBezTo>
                    <a:pt x="21323" y="90710"/>
                    <a:pt x="115" y="73767"/>
                    <a:pt x="115" y="46335"/>
                  </a:cubicBezTo>
                  <a:close/>
                  <a:moveTo>
                    <a:pt x="62817" y="36999"/>
                  </a:moveTo>
                  <a:cubicBezTo>
                    <a:pt x="61549" y="26856"/>
                    <a:pt x="55325" y="19018"/>
                    <a:pt x="44606" y="19018"/>
                  </a:cubicBezTo>
                  <a:cubicBezTo>
                    <a:pt x="33887" y="19018"/>
                    <a:pt x="27317" y="26625"/>
                    <a:pt x="25242" y="36999"/>
                  </a:cubicBezTo>
                  <a:lnTo>
                    <a:pt x="62702" y="36999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BBFAA680-9ED6-A56F-0EC1-850EFC206377}"/>
                </a:ext>
              </a:extLst>
            </p:cNvPr>
            <p:cNvSpPr/>
            <p:nvPr/>
          </p:nvSpPr>
          <p:spPr>
            <a:xfrm>
              <a:off x="1328031" y="5707815"/>
              <a:ext cx="65813" cy="90479"/>
            </a:xfrm>
            <a:custGeom>
              <a:avLst/>
              <a:gdLst>
                <a:gd name="connsiteX0" fmla="*/ 30429 w 65813"/>
                <a:gd name="connsiteY0" fmla="*/ 72960 h 90479"/>
                <a:gd name="connsiteX1" fmla="*/ 41840 w 65813"/>
                <a:gd name="connsiteY1" fmla="*/ 65353 h 90479"/>
                <a:gd name="connsiteX2" fmla="*/ 35731 w 65813"/>
                <a:gd name="connsiteY2" fmla="*/ 57861 h 90479"/>
                <a:gd name="connsiteX3" fmla="*/ 19479 w 65813"/>
                <a:gd name="connsiteY3" fmla="*/ 51176 h 90479"/>
                <a:gd name="connsiteX4" fmla="*/ 115 w 65813"/>
                <a:gd name="connsiteY4" fmla="*/ 26625 h 90479"/>
                <a:gd name="connsiteX5" fmla="*/ 33195 w 65813"/>
                <a:gd name="connsiteY5" fmla="*/ 0 h 90479"/>
                <a:gd name="connsiteX6" fmla="*/ 60858 w 65813"/>
                <a:gd name="connsiteY6" fmla="*/ 7146 h 90479"/>
                <a:gd name="connsiteX7" fmla="*/ 60858 w 65813"/>
                <a:gd name="connsiteY7" fmla="*/ 29046 h 90479"/>
                <a:gd name="connsiteX8" fmla="*/ 34463 w 65813"/>
                <a:gd name="connsiteY8" fmla="*/ 17174 h 90479"/>
                <a:gd name="connsiteX9" fmla="*/ 23859 w 65813"/>
                <a:gd name="connsiteY9" fmla="*/ 24435 h 90479"/>
                <a:gd name="connsiteX10" fmla="*/ 30544 w 65813"/>
                <a:gd name="connsiteY10" fmla="*/ 31812 h 90479"/>
                <a:gd name="connsiteX11" fmla="*/ 47487 w 65813"/>
                <a:gd name="connsiteY11" fmla="*/ 39073 h 90479"/>
                <a:gd name="connsiteX12" fmla="*/ 65814 w 65813"/>
                <a:gd name="connsiteY12" fmla="*/ 61664 h 90479"/>
                <a:gd name="connsiteX13" fmla="*/ 29852 w 65813"/>
                <a:gd name="connsiteY13" fmla="*/ 90480 h 90479"/>
                <a:gd name="connsiteX14" fmla="*/ 0 w 65813"/>
                <a:gd name="connsiteY14" fmla="*/ 82181 h 90479"/>
                <a:gd name="connsiteX15" fmla="*/ 0 w 65813"/>
                <a:gd name="connsiteY15" fmla="*/ 59359 h 90479"/>
                <a:gd name="connsiteX16" fmla="*/ 30429 w 65813"/>
                <a:gd name="connsiteY16" fmla="*/ 72845 h 90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5813" h="90479">
                  <a:moveTo>
                    <a:pt x="30429" y="72960"/>
                  </a:moveTo>
                  <a:cubicBezTo>
                    <a:pt x="37575" y="72960"/>
                    <a:pt x="41840" y="70079"/>
                    <a:pt x="41840" y="65353"/>
                  </a:cubicBezTo>
                  <a:cubicBezTo>
                    <a:pt x="41840" y="62241"/>
                    <a:pt x="40456" y="60051"/>
                    <a:pt x="35731" y="57861"/>
                  </a:cubicBezTo>
                  <a:lnTo>
                    <a:pt x="19479" y="51176"/>
                  </a:lnTo>
                  <a:cubicBezTo>
                    <a:pt x="7722" y="46220"/>
                    <a:pt x="115" y="39995"/>
                    <a:pt x="115" y="26625"/>
                  </a:cubicBezTo>
                  <a:cubicBezTo>
                    <a:pt x="115" y="10028"/>
                    <a:pt x="13255" y="0"/>
                    <a:pt x="33195" y="0"/>
                  </a:cubicBezTo>
                  <a:cubicBezTo>
                    <a:pt x="43568" y="0"/>
                    <a:pt x="53250" y="2421"/>
                    <a:pt x="60858" y="7146"/>
                  </a:cubicBezTo>
                  <a:lnTo>
                    <a:pt x="60858" y="29046"/>
                  </a:lnTo>
                  <a:cubicBezTo>
                    <a:pt x="52443" y="21669"/>
                    <a:pt x="42416" y="17174"/>
                    <a:pt x="34463" y="17174"/>
                  </a:cubicBezTo>
                  <a:cubicBezTo>
                    <a:pt x="27893" y="17174"/>
                    <a:pt x="23859" y="19940"/>
                    <a:pt x="23859" y="24435"/>
                  </a:cubicBezTo>
                  <a:cubicBezTo>
                    <a:pt x="23859" y="28009"/>
                    <a:pt x="25588" y="29968"/>
                    <a:pt x="30544" y="31812"/>
                  </a:cubicBezTo>
                  <a:lnTo>
                    <a:pt x="47487" y="39073"/>
                  </a:lnTo>
                  <a:cubicBezTo>
                    <a:pt x="59935" y="44375"/>
                    <a:pt x="65814" y="51061"/>
                    <a:pt x="65814" y="61664"/>
                  </a:cubicBezTo>
                  <a:cubicBezTo>
                    <a:pt x="65814" y="79991"/>
                    <a:pt x="50484" y="90480"/>
                    <a:pt x="29852" y="90480"/>
                  </a:cubicBezTo>
                  <a:cubicBezTo>
                    <a:pt x="18442" y="90480"/>
                    <a:pt x="7722" y="87368"/>
                    <a:pt x="0" y="82181"/>
                  </a:cubicBezTo>
                  <a:lnTo>
                    <a:pt x="0" y="59359"/>
                  </a:lnTo>
                  <a:cubicBezTo>
                    <a:pt x="9567" y="68350"/>
                    <a:pt x="20401" y="72845"/>
                    <a:pt x="30429" y="72845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1CC42AAB-8006-D7C5-1754-9B10A6E100B7}"/>
                </a:ext>
              </a:extLst>
            </p:cNvPr>
            <p:cNvSpPr/>
            <p:nvPr/>
          </p:nvSpPr>
          <p:spPr>
            <a:xfrm>
              <a:off x="1405717" y="5707815"/>
              <a:ext cx="65813" cy="90479"/>
            </a:xfrm>
            <a:custGeom>
              <a:avLst/>
              <a:gdLst>
                <a:gd name="connsiteX0" fmla="*/ 30429 w 65813"/>
                <a:gd name="connsiteY0" fmla="*/ 72960 h 90479"/>
                <a:gd name="connsiteX1" fmla="*/ 41840 w 65813"/>
                <a:gd name="connsiteY1" fmla="*/ 65353 h 90479"/>
                <a:gd name="connsiteX2" fmla="*/ 35846 w 65813"/>
                <a:gd name="connsiteY2" fmla="*/ 57861 h 90479"/>
                <a:gd name="connsiteX3" fmla="*/ 19594 w 65813"/>
                <a:gd name="connsiteY3" fmla="*/ 51176 h 90479"/>
                <a:gd name="connsiteX4" fmla="*/ 231 w 65813"/>
                <a:gd name="connsiteY4" fmla="*/ 26625 h 90479"/>
                <a:gd name="connsiteX5" fmla="*/ 33195 w 65813"/>
                <a:gd name="connsiteY5" fmla="*/ 0 h 90479"/>
                <a:gd name="connsiteX6" fmla="*/ 60858 w 65813"/>
                <a:gd name="connsiteY6" fmla="*/ 7146 h 90479"/>
                <a:gd name="connsiteX7" fmla="*/ 60858 w 65813"/>
                <a:gd name="connsiteY7" fmla="*/ 29046 h 90479"/>
                <a:gd name="connsiteX8" fmla="*/ 34463 w 65813"/>
                <a:gd name="connsiteY8" fmla="*/ 17174 h 90479"/>
                <a:gd name="connsiteX9" fmla="*/ 23859 w 65813"/>
                <a:gd name="connsiteY9" fmla="*/ 24435 h 90479"/>
                <a:gd name="connsiteX10" fmla="*/ 30544 w 65813"/>
                <a:gd name="connsiteY10" fmla="*/ 31812 h 90479"/>
                <a:gd name="connsiteX11" fmla="*/ 47487 w 65813"/>
                <a:gd name="connsiteY11" fmla="*/ 39073 h 90479"/>
                <a:gd name="connsiteX12" fmla="*/ 65814 w 65813"/>
                <a:gd name="connsiteY12" fmla="*/ 61664 h 90479"/>
                <a:gd name="connsiteX13" fmla="*/ 29853 w 65813"/>
                <a:gd name="connsiteY13" fmla="*/ 90480 h 90479"/>
                <a:gd name="connsiteX14" fmla="*/ 0 w 65813"/>
                <a:gd name="connsiteY14" fmla="*/ 82181 h 90479"/>
                <a:gd name="connsiteX15" fmla="*/ 0 w 65813"/>
                <a:gd name="connsiteY15" fmla="*/ 59359 h 90479"/>
                <a:gd name="connsiteX16" fmla="*/ 30429 w 65813"/>
                <a:gd name="connsiteY16" fmla="*/ 72845 h 90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5813" h="90479">
                  <a:moveTo>
                    <a:pt x="30429" y="72960"/>
                  </a:moveTo>
                  <a:cubicBezTo>
                    <a:pt x="37460" y="72960"/>
                    <a:pt x="41840" y="70079"/>
                    <a:pt x="41840" y="65353"/>
                  </a:cubicBezTo>
                  <a:cubicBezTo>
                    <a:pt x="41840" y="62241"/>
                    <a:pt x="40456" y="60051"/>
                    <a:pt x="35846" y="57861"/>
                  </a:cubicBezTo>
                  <a:lnTo>
                    <a:pt x="19594" y="51176"/>
                  </a:lnTo>
                  <a:cubicBezTo>
                    <a:pt x="7838" y="46220"/>
                    <a:pt x="231" y="39995"/>
                    <a:pt x="231" y="26625"/>
                  </a:cubicBezTo>
                  <a:cubicBezTo>
                    <a:pt x="231" y="10028"/>
                    <a:pt x="13370" y="0"/>
                    <a:pt x="33195" y="0"/>
                  </a:cubicBezTo>
                  <a:cubicBezTo>
                    <a:pt x="43568" y="0"/>
                    <a:pt x="53250" y="2421"/>
                    <a:pt x="60858" y="7146"/>
                  </a:cubicBezTo>
                  <a:lnTo>
                    <a:pt x="60858" y="29046"/>
                  </a:lnTo>
                  <a:cubicBezTo>
                    <a:pt x="52328" y="21669"/>
                    <a:pt x="42301" y="17174"/>
                    <a:pt x="34463" y="17174"/>
                  </a:cubicBezTo>
                  <a:cubicBezTo>
                    <a:pt x="27893" y="17174"/>
                    <a:pt x="23859" y="19940"/>
                    <a:pt x="23859" y="24435"/>
                  </a:cubicBezTo>
                  <a:cubicBezTo>
                    <a:pt x="23859" y="28009"/>
                    <a:pt x="25588" y="29968"/>
                    <a:pt x="30544" y="31812"/>
                  </a:cubicBezTo>
                  <a:lnTo>
                    <a:pt x="47487" y="39073"/>
                  </a:lnTo>
                  <a:cubicBezTo>
                    <a:pt x="59936" y="44375"/>
                    <a:pt x="65814" y="51061"/>
                    <a:pt x="65814" y="61664"/>
                  </a:cubicBezTo>
                  <a:cubicBezTo>
                    <a:pt x="65814" y="79991"/>
                    <a:pt x="50484" y="90480"/>
                    <a:pt x="29853" y="90480"/>
                  </a:cubicBezTo>
                  <a:cubicBezTo>
                    <a:pt x="18442" y="90480"/>
                    <a:pt x="7722" y="87368"/>
                    <a:pt x="0" y="82181"/>
                  </a:cubicBezTo>
                  <a:lnTo>
                    <a:pt x="0" y="59359"/>
                  </a:lnTo>
                  <a:cubicBezTo>
                    <a:pt x="9567" y="68350"/>
                    <a:pt x="20401" y="72845"/>
                    <a:pt x="30429" y="72845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6C4075EB-D8C6-A687-4242-94E41BF5B808}"/>
                </a:ext>
              </a:extLst>
            </p:cNvPr>
            <p:cNvSpPr/>
            <p:nvPr/>
          </p:nvSpPr>
          <p:spPr>
            <a:xfrm>
              <a:off x="1482134" y="5707700"/>
              <a:ext cx="93361" cy="90594"/>
            </a:xfrm>
            <a:custGeom>
              <a:avLst/>
              <a:gdLst>
                <a:gd name="connsiteX0" fmla="*/ 69156 w 93361"/>
                <a:gd name="connsiteY0" fmla="*/ 79069 h 90594"/>
                <a:gd name="connsiteX1" fmla="*/ 43338 w 93361"/>
                <a:gd name="connsiteY1" fmla="*/ 90595 h 90594"/>
                <a:gd name="connsiteX2" fmla="*/ 0 w 93361"/>
                <a:gd name="connsiteY2" fmla="*/ 45643 h 90594"/>
                <a:gd name="connsiteX3" fmla="*/ 43338 w 93361"/>
                <a:gd name="connsiteY3" fmla="*/ 0 h 90594"/>
                <a:gd name="connsiteX4" fmla="*/ 69156 w 93361"/>
                <a:gd name="connsiteY4" fmla="*/ 11756 h 90594"/>
                <a:gd name="connsiteX5" fmla="*/ 69156 w 93361"/>
                <a:gd name="connsiteY5" fmla="*/ 1729 h 90594"/>
                <a:gd name="connsiteX6" fmla="*/ 93361 w 93361"/>
                <a:gd name="connsiteY6" fmla="*/ 1729 h 90594"/>
                <a:gd name="connsiteX7" fmla="*/ 93361 w 93361"/>
                <a:gd name="connsiteY7" fmla="*/ 88866 h 90594"/>
                <a:gd name="connsiteX8" fmla="*/ 69156 w 93361"/>
                <a:gd name="connsiteY8" fmla="*/ 88866 h 90594"/>
                <a:gd name="connsiteX9" fmla="*/ 69156 w 93361"/>
                <a:gd name="connsiteY9" fmla="*/ 78953 h 90594"/>
                <a:gd name="connsiteX10" fmla="*/ 24781 w 93361"/>
                <a:gd name="connsiteY10" fmla="*/ 45758 h 90594"/>
                <a:gd name="connsiteX11" fmla="*/ 46681 w 93361"/>
                <a:gd name="connsiteY11" fmla="*/ 68349 h 90594"/>
                <a:gd name="connsiteX12" fmla="*/ 69156 w 93361"/>
                <a:gd name="connsiteY12" fmla="*/ 45758 h 90594"/>
                <a:gd name="connsiteX13" fmla="*/ 46681 w 93361"/>
                <a:gd name="connsiteY13" fmla="*/ 22361 h 90594"/>
                <a:gd name="connsiteX14" fmla="*/ 24781 w 93361"/>
                <a:gd name="connsiteY14" fmla="*/ 45758 h 9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3361" h="90594">
                  <a:moveTo>
                    <a:pt x="69156" y="79069"/>
                  </a:moveTo>
                  <a:cubicBezTo>
                    <a:pt x="62932" y="86330"/>
                    <a:pt x="53942" y="90595"/>
                    <a:pt x="43338" y="90595"/>
                  </a:cubicBezTo>
                  <a:cubicBezTo>
                    <a:pt x="17981" y="90595"/>
                    <a:pt x="0" y="71577"/>
                    <a:pt x="0" y="45643"/>
                  </a:cubicBezTo>
                  <a:cubicBezTo>
                    <a:pt x="0" y="19709"/>
                    <a:pt x="17750" y="0"/>
                    <a:pt x="43338" y="0"/>
                  </a:cubicBezTo>
                  <a:cubicBezTo>
                    <a:pt x="53942" y="0"/>
                    <a:pt x="62932" y="4380"/>
                    <a:pt x="69156" y="11756"/>
                  </a:cubicBezTo>
                  <a:lnTo>
                    <a:pt x="69156" y="1729"/>
                  </a:lnTo>
                  <a:lnTo>
                    <a:pt x="93361" y="1729"/>
                  </a:lnTo>
                  <a:lnTo>
                    <a:pt x="93361" y="88866"/>
                  </a:lnTo>
                  <a:lnTo>
                    <a:pt x="69156" y="88866"/>
                  </a:lnTo>
                  <a:lnTo>
                    <a:pt x="69156" y="78953"/>
                  </a:lnTo>
                  <a:close/>
                  <a:moveTo>
                    <a:pt x="24781" y="45758"/>
                  </a:moveTo>
                  <a:cubicBezTo>
                    <a:pt x="24781" y="58898"/>
                    <a:pt x="34117" y="68349"/>
                    <a:pt x="46681" y="68349"/>
                  </a:cubicBezTo>
                  <a:cubicBezTo>
                    <a:pt x="59244" y="68349"/>
                    <a:pt x="69156" y="59013"/>
                    <a:pt x="69156" y="45758"/>
                  </a:cubicBezTo>
                  <a:cubicBezTo>
                    <a:pt x="69156" y="32503"/>
                    <a:pt x="59590" y="22361"/>
                    <a:pt x="46681" y="22361"/>
                  </a:cubicBezTo>
                  <a:cubicBezTo>
                    <a:pt x="33771" y="22361"/>
                    <a:pt x="24781" y="32273"/>
                    <a:pt x="24781" y="45758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74D7BFBA-B23C-726D-778D-B015DF28B5FF}"/>
                </a:ext>
              </a:extLst>
            </p:cNvPr>
            <p:cNvSpPr/>
            <p:nvPr/>
          </p:nvSpPr>
          <p:spPr>
            <a:xfrm>
              <a:off x="1592554" y="5707930"/>
              <a:ext cx="93361" cy="133702"/>
            </a:xfrm>
            <a:custGeom>
              <a:avLst/>
              <a:gdLst>
                <a:gd name="connsiteX0" fmla="*/ 45643 w 93361"/>
                <a:gd name="connsiteY0" fmla="*/ 133702 h 133702"/>
                <a:gd name="connsiteX1" fmla="*/ 10604 w 93361"/>
                <a:gd name="connsiteY1" fmla="*/ 124020 h 133702"/>
                <a:gd name="connsiteX2" fmla="*/ 10604 w 93361"/>
                <a:gd name="connsiteY2" fmla="*/ 100392 h 133702"/>
                <a:gd name="connsiteX3" fmla="*/ 44145 w 93361"/>
                <a:gd name="connsiteY3" fmla="*/ 112379 h 133702"/>
                <a:gd name="connsiteX4" fmla="*/ 69156 w 93361"/>
                <a:gd name="connsiteY4" fmla="*/ 89212 h 133702"/>
                <a:gd name="connsiteX5" fmla="*/ 69156 w 93361"/>
                <a:gd name="connsiteY5" fmla="*/ 79184 h 133702"/>
                <a:gd name="connsiteX6" fmla="*/ 43338 w 93361"/>
                <a:gd name="connsiteY6" fmla="*/ 90595 h 133702"/>
                <a:gd name="connsiteX7" fmla="*/ 0 w 93361"/>
                <a:gd name="connsiteY7" fmla="*/ 45528 h 133702"/>
                <a:gd name="connsiteX8" fmla="*/ 43338 w 93361"/>
                <a:gd name="connsiteY8" fmla="*/ 0 h 133702"/>
                <a:gd name="connsiteX9" fmla="*/ 69156 w 93361"/>
                <a:gd name="connsiteY9" fmla="*/ 11526 h 133702"/>
                <a:gd name="connsiteX10" fmla="*/ 69156 w 93361"/>
                <a:gd name="connsiteY10" fmla="*/ 1729 h 133702"/>
                <a:gd name="connsiteX11" fmla="*/ 93361 w 93361"/>
                <a:gd name="connsiteY11" fmla="*/ 1729 h 133702"/>
                <a:gd name="connsiteX12" fmla="*/ 93361 w 93361"/>
                <a:gd name="connsiteY12" fmla="*/ 87944 h 133702"/>
                <a:gd name="connsiteX13" fmla="*/ 45643 w 93361"/>
                <a:gd name="connsiteY13" fmla="*/ 133702 h 133702"/>
                <a:gd name="connsiteX14" fmla="*/ 46681 w 93361"/>
                <a:gd name="connsiteY14" fmla="*/ 22245 h 133702"/>
                <a:gd name="connsiteX15" fmla="*/ 24781 w 93361"/>
                <a:gd name="connsiteY15" fmla="*/ 45643 h 133702"/>
                <a:gd name="connsiteX16" fmla="*/ 46681 w 93361"/>
                <a:gd name="connsiteY16" fmla="*/ 68234 h 133702"/>
                <a:gd name="connsiteX17" fmla="*/ 69156 w 93361"/>
                <a:gd name="connsiteY17" fmla="*/ 45643 h 133702"/>
                <a:gd name="connsiteX18" fmla="*/ 46681 w 93361"/>
                <a:gd name="connsiteY18" fmla="*/ 22245 h 133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93361" h="133702">
                  <a:moveTo>
                    <a:pt x="45643" y="133702"/>
                  </a:moveTo>
                  <a:cubicBezTo>
                    <a:pt x="33195" y="133702"/>
                    <a:pt x="21669" y="130590"/>
                    <a:pt x="10604" y="124020"/>
                  </a:cubicBezTo>
                  <a:lnTo>
                    <a:pt x="10604" y="100392"/>
                  </a:lnTo>
                  <a:cubicBezTo>
                    <a:pt x="20977" y="108576"/>
                    <a:pt x="33195" y="112379"/>
                    <a:pt x="44145" y="112379"/>
                  </a:cubicBezTo>
                  <a:cubicBezTo>
                    <a:pt x="59935" y="112379"/>
                    <a:pt x="69156" y="104196"/>
                    <a:pt x="69156" y="89212"/>
                  </a:cubicBezTo>
                  <a:lnTo>
                    <a:pt x="69156" y="79184"/>
                  </a:lnTo>
                  <a:cubicBezTo>
                    <a:pt x="62817" y="86215"/>
                    <a:pt x="53827" y="90595"/>
                    <a:pt x="43338" y="90595"/>
                  </a:cubicBezTo>
                  <a:cubicBezTo>
                    <a:pt x="17981" y="90595"/>
                    <a:pt x="0" y="71346"/>
                    <a:pt x="0" y="45528"/>
                  </a:cubicBezTo>
                  <a:cubicBezTo>
                    <a:pt x="0" y="19709"/>
                    <a:pt x="17981" y="0"/>
                    <a:pt x="43338" y="0"/>
                  </a:cubicBezTo>
                  <a:cubicBezTo>
                    <a:pt x="53711" y="0"/>
                    <a:pt x="62702" y="4380"/>
                    <a:pt x="69156" y="11526"/>
                  </a:cubicBezTo>
                  <a:lnTo>
                    <a:pt x="69156" y="1729"/>
                  </a:lnTo>
                  <a:lnTo>
                    <a:pt x="93361" y="1729"/>
                  </a:lnTo>
                  <a:lnTo>
                    <a:pt x="93361" y="87944"/>
                  </a:lnTo>
                  <a:cubicBezTo>
                    <a:pt x="93361" y="116989"/>
                    <a:pt x="74919" y="133702"/>
                    <a:pt x="45643" y="133702"/>
                  </a:cubicBezTo>
                  <a:close/>
                  <a:moveTo>
                    <a:pt x="46681" y="22245"/>
                  </a:moveTo>
                  <a:cubicBezTo>
                    <a:pt x="34117" y="22245"/>
                    <a:pt x="24781" y="32158"/>
                    <a:pt x="24781" y="45643"/>
                  </a:cubicBezTo>
                  <a:cubicBezTo>
                    <a:pt x="24781" y="59129"/>
                    <a:pt x="34117" y="68234"/>
                    <a:pt x="46681" y="68234"/>
                  </a:cubicBezTo>
                  <a:cubicBezTo>
                    <a:pt x="59244" y="68234"/>
                    <a:pt x="69156" y="58898"/>
                    <a:pt x="69156" y="45643"/>
                  </a:cubicBezTo>
                  <a:cubicBezTo>
                    <a:pt x="69156" y="32388"/>
                    <a:pt x="59590" y="22245"/>
                    <a:pt x="46681" y="22245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1E00C706-6E1F-3A47-411A-622F9E38E700}"/>
                </a:ext>
              </a:extLst>
            </p:cNvPr>
            <p:cNvSpPr/>
            <p:nvPr/>
          </p:nvSpPr>
          <p:spPr>
            <a:xfrm>
              <a:off x="1703089" y="5707815"/>
              <a:ext cx="87367" cy="90709"/>
            </a:xfrm>
            <a:custGeom>
              <a:avLst/>
              <a:gdLst>
                <a:gd name="connsiteX0" fmla="*/ 0 w 87367"/>
                <a:gd name="connsiteY0" fmla="*/ 46104 h 90709"/>
                <a:gd name="connsiteX1" fmla="*/ 44606 w 87367"/>
                <a:gd name="connsiteY1" fmla="*/ 0 h 90709"/>
                <a:gd name="connsiteX2" fmla="*/ 87367 w 87367"/>
                <a:gd name="connsiteY2" fmla="*/ 43108 h 90709"/>
                <a:gd name="connsiteX3" fmla="*/ 86907 w 87367"/>
                <a:gd name="connsiteY3" fmla="*/ 53135 h 90709"/>
                <a:gd name="connsiteX4" fmla="*/ 26049 w 87367"/>
                <a:gd name="connsiteY4" fmla="*/ 53135 h 90709"/>
                <a:gd name="connsiteX5" fmla="*/ 51521 w 87367"/>
                <a:gd name="connsiteY5" fmla="*/ 70424 h 90709"/>
                <a:gd name="connsiteX6" fmla="*/ 80337 w 87367"/>
                <a:gd name="connsiteY6" fmla="*/ 62471 h 90709"/>
                <a:gd name="connsiteX7" fmla="*/ 80337 w 87367"/>
                <a:gd name="connsiteY7" fmla="*/ 82527 h 90709"/>
                <a:gd name="connsiteX8" fmla="*/ 48871 w 87367"/>
                <a:gd name="connsiteY8" fmla="*/ 90710 h 90709"/>
                <a:gd name="connsiteX9" fmla="*/ 115 w 87367"/>
                <a:gd name="connsiteY9" fmla="*/ 46335 h 90709"/>
                <a:gd name="connsiteX10" fmla="*/ 62817 w 87367"/>
                <a:gd name="connsiteY10" fmla="*/ 36999 h 90709"/>
                <a:gd name="connsiteX11" fmla="*/ 44606 w 87367"/>
                <a:gd name="connsiteY11" fmla="*/ 19018 h 90709"/>
                <a:gd name="connsiteX12" fmla="*/ 25242 w 87367"/>
                <a:gd name="connsiteY12" fmla="*/ 36999 h 90709"/>
                <a:gd name="connsiteX13" fmla="*/ 62702 w 87367"/>
                <a:gd name="connsiteY13" fmla="*/ 36999 h 90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7367" h="90709">
                  <a:moveTo>
                    <a:pt x="0" y="46104"/>
                  </a:moveTo>
                  <a:cubicBezTo>
                    <a:pt x="0" y="19479"/>
                    <a:pt x="17750" y="0"/>
                    <a:pt x="44606" y="0"/>
                  </a:cubicBezTo>
                  <a:cubicBezTo>
                    <a:pt x="69848" y="0"/>
                    <a:pt x="87367" y="17981"/>
                    <a:pt x="87367" y="43108"/>
                  </a:cubicBezTo>
                  <a:cubicBezTo>
                    <a:pt x="87367" y="46565"/>
                    <a:pt x="87137" y="49793"/>
                    <a:pt x="86907" y="53135"/>
                  </a:cubicBezTo>
                  <a:lnTo>
                    <a:pt x="26049" y="53135"/>
                  </a:lnTo>
                  <a:cubicBezTo>
                    <a:pt x="29161" y="63854"/>
                    <a:pt x="38612" y="70424"/>
                    <a:pt x="51521" y="70424"/>
                  </a:cubicBezTo>
                  <a:cubicBezTo>
                    <a:pt x="61549" y="70424"/>
                    <a:pt x="71231" y="67889"/>
                    <a:pt x="80337" y="62471"/>
                  </a:cubicBezTo>
                  <a:lnTo>
                    <a:pt x="80337" y="82527"/>
                  </a:lnTo>
                  <a:cubicBezTo>
                    <a:pt x="70655" y="88059"/>
                    <a:pt x="59936" y="90710"/>
                    <a:pt x="48871" y="90710"/>
                  </a:cubicBezTo>
                  <a:cubicBezTo>
                    <a:pt x="21323" y="90710"/>
                    <a:pt x="115" y="73767"/>
                    <a:pt x="115" y="46335"/>
                  </a:cubicBezTo>
                  <a:close/>
                  <a:moveTo>
                    <a:pt x="62817" y="36999"/>
                  </a:moveTo>
                  <a:cubicBezTo>
                    <a:pt x="61549" y="26856"/>
                    <a:pt x="55325" y="19018"/>
                    <a:pt x="44606" y="19018"/>
                  </a:cubicBezTo>
                  <a:cubicBezTo>
                    <a:pt x="33887" y="19018"/>
                    <a:pt x="27317" y="26625"/>
                    <a:pt x="25242" y="36999"/>
                  </a:cubicBezTo>
                  <a:lnTo>
                    <a:pt x="62702" y="36999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6" name="Freeform: Shape 145">
              <a:extLst>
                <a:ext uri="{FF2B5EF4-FFF2-40B4-BE49-F238E27FC236}">
                  <a16:creationId xmlns:a16="http://schemas.microsoft.com/office/drawing/2014/main" id="{B18CA493-BA80-40C2-AD4C-B42C505AFA74}"/>
                </a:ext>
              </a:extLst>
            </p:cNvPr>
            <p:cNvSpPr/>
            <p:nvPr/>
          </p:nvSpPr>
          <p:spPr>
            <a:xfrm>
              <a:off x="1802789" y="5707815"/>
              <a:ext cx="65813" cy="90479"/>
            </a:xfrm>
            <a:custGeom>
              <a:avLst/>
              <a:gdLst>
                <a:gd name="connsiteX0" fmla="*/ 30429 w 65813"/>
                <a:gd name="connsiteY0" fmla="*/ 72960 h 90479"/>
                <a:gd name="connsiteX1" fmla="*/ 41839 w 65813"/>
                <a:gd name="connsiteY1" fmla="*/ 65353 h 90479"/>
                <a:gd name="connsiteX2" fmla="*/ 35731 w 65813"/>
                <a:gd name="connsiteY2" fmla="*/ 57861 h 90479"/>
                <a:gd name="connsiteX3" fmla="*/ 19479 w 65813"/>
                <a:gd name="connsiteY3" fmla="*/ 51176 h 90479"/>
                <a:gd name="connsiteX4" fmla="*/ 115 w 65813"/>
                <a:gd name="connsiteY4" fmla="*/ 26625 h 90479"/>
                <a:gd name="connsiteX5" fmla="*/ 33195 w 65813"/>
                <a:gd name="connsiteY5" fmla="*/ 0 h 90479"/>
                <a:gd name="connsiteX6" fmla="*/ 60858 w 65813"/>
                <a:gd name="connsiteY6" fmla="*/ 7146 h 90479"/>
                <a:gd name="connsiteX7" fmla="*/ 60858 w 65813"/>
                <a:gd name="connsiteY7" fmla="*/ 29046 h 90479"/>
                <a:gd name="connsiteX8" fmla="*/ 34463 w 65813"/>
                <a:gd name="connsiteY8" fmla="*/ 17174 h 90479"/>
                <a:gd name="connsiteX9" fmla="*/ 23859 w 65813"/>
                <a:gd name="connsiteY9" fmla="*/ 24435 h 90479"/>
                <a:gd name="connsiteX10" fmla="*/ 30544 w 65813"/>
                <a:gd name="connsiteY10" fmla="*/ 31812 h 90479"/>
                <a:gd name="connsiteX11" fmla="*/ 47487 w 65813"/>
                <a:gd name="connsiteY11" fmla="*/ 39073 h 90479"/>
                <a:gd name="connsiteX12" fmla="*/ 65814 w 65813"/>
                <a:gd name="connsiteY12" fmla="*/ 61664 h 90479"/>
                <a:gd name="connsiteX13" fmla="*/ 29852 w 65813"/>
                <a:gd name="connsiteY13" fmla="*/ 90480 h 90479"/>
                <a:gd name="connsiteX14" fmla="*/ 0 w 65813"/>
                <a:gd name="connsiteY14" fmla="*/ 82181 h 90479"/>
                <a:gd name="connsiteX15" fmla="*/ 0 w 65813"/>
                <a:gd name="connsiteY15" fmla="*/ 59359 h 90479"/>
                <a:gd name="connsiteX16" fmla="*/ 30429 w 65813"/>
                <a:gd name="connsiteY16" fmla="*/ 72845 h 90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5813" h="90479">
                  <a:moveTo>
                    <a:pt x="30429" y="72960"/>
                  </a:moveTo>
                  <a:cubicBezTo>
                    <a:pt x="37575" y="72960"/>
                    <a:pt x="41839" y="70079"/>
                    <a:pt x="41839" y="65353"/>
                  </a:cubicBezTo>
                  <a:cubicBezTo>
                    <a:pt x="41839" y="62241"/>
                    <a:pt x="40456" y="60051"/>
                    <a:pt x="35731" y="57861"/>
                  </a:cubicBezTo>
                  <a:lnTo>
                    <a:pt x="19479" y="51176"/>
                  </a:lnTo>
                  <a:cubicBezTo>
                    <a:pt x="7722" y="46220"/>
                    <a:pt x="115" y="39995"/>
                    <a:pt x="115" y="26625"/>
                  </a:cubicBezTo>
                  <a:cubicBezTo>
                    <a:pt x="115" y="10028"/>
                    <a:pt x="13255" y="0"/>
                    <a:pt x="33195" y="0"/>
                  </a:cubicBezTo>
                  <a:cubicBezTo>
                    <a:pt x="43568" y="0"/>
                    <a:pt x="53250" y="2421"/>
                    <a:pt x="60858" y="7146"/>
                  </a:cubicBezTo>
                  <a:lnTo>
                    <a:pt x="60858" y="29046"/>
                  </a:lnTo>
                  <a:cubicBezTo>
                    <a:pt x="52444" y="21669"/>
                    <a:pt x="42416" y="17174"/>
                    <a:pt x="34463" y="17174"/>
                  </a:cubicBezTo>
                  <a:cubicBezTo>
                    <a:pt x="27893" y="17174"/>
                    <a:pt x="23859" y="19940"/>
                    <a:pt x="23859" y="24435"/>
                  </a:cubicBezTo>
                  <a:cubicBezTo>
                    <a:pt x="23859" y="28009"/>
                    <a:pt x="25588" y="29968"/>
                    <a:pt x="30544" y="31812"/>
                  </a:cubicBezTo>
                  <a:lnTo>
                    <a:pt x="47487" y="39073"/>
                  </a:lnTo>
                  <a:cubicBezTo>
                    <a:pt x="59935" y="44375"/>
                    <a:pt x="65814" y="51061"/>
                    <a:pt x="65814" y="61664"/>
                  </a:cubicBezTo>
                  <a:cubicBezTo>
                    <a:pt x="65814" y="79991"/>
                    <a:pt x="50484" y="90480"/>
                    <a:pt x="29852" y="90480"/>
                  </a:cubicBezTo>
                  <a:cubicBezTo>
                    <a:pt x="18442" y="90480"/>
                    <a:pt x="7722" y="87368"/>
                    <a:pt x="0" y="82181"/>
                  </a:cubicBezTo>
                  <a:lnTo>
                    <a:pt x="0" y="59359"/>
                  </a:lnTo>
                  <a:cubicBezTo>
                    <a:pt x="9567" y="68350"/>
                    <a:pt x="20401" y="72845"/>
                    <a:pt x="30429" y="72845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2659D5A2-4B5D-C04B-98B1-85E305414292}"/>
                </a:ext>
              </a:extLst>
            </p:cNvPr>
            <p:cNvSpPr/>
            <p:nvPr/>
          </p:nvSpPr>
          <p:spPr>
            <a:xfrm>
              <a:off x="696288" y="5951361"/>
              <a:ext cx="88289" cy="88289"/>
            </a:xfrm>
            <a:custGeom>
              <a:avLst/>
              <a:gdLst>
                <a:gd name="connsiteX0" fmla="*/ 44145 w 88289"/>
                <a:gd name="connsiteY0" fmla="*/ 88289 h 88289"/>
                <a:gd name="connsiteX1" fmla="*/ 0 w 88289"/>
                <a:gd name="connsiteY1" fmla="*/ 44029 h 88289"/>
                <a:gd name="connsiteX2" fmla="*/ 44145 w 88289"/>
                <a:gd name="connsiteY2" fmla="*/ 0 h 88289"/>
                <a:gd name="connsiteX3" fmla="*/ 88290 w 88289"/>
                <a:gd name="connsiteY3" fmla="*/ 44029 h 88289"/>
                <a:gd name="connsiteX4" fmla="*/ 44145 w 88289"/>
                <a:gd name="connsiteY4" fmla="*/ 88289 h 88289"/>
                <a:gd name="connsiteX5" fmla="*/ 78262 w 88289"/>
                <a:gd name="connsiteY5" fmla="*/ 44029 h 88289"/>
                <a:gd name="connsiteX6" fmla="*/ 44145 w 88289"/>
                <a:gd name="connsiteY6" fmla="*/ 8990 h 88289"/>
                <a:gd name="connsiteX7" fmla="*/ 10143 w 88289"/>
                <a:gd name="connsiteY7" fmla="*/ 44029 h 88289"/>
                <a:gd name="connsiteX8" fmla="*/ 44145 w 88289"/>
                <a:gd name="connsiteY8" fmla="*/ 79299 h 88289"/>
                <a:gd name="connsiteX9" fmla="*/ 78262 w 88289"/>
                <a:gd name="connsiteY9" fmla="*/ 44029 h 882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8289" h="88289">
                  <a:moveTo>
                    <a:pt x="44145" y="88289"/>
                  </a:moveTo>
                  <a:cubicBezTo>
                    <a:pt x="18326" y="88289"/>
                    <a:pt x="0" y="69848"/>
                    <a:pt x="0" y="44029"/>
                  </a:cubicBezTo>
                  <a:cubicBezTo>
                    <a:pt x="0" y="18211"/>
                    <a:pt x="18442" y="0"/>
                    <a:pt x="44145" y="0"/>
                  </a:cubicBezTo>
                  <a:cubicBezTo>
                    <a:pt x="69848" y="0"/>
                    <a:pt x="88290" y="18326"/>
                    <a:pt x="88290" y="44029"/>
                  </a:cubicBezTo>
                  <a:cubicBezTo>
                    <a:pt x="88290" y="69732"/>
                    <a:pt x="70078" y="88289"/>
                    <a:pt x="44145" y="88289"/>
                  </a:cubicBezTo>
                  <a:close/>
                  <a:moveTo>
                    <a:pt x="78262" y="44029"/>
                  </a:moveTo>
                  <a:cubicBezTo>
                    <a:pt x="78262" y="23744"/>
                    <a:pt x="64315" y="8990"/>
                    <a:pt x="44145" y="8990"/>
                  </a:cubicBezTo>
                  <a:cubicBezTo>
                    <a:pt x="23974" y="8990"/>
                    <a:pt x="10143" y="23744"/>
                    <a:pt x="10143" y="44029"/>
                  </a:cubicBezTo>
                  <a:cubicBezTo>
                    <a:pt x="10143" y="64315"/>
                    <a:pt x="23859" y="79299"/>
                    <a:pt x="44145" y="79299"/>
                  </a:cubicBezTo>
                  <a:cubicBezTo>
                    <a:pt x="64431" y="79299"/>
                    <a:pt x="78262" y="64315"/>
                    <a:pt x="78262" y="44029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A8555AD5-4080-EFE7-727C-753E66A3911B}"/>
                </a:ext>
              </a:extLst>
            </p:cNvPr>
            <p:cNvSpPr/>
            <p:nvPr/>
          </p:nvSpPr>
          <p:spPr>
            <a:xfrm>
              <a:off x="798755" y="5980867"/>
              <a:ext cx="50945" cy="57860"/>
            </a:xfrm>
            <a:custGeom>
              <a:avLst/>
              <a:gdLst>
                <a:gd name="connsiteX0" fmla="*/ 9336 w 50945"/>
                <a:gd name="connsiteY0" fmla="*/ 57860 h 57860"/>
                <a:gd name="connsiteX1" fmla="*/ 0 w 50945"/>
                <a:gd name="connsiteY1" fmla="*/ 57860 h 57860"/>
                <a:gd name="connsiteX2" fmla="*/ 0 w 50945"/>
                <a:gd name="connsiteY2" fmla="*/ 1037 h 57860"/>
                <a:gd name="connsiteX3" fmla="*/ 9336 w 50945"/>
                <a:gd name="connsiteY3" fmla="*/ 1037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0 h 57860"/>
                <a:gd name="connsiteX8" fmla="*/ 41494 w 50945"/>
                <a:gd name="connsiteY8" fmla="*/ 57860 h 57860"/>
                <a:gd name="connsiteX9" fmla="*/ 41494 w 50945"/>
                <a:gd name="connsiteY9" fmla="*/ 26048 h 57860"/>
                <a:gd name="connsiteX10" fmla="*/ 26740 w 50945"/>
                <a:gd name="connsiteY10" fmla="*/ 9105 h 57860"/>
                <a:gd name="connsiteX11" fmla="*/ 9336 w 50945"/>
                <a:gd name="connsiteY11" fmla="*/ 29391 h 57860"/>
                <a:gd name="connsiteX12" fmla="*/ 9336 w 50945"/>
                <a:gd name="connsiteY12" fmla="*/ 57860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0"/>
                  </a:moveTo>
                  <a:lnTo>
                    <a:pt x="0" y="57860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641"/>
                  </a:lnTo>
                  <a:cubicBezTo>
                    <a:pt x="13370" y="4610"/>
                    <a:pt x="20286" y="0"/>
                    <a:pt x="29046" y="0"/>
                  </a:cubicBezTo>
                  <a:cubicBezTo>
                    <a:pt x="43453" y="0"/>
                    <a:pt x="50945" y="10373"/>
                    <a:pt x="50945" y="24435"/>
                  </a:cubicBezTo>
                  <a:lnTo>
                    <a:pt x="50945" y="57860"/>
                  </a:lnTo>
                  <a:lnTo>
                    <a:pt x="41494" y="57860"/>
                  </a:lnTo>
                  <a:lnTo>
                    <a:pt x="41494" y="26048"/>
                  </a:lnTo>
                  <a:cubicBezTo>
                    <a:pt x="41494" y="14984"/>
                    <a:pt x="36653" y="9105"/>
                    <a:pt x="26740" y="9105"/>
                  </a:cubicBezTo>
                  <a:cubicBezTo>
                    <a:pt x="16252" y="9105"/>
                    <a:pt x="9336" y="18095"/>
                    <a:pt x="9336" y="29391"/>
                  </a:cubicBezTo>
                  <a:lnTo>
                    <a:pt x="9336" y="5786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743BE58C-1CAD-352E-88EB-59BDAAA0C890}"/>
                </a:ext>
              </a:extLst>
            </p:cNvPr>
            <p:cNvSpPr/>
            <p:nvPr/>
          </p:nvSpPr>
          <p:spPr>
            <a:xfrm>
              <a:off x="862840" y="5980867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2 h 58782"/>
                <a:gd name="connsiteX11" fmla="*/ 28124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8A594425-ACE0-4CBB-8E9E-7D82A25194D2}"/>
                </a:ext>
              </a:extLst>
            </p:cNvPr>
            <p:cNvSpPr/>
            <p:nvPr/>
          </p:nvSpPr>
          <p:spPr>
            <a:xfrm>
              <a:off x="955048" y="5980867"/>
              <a:ext cx="59128" cy="58782"/>
            </a:xfrm>
            <a:custGeom>
              <a:avLst/>
              <a:gdLst>
                <a:gd name="connsiteX0" fmla="*/ 0 w 59128"/>
                <a:gd name="connsiteY0" fmla="*/ 29276 h 58782"/>
                <a:gd name="connsiteX1" fmla="*/ 29852 w 59128"/>
                <a:gd name="connsiteY1" fmla="*/ 0 h 58782"/>
                <a:gd name="connsiteX2" fmla="*/ 59129 w 59128"/>
                <a:gd name="connsiteY2" fmla="*/ 29276 h 58782"/>
                <a:gd name="connsiteX3" fmla="*/ 29852 w 59128"/>
                <a:gd name="connsiteY3" fmla="*/ 58783 h 58782"/>
                <a:gd name="connsiteX4" fmla="*/ 0 w 59128"/>
                <a:gd name="connsiteY4" fmla="*/ 29276 h 58782"/>
                <a:gd name="connsiteX5" fmla="*/ 29737 w 59128"/>
                <a:gd name="connsiteY5" fmla="*/ 8875 h 58782"/>
                <a:gd name="connsiteX6" fmla="*/ 9682 w 59128"/>
                <a:gd name="connsiteY6" fmla="*/ 29391 h 58782"/>
                <a:gd name="connsiteX7" fmla="*/ 29737 w 59128"/>
                <a:gd name="connsiteY7" fmla="*/ 50023 h 58782"/>
                <a:gd name="connsiteX8" fmla="*/ 49447 w 59128"/>
                <a:gd name="connsiteY8" fmla="*/ 29391 h 58782"/>
                <a:gd name="connsiteX9" fmla="*/ 29737 w 59128"/>
                <a:gd name="connsiteY9" fmla="*/ 8875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2">
                  <a:moveTo>
                    <a:pt x="0" y="29276"/>
                  </a:moveTo>
                  <a:cubicBezTo>
                    <a:pt x="0" y="12332"/>
                    <a:pt x="12563" y="0"/>
                    <a:pt x="29852" y="0"/>
                  </a:cubicBezTo>
                  <a:cubicBezTo>
                    <a:pt x="47142" y="0"/>
                    <a:pt x="59129" y="12332"/>
                    <a:pt x="59129" y="29276"/>
                  </a:cubicBezTo>
                  <a:cubicBezTo>
                    <a:pt x="59129" y="46219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6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19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8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5E092182-A604-E637-ABFC-8742A16C95B1}"/>
                </a:ext>
              </a:extLst>
            </p:cNvPr>
            <p:cNvSpPr/>
            <p:nvPr/>
          </p:nvSpPr>
          <p:spPr>
            <a:xfrm>
              <a:off x="1028008" y="5951361"/>
              <a:ext cx="33771" cy="87366"/>
            </a:xfrm>
            <a:custGeom>
              <a:avLst/>
              <a:gdLst>
                <a:gd name="connsiteX0" fmla="*/ 9336 w 33771"/>
                <a:gd name="connsiteY0" fmla="*/ 39188 h 87366"/>
                <a:gd name="connsiteX1" fmla="*/ 9336 w 33771"/>
                <a:gd name="connsiteY1" fmla="*/ 87367 h 87366"/>
                <a:gd name="connsiteX2" fmla="*/ 0 w 33771"/>
                <a:gd name="connsiteY2" fmla="*/ 87367 h 87366"/>
                <a:gd name="connsiteX3" fmla="*/ 0 w 33771"/>
                <a:gd name="connsiteY3" fmla="*/ 20516 h 87366"/>
                <a:gd name="connsiteX4" fmla="*/ 19825 w 33771"/>
                <a:gd name="connsiteY4" fmla="*/ 0 h 87366"/>
                <a:gd name="connsiteX5" fmla="*/ 33771 w 33771"/>
                <a:gd name="connsiteY5" fmla="*/ 4034 h 87366"/>
                <a:gd name="connsiteX6" fmla="*/ 33771 w 33771"/>
                <a:gd name="connsiteY6" fmla="*/ 13370 h 87366"/>
                <a:gd name="connsiteX7" fmla="*/ 20516 w 33771"/>
                <a:gd name="connsiteY7" fmla="*/ 8875 h 87366"/>
                <a:gd name="connsiteX8" fmla="*/ 9336 w 33771"/>
                <a:gd name="connsiteY8" fmla="*/ 20055 h 87366"/>
                <a:gd name="connsiteX9" fmla="*/ 9336 w 33771"/>
                <a:gd name="connsiteY9" fmla="*/ 30544 h 87366"/>
                <a:gd name="connsiteX10" fmla="*/ 32042 w 33771"/>
                <a:gd name="connsiteY10" fmla="*/ 30544 h 87366"/>
                <a:gd name="connsiteX11" fmla="*/ 32042 w 33771"/>
                <a:gd name="connsiteY11" fmla="*/ 39188 h 87366"/>
                <a:gd name="connsiteX12" fmla="*/ 9336 w 33771"/>
                <a:gd name="connsiteY12" fmla="*/ 39188 h 873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771" h="87366">
                  <a:moveTo>
                    <a:pt x="9336" y="39188"/>
                  </a:moveTo>
                  <a:lnTo>
                    <a:pt x="9336" y="87367"/>
                  </a:lnTo>
                  <a:lnTo>
                    <a:pt x="0" y="87367"/>
                  </a:lnTo>
                  <a:lnTo>
                    <a:pt x="0" y="20516"/>
                  </a:lnTo>
                  <a:cubicBezTo>
                    <a:pt x="0" y="8529"/>
                    <a:pt x="7492" y="0"/>
                    <a:pt x="19825" y="0"/>
                  </a:cubicBezTo>
                  <a:cubicBezTo>
                    <a:pt x="24666" y="0"/>
                    <a:pt x="29391" y="1037"/>
                    <a:pt x="33771" y="4034"/>
                  </a:cubicBezTo>
                  <a:lnTo>
                    <a:pt x="33771" y="13370"/>
                  </a:lnTo>
                  <a:cubicBezTo>
                    <a:pt x="29737" y="10142"/>
                    <a:pt x="25242" y="8875"/>
                    <a:pt x="20516" y="8875"/>
                  </a:cubicBezTo>
                  <a:cubicBezTo>
                    <a:pt x="13716" y="8875"/>
                    <a:pt x="9336" y="13370"/>
                    <a:pt x="9336" y="20055"/>
                  </a:cubicBezTo>
                  <a:lnTo>
                    <a:pt x="9336" y="30544"/>
                  </a:lnTo>
                  <a:lnTo>
                    <a:pt x="32042" y="30544"/>
                  </a:lnTo>
                  <a:lnTo>
                    <a:pt x="32042" y="39188"/>
                  </a:lnTo>
                  <a:lnTo>
                    <a:pt x="9336" y="39188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AEB5A38D-CA62-32EF-EDE4-C1CB2A92E07C}"/>
                </a:ext>
              </a:extLst>
            </p:cNvPr>
            <p:cNvSpPr/>
            <p:nvPr/>
          </p:nvSpPr>
          <p:spPr>
            <a:xfrm>
              <a:off x="1095090" y="5963808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2 h 75841"/>
                <a:gd name="connsiteX9" fmla="*/ 20401 w 33656"/>
                <a:gd name="connsiteY9" fmla="*/ 66966 h 75841"/>
                <a:gd name="connsiteX10" fmla="*/ 33656 w 33656"/>
                <a:gd name="connsiteY10" fmla="*/ 62817 h 75841"/>
                <a:gd name="connsiteX11" fmla="*/ 33656 w 33656"/>
                <a:gd name="connsiteY11" fmla="*/ 71922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2"/>
                  </a:lnTo>
                  <a:cubicBezTo>
                    <a:pt x="9336" y="63855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9DA4E8A1-61EF-A45C-E569-7B86EB3CB643}"/>
                </a:ext>
              </a:extLst>
            </p:cNvPr>
            <p:cNvSpPr/>
            <p:nvPr/>
          </p:nvSpPr>
          <p:spPr>
            <a:xfrm>
              <a:off x="1140502" y="5952282"/>
              <a:ext cx="50945" cy="86445"/>
            </a:xfrm>
            <a:custGeom>
              <a:avLst/>
              <a:gdLst>
                <a:gd name="connsiteX0" fmla="*/ 9336 w 50945"/>
                <a:gd name="connsiteY0" fmla="*/ 86445 h 86445"/>
                <a:gd name="connsiteX1" fmla="*/ 0 w 50945"/>
                <a:gd name="connsiteY1" fmla="*/ 86445 h 86445"/>
                <a:gd name="connsiteX2" fmla="*/ 0 w 50945"/>
                <a:gd name="connsiteY2" fmla="*/ 0 h 86445"/>
                <a:gd name="connsiteX3" fmla="*/ 9336 w 50945"/>
                <a:gd name="connsiteY3" fmla="*/ 0 h 86445"/>
                <a:gd name="connsiteX4" fmla="*/ 9336 w 50945"/>
                <a:gd name="connsiteY4" fmla="*/ 40226 h 86445"/>
                <a:gd name="connsiteX5" fmla="*/ 29046 w 50945"/>
                <a:gd name="connsiteY5" fmla="*/ 28585 h 86445"/>
                <a:gd name="connsiteX6" fmla="*/ 50945 w 50945"/>
                <a:gd name="connsiteY6" fmla="*/ 53020 h 86445"/>
                <a:gd name="connsiteX7" fmla="*/ 50945 w 50945"/>
                <a:gd name="connsiteY7" fmla="*/ 86445 h 86445"/>
                <a:gd name="connsiteX8" fmla="*/ 41494 w 50945"/>
                <a:gd name="connsiteY8" fmla="*/ 86445 h 86445"/>
                <a:gd name="connsiteX9" fmla="*/ 41494 w 50945"/>
                <a:gd name="connsiteY9" fmla="*/ 54633 h 86445"/>
                <a:gd name="connsiteX10" fmla="*/ 26740 w 50945"/>
                <a:gd name="connsiteY10" fmla="*/ 37690 h 86445"/>
                <a:gd name="connsiteX11" fmla="*/ 9336 w 50945"/>
                <a:gd name="connsiteY11" fmla="*/ 57976 h 86445"/>
                <a:gd name="connsiteX12" fmla="*/ 9336 w 50945"/>
                <a:gd name="connsiteY12" fmla="*/ 86445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86445">
                  <a:moveTo>
                    <a:pt x="9336" y="86445"/>
                  </a:move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226"/>
                  </a:lnTo>
                  <a:cubicBezTo>
                    <a:pt x="13370" y="33195"/>
                    <a:pt x="20286" y="28585"/>
                    <a:pt x="29046" y="28585"/>
                  </a:cubicBezTo>
                  <a:cubicBezTo>
                    <a:pt x="43453" y="28585"/>
                    <a:pt x="50945" y="38958"/>
                    <a:pt x="50945" y="53020"/>
                  </a:cubicBezTo>
                  <a:lnTo>
                    <a:pt x="50945" y="86445"/>
                  </a:lnTo>
                  <a:lnTo>
                    <a:pt x="41494" y="86445"/>
                  </a:lnTo>
                  <a:lnTo>
                    <a:pt x="41494" y="54633"/>
                  </a:lnTo>
                  <a:cubicBezTo>
                    <a:pt x="41494" y="43569"/>
                    <a:pt x="36653" y="37690"/>
                    <a:pt x="26740" y="37690"/>
                  </a:cubicBezTo>
                  <a:cubicBezTo>
                    <a:pt x="16252" y="37690"/>
                    <a:pt x="9336" y="46680"/>
                    <a:pt x="9336" y="57976"/>
                  </a:cubicBezTo>
                  <a:lnTo>
                    <a:pt x="9336" y="86445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id="{DFD9B047-9F2C-DF2E-D998-12CD3A3AFBCE}"/>
                </a:ext>
              </a:extLst>
            </p:cNvPr>
            <p:cNvSpPr/>
            <p:nvPr/>
          </p:nvSpPr>
          <p:spPr>
            <a:xfrm>
              <a:off x="1204587" y="5980867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2 h 58782"/>
                <a:gd name="connsiteX11" fmla="*/ 28124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4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59DAC93B-6B65-ACAD-AEA5-AA645DEC040F}"/>
                </a:ext>
              </a:extLst>
            </p:cNvPr>
            <p:cNvSpPr/>
            <p:nvPr/>
          </p:nvSpPr>
          <p:spPr>
            <a:xfrm>
              <a:off x="1301175" y="5980867"/>
              <a:ext cx="86791" cy="57860"/>
            </a:xfrm>
            <a:custGeom>
              <a:avLst/>
              <a:gdLst>
                <a:gd name="connsiteX0" fmla="*/ 9336 w 86791"/>
                <a:gd name="connsiteY0" fmla="*/ 57860 h 57860"/>
                <a:gd name="connsiteX1" fmla="*/ 0 w 86791"/>
                <a:gd name="connsiteY1" fmla="*/ 57860 h 57860"/>
                <a:gd name="connsiteX2" fmla="*/ 0 w 86791"/>
                <a:gd name="connsiteY2" fmla="*/ 1037 h 57860"/>
                <a:gd name="connsiteX3" fmla="*/ 9336 w 86791"/>
                <a:gd name="connsiteY3" fmla="*/ 1037 h 57860"/>
                <a:gd name="connsiteX4" fmla="*/ 9336 w 86791"/>
                <a:gd name="connsiteY4" fmla="*/ 11295 h 57860"/>
                <a:gd name="connsiteX5" fmla="*/ 28008 w 86791"/>
                <a:gd name="connsiteY5" fmla="*/ 0 h 57860"/>
                <a:gd name="connsiteX6" fmla="*/ 45643 w 86791"/>
                <a:gd name="connsiteY6" fmla="*/ 12448 h 57860"/>
                <a:gd name="connsiteX7" fmla="*/ 65814 w 86791"/>
                <a:gd name="connsiteY7" fmla="*/ 0 h 57860"/>
                <a:gd name="connsiteX8" fmla="*/ 86791 w 86791"/>
                <a:gd name="connsiteY8" fmla="*/ 24435 h 57860"/>
                <a:gd name="connsiteX9" fmla="*/ 86791 w 86791"/>
                <a:gd name="connsiteY9" fmla="*/ 57860 h 57860"/>
                <a:gd name="connsiteX10" fmla="*/ 77455 w 86791"/>
                <a:gd name="connsiteY10" fmla="*/ 57860 h 57860"/>
                <a:gd name="connsiteX11" fmla="*/ 77455 w 86791"/>
                <a:gd name="connsiteY11" fmla="*/ 26048 h 57860"/>
                <a:gd name="connsiteX12" fmla="*/ 63970 w 86791"/>
                <a:gd name="connsiteY12" fmla="*/ 9105 h 57860"/>
                <a:gd name="connsiteX13" fmla="*/ 48064 w 86791"/>
                <a:gd name="connsiteY13" fmla="*/ 28584 h 57860"/>
                <a:gd name="connsiteX14" fmla="*/ 48064 w 86791"/>
                <a:gd name="connsiteY14" fmla="*/ 57860 h 57860"/>
                <a:gd name="connsiteX15" fmla="*/ 38728 w 86791"/>
                <a:gd name="connsiteY15" fmla="*/ 57860 h 57860"/>
                <a:gd name="connsiteX16" fmla="*/ 38728 w 86791"/>
                <a:gd name="connsiteY16" fmla="*/ 26048 h 57860"/>
                <a:gd name="connsiteX17" fmla="*/ 25242 w 86791"/>
                <a:gd name="connsiteY17" fmla="*/ 9105 h 57860"/>
                <a:gd name="connsiteX18" fmla="*/ 9336 w 86791"/>
                <a:gd name="connsiteY18" fmla="*/ 29391 h 57860"/>
                <a:gd name="connsiteX19" fmla="*/ 9336 w 86791"/>
                <a:gd name="connsiteY19" fmla="*/ 57860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86791" h="57860">
                  <a:moveTo>
                    <a:pt x="9336" y="57860"/>
                  </a:moveTo>
                  <a:lnTo>
                    <a:pt x="0" y="57860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295"/>
                  </a:lnTo>
                  <a:cubicBezTo>
                    <a:pt x="13140" y="4380"/>
                    <a:pt x="19825" y="0"/>
                    <a:pt x="28008" y="0"/>
                  </a:cubicBezTo>
                  <a:cubicBezTo>
                    <a:pt x="36883" y="0"/>
                    <a:pt x="42762" y="4841"/>
                    <a:pt x="45643" y="12448"/>
                  </a:cubicBezTo>
                  <a:cubicBezTo>
                    <a:pt x="49331" y="4956"/>
                    <a:pt x="56708" y="0"/>
                    <a:pt x="65814" y="0"/>
                  </a:cubicBezTo>
                  <a:cubicBezTo>
                    <a:pt x="79530" y="0"/>
                    <a:pt x="86791" y="10373"/>
                    <a:pt x="86791" y="24435"/>
                  </a:cubicBezTo>
                  <a:lnTo>
                    <a:pt x="86791" y="57860"/>
                  </a:lnTo>
                  <a:lnTo>
                    <a:pt x="77455" y="57860"/>
                  </a:lnTo>
                  <a:lnTo>
                    <a:pt x="77455" y="26048"/>
                  </a:lnTo>
                  <a:cubicBezTo>
                    <a:pt x="77455" y="14984"/>
                    <a:pt x="73075" y="9105"/>
                    <a:pt x="63970" y="9105"/>
                  </a:cubicBezTo>
                  <a:cubicBezTo>
                    <a:pt x="54403" y="9105"/>
                    <a:pt x="48064" y="17750"/>
                    <a:pt x="48064" y="28584"/>
                  </a:cubicBezTo>
                  <a:lnTo>
                    <a:pt x="48064" y="57860"/>
                  </a:lnTo>
                  <a:lnTo>
                    <a:pt x="38728" y="57860"/>
                  </a:lnTo>
                  <a:lnTo>
                    <a:pt x="38728" y="26048"/>
                  </a:lnTo>
                  <a:cubicBezTo>
                    <a:pt x="38728" y="14984"/>
                    <a:pt x="34348" y="9105"/>
                    <a:pt x="25242" y="9105"/>
                  </a:cubicBezTo>
                  <a:cubicBezTo>
                    <a:pt x="15675" y="9105"/>
                    <a:pt x="9336" y="18095"/>
                    <a:pt x="9336" y="29391"/>
                  </a:cubicBezTo>
                  <a:lnTo>
                    <a:pt x="9336" y="5786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869B9158-AFAE-7EB1-AF42-17FB0D36199C}"/>
                </a:ext>
              </a:extLst>
            </p:cNvPr>
            <p:cNvSpPr/>
            <p:nvPr/>
          </p:nvSpPr>
          <p:spPr>
            <a:xfrm>
              <a:off x="1401106" y="5980867"/>
              <a:ext cx="59128" cy="58782"/>
            </a:xfrm>
            <a:custGeom>
              <a:avLst/>
              <a:gdLst>
                <a:gd name="connsiteX0" fmla="*/ 0 w 59128"/>
                <a:gd name="connsiteY0" fmla="*/ 29276 h 58782"/>
                <a:gd name="connsiteX1" fmla="*/ 29853 w 59128"/>
                <a:gd name="connsiteY1" fmla="*/ 0 h 58782"/>
                <a:gd name="connsiteX2" fmla="*/ 59129 w 59128"/>
                <a:gd name="connsiteY2" fmla="*/ 29276 h 58782"/>
                <a:gd name="connsiteX3" fmla="*/ 29853 w 59128"/>
                <a:gd name="connsiteY3" fmla="*/ 58783 h 58782"/>
                <a:gd name="connsiteX4" fmla="*/ 0 w 59128"/>
                <a:gd name="connsiteY4" fmla="*/ 29276 h 58782"/>
                <a:gd name="connsiteX5" fmla="*/ 29737 w 59128"/>
                <a:gd name="connsiteY5" fmla="*/ 8875 h 58782"/>
                <a:gd name="connsiteX6" fmla="*/ 9682 w 59128"/>
                <a:gd name="connsiteY6" fmla="*/ 29391 h 58782"/>
                <a:gd name="connsiteX7" fmla="*/ 29737 w 59128"/>
                <a:gd name="connsiteY7" fmla="*/ 50023 h 58782"/>
                <a:gd name="connsiteX8" fmla="*/ 49447 w 59128"/>
                <a:gd name="connsiteY8" fmla="*/ 29391 h 58782"/>
                <a:gd name="connsiteX9" fmla="*/ 29737 w 59128"/>
                <a:gd name="connsiteY9" fmla="*/ 8875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2">
                  <a:moveTo>
                    <a:pt x="0" y="29276"/>
                  </a:moveTo>
                  <a:cubicBezTo>
                    <a:pt x="0" y="12332"/>
                    <a:pt x="12563" y="0"/>
                    <a:pt x="29853" y="0"/>
                  </a:cubicBezTo>
                  <a:cubicBezTo>
                    <a:pt x="47142" y="0"/>
                    <a:pt x="59129" y="12332"/>
                    <a:pt x="59129" y="29276"/>
                  </a:cubicBezTo>
                  <a:cubicBezTo>
                    <a:pt x="59129" y="46219"/>
                    <a:pt x="46911" y="58783"/>
                    <a:pt x="29853" y="58783"/>
                  </a:cubicBezTo>
                  <a:cubicBezTo>
                    <a:pt x="12794" y="58783"/>
                    <a:pt x="0" y="46450"/>
                    <a:pt x="0" y="29276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19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8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E5683291-6F0D-DFF5-8982-634521539968}"/>
                </a:ext>
              </a:extLst>
            </p:cNvPr>
            <p:cNvSpPr/>
            <p:nvPr/>
          </p:nvSpPr>
          <p:spPr>
            <a:xfrm>
              <a:off x="1470378" y="5980867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8 h 58782"/>
                <a:gd name="connsiteX4" fmla="*/ 807 w 40341"/>
                <a:gd name="connsiteY4" fmla="*/ 16136 h 58782"/>
                <a:gd name="connsiteX5" fmla="*/ 20401 w 40341"/>
                <a:gd name="connsiteY5" fmla="*/ 0 h 58782"/>
                <a:gd name="connsiteX6" fmla="*/ 37575 w 40341"/>
                <a:gd name="connsiteY6" fmla="*/ 5186 h 58782"/>
                <a:gd name="connsiteX7" fmla="*/ 37575 w 40341"/>
                <a:gd name="connsiteY7" fmla="*/ 14868 h 58782"/>
                <a:gd name="connsiteX8" fmla="*/ 20516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7 h 58782"/>
                <a:gd name="connsiteX12" fmla="*/ 40341 w 40341"/>
                <a:gd name="connsiteY12" fmla="*/ 41378 h 58782"/>
                <a:gd name="connsiteX13" fmla="*/ 19249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5"/>
                    <a:pt x="29276" y="37574"/>
                    <a:pt x="25012" y="35846"/>
                  </a:cubicBezTo>
                  <a:lnTo>
                    <a:pt x="11641" y="30428"/>
                  </a:lnTo>
                  <a:cubicBezTo>
                    <a:pt x="4610" y="27432"/>
                    <a:pt x="807" y="23398"/>
                    <a:pt x="807" y="16136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4"/>
                    <a:pt x="37575" y="5186"/>
                  </a:cubicBezTo>
                  <a:lnTo>
                    <a:pt x="37575" y="14868"/>
                  </a:lnTo>
                  <a:cubicBezTo>
                    <a:pt x="32388" y="10373"/>
                    <a:pt x="26164" y="7722"/>
                    <a:pt x="20516" y="7722"/>
                  </a:cubicBezTo>
                  <a:cubicBezTo>
                    <a:pt x="14408" y="7722"/>
                    <a:pt x="10143" y="10488"/>
                    <a:pt x="10143" y="15214"/>
                  </a:cubicBezTo>
                  <a:cubicBezTo>
                    <a:pt x="10143" y="18557"/>
                    <a:pt x="11757" y="20631"/>
                    <a:pt x="16252" y="22361"/>
                  </a:cubicBezTo>
                  <a:lnTo>
                    <a:pt x="29737" y="27777"/>
                  </a:lnTo>
                  <a:cubicBezTo>
                    <a:pt x="36999" y="30890"/>
                    <a:pt x="40341" y="35270"/>
                    <a:pt x="40341" y="41378"/>
                  </a:cubicBezTo>
                  <a:cubicBezTo>
                    <a:pt x="40341" y="52097"/>
                    <a:pt x="31697" y="58783"/>
                    <a:pt x="19249" y="58783"/>
                  </a:cubicBezTo>
                  <a:cubicBezTo>
                    <a:pt x="11757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324CF1CB-23E2-32FA-7744-29F4BBD7766A}"/>
                </a:ext>
              </a:extLst>
            </p:cNvPr>
            <p:cNvSpPr/>
            <p:nvPr/>
          </p:nvSpPr>
          <p:spPr>
            <a:xfrm>
              <a:off x="1523628" y="5963808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2 h 75841"/>
                <a:gd name="connsiteX9" fmla="*/ 20401 w 33656"/>
                <a:gd name="connsiteY9" fmla="*/ 66966 h 75841"/>
                <a:gd name="connsiteX10" fmla="*/ 33656 w 33656"/>
                <a:gd name="connsiteY10" fmla="*/ 62817 h 75841"/>
                <a:gd name="connsiteX11" fmla="*/ 33656 w 33656"/>
                <a:gd name="connsiteY11" fmla="*/ 71922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2"/>
                  </a:lnTo>
                  <a:cubicBezTo>
                    <a:pt x="9336" y="63855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DD9428A9-5B43-92A1-78BF-9116EEBCB801}"/>
                </a:ext>
              </a:extLst>
            </p:cNvPr>
            <p:cNvSpPr/>
            <p:nvPr/>
          </p:nvSpPr>
          <p:spPr>
            <a:xfrm>
              <a:off x="1591171" y="5980867"/>
              <a:ext cx="48524" cy="58782"/>
            </a:xfrm>
            <a:custGeom>
              <a:avLst/>
              <a:gdLst>
                <a:gd name="connsiteX0" fmla="*/ 30429 w 48524"/>
                <a:gd name="connsiteY0" fmla="*/ 50023 h 58782"/>
                <a:gd name="connsiteX1" fmla="*/ 48525 w 48524"/>
                <a:gd name="connsiteY1" fmla="*/ 43914 h 58782"/>
                <a:gd name="connsiteX2" fmla="*/ 48525 w 48524"/>
                <a:gd name="connsiteY2" fmla="*/ 53480 h 58782"/>
                <a:gd name="connsiteX3" fmla="*/ 29622 w 48524"/>
                <a:gd name="connsiteY3" fmla="*/ 58783 h 58782"/>
                <a:gd name="connsiteX4" fmla="*/ 0 w 48524"/>
                <a:gd name="connsiteY4" fmla="*/ 29391 h 58782"/>
                <a:gd name="connsiteX5" fmla="*/ 29737 w 48524"/>
                <a:gd name="connsiteY5" fmla="*/ 0 h 58782"/>
                <a:gd name="connsiteX6" fmla="*/ 47948 w 48524"/>
                <a:gd name="connsiteY6" fmla="*/ 5763 h 58782"/>
                <a:gd name="connsiteX7" fmla="*/ 47948 w 48524"/>
                <a:gd name="connsiteY7" fmla="*/ 16136 h 58782"/>
                <a:gd name="connsiteX8" fmla="*/ 30313 w 48524"/>
                <a:gd name="connsiteY8" fmla="*/ 8875 h 58782"/>
                <a:gd name="connsiteX9" fmla="*/ 9682 w 48524"/>
                <a:gd name="connsiteY9" fmla="*/ 29391 h 58782"/>
                <a:gd name="connsiteX10" fmla="*/ 30429 w 48524"/>
                <a:gd name="connsiteY10" fmla="*/ 5002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2">
                  <a:moveTo>
                    <a:pt x="30429" y="50023"/>
                  </a:moveTo>
                  <a:cubicBezTo>
                    <a:pt x="37344" y="50023"/>
                    <a:pt x="43568" y="48179"/>
                    <a:pt x="48525" y="43914"/>
                  </a:cubicBezTo>
                  <a:lnTo>
                    <a:pt x="48525" y="53480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59"/>
                    <a:pt x="47948" y="5763"/>
                  </a:cubicBezTo>
                  <a:lnTo>
                    <a:pt x="47948" y="16136"/>
                  </a:lnTo>
                  <a:cubicBezTo>
                    <a:pt x="43453" y="11411"/>
                    <a:pt x="37344" y="8875"/>
                    <a:pt x="30313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38883254-3C87-055F-C8A8-FF570EE1DEDD}"/>
                </a:ext>
              </a:extLst>
            </p:cNvPr>
            <p:cNvSpPr/>
            <p:nvPr/>
          </p:nvSpPr>
          <p:spPr>
            <a:xfrm>
              <a:off x="1650299" y="5980867"/>
              <a:ext cx="59128" cy="58782"/>
            </a:xfrm>
            <a:custGeom>
              <a:avLst/>
              <a:gdLst>
                <a:gd name="connsiteX0" fmla="*/ 0 w 59128"/>
                <a:gd name="connsiteY0" fmla="*/ 29276 h 58782"/>
                <a:gd name="connsiteX1" fmla="*/ 29853 w 59128"/>
                <a:gd name="connsiteY1" fmla="*/ 0 h 58782"/>
                <a:gd name="connsiteX2" fmla="*/ 59129 w 59128"/>
                <a:gd name="connsiteY2" fmla="*/ 29276 h 58782"/>
                <a:gd name="connsiteX3" fmla="*/ 29853 w 59128"/>
                <a:gd name="connsiteY3" fmla="*/ 58783 h 58782"/>
                <a:gd name="connsiteX4" fmla="*/ 0 w 59128"/>
                <a:gd name="connsiteY4" fmla="*/ 29276 h 58782"/>
                <a:gd name="connsiteX5" fmla="*/ 29737 w 59128"/>
                <a:gd name="connsiteY5" fmla="*/ 8875 h 58782"/>
                <a:gd name="connsiteX6" fmla="*/ 9682 w 59128"/>
                <a:gd name="connsiteY6" fmla="*/ 29391 h 58782"/>
                <a:gd name="connsiteX7" fmla="*/ 29737 w 59128"/>
                <a:gd name="connsiteY7" fmla="*/ 50023 h 58782"/>
                <a:gd name="connsiteX8" fmla="*/ 49447 w 59128"/>
                <a:gd name="connsiteY8" fmla="*/ 29391 h 58782"/>
                <a:gd name="connsiteX9" fmla="*/ 29737 w 59128"/>
                <a:gd name="connsiteY9" fmla="*/ 8875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2">
                  <a:moveTo>
                    <a:pt x="0" y="29276"/>
                  </a:moveTo>
                  <a:cubicBezTo>
                    <a:pt x="0" y="12332"/>
                    <a:pt x="12564" y="0"/>
                    <a:pt x="29853" y="0"/>
                  </a:cubicBezTo>
                  <a:cubicBezTo>
                    <a:pt x="47142" y="0"/>
                    <a:pt x="59129" y="12332"/>
                    <a:pt x="59129" y="29276"/>
                  </a:cubicBezTo>
                  <a:cubicBezTo>
                    <a:pt x="59129" y="46219"/>
                    <a:pt x="46911" y="58783"/>
                    <a:pt x="29853" y="58783"/>
                  </a:cubicBezTo>
                  <a:cubicBezTo>
                    <a:pt x="12794" y="58783"/>
                    <a:pt x="0" y="46450"/>
                    <a:pt x="0" y="29276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19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8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BDCACB2A-F165-F673-E8D0-3CE341D4C030}"/>
                </a:ext>
              </a:extLst>
            </p:cNvPr>
            <p:cNvSpPr/>
            <p:nvPr/>
          </p:nvSpPr>
          <p:spPr>
            <a:xfrm>
              <a:off x="1724297" y="5980867"/>
              <a:ext cx="86791" cy="57860"/>
            </a:xfrm>
            <a:custGeom>
              <a:avLst/>
              <a:gdLst>
                <a:gd name="connsiteX0" fmla="*/ 9336 w 86791"/>
                <a:gd name="connsiteY0" fmla="*/ 57860 h 57860"/>
                <a:gd name="connsiteX1" fmla="*/ 0 w 86791"/>
                <a:gd name="connsiteY1" fmla="*/ 57860 h 57860"/>
                <a:gd name="connsiteX2" fmla="*/ 0 w 86791"/>
                <a:gd name="connsiteY2" fmla="*/ 1037 h 57860"/>
                <a:gd name="connsiteX3" fmla="*/ 9336 w 86791"/>
                <a:gd name="connsiteY3" fmla="*/ 1037 h 57860"/>
                <a:gd name="connsiteX4" fmla="*/ 9336 w 86791"/>
                <a:gd name="connsiteY4" fmla="*/ 11295 h 57860"/>
                <a:gd name="connsiteX5" fmla="*/ 28008 w 86791"/>
                <a:gd name="connsiteY5" fmla="*/ 0 h 57860"/>
                <a:gd name="connsiteX6" fmla="*/ 45643 w 86791"/>
                <a:gd name="connsiteY6" fmla="*/ 12448 h 57860"/>
                <a:gd name="connsiteX7" fmla="*/ 65814 w 86791"/>
                <a:gd name="connsiteY7" fmla="*/ 0 h 57860"/>
                <a:gd name="connsiteX8" fmla="*/ 86791 w 86791"/>
                <a:gd name="connsiteY8" fmla="*/ 24435 h 57860"/>
                <a:gd name="connsiteX9" fmla="*/ 86791 w 86791"/>
                <a:gd name="connsiteY9" fmla="*/ 57860 h 57860"/>
                <a:gd name="connsiteX10" fmla="*/ 77455 w 86791"/>
                <a:gd name="connsiteY10" fmla="*/ 57860 h 57860"/>
                <a:gd name="connsiteX11" fmla="*/ 77455 w 86791"/>
                <a:gd name="connsiteY11" fmla="*/ 26048 h 57860"/>
                <a:gd name="connsiteX12" fmla="*/ 63969 w 86791"/>
                <a:gd name="connsiteY12" fmla="*/ 9105 h 57860"/>
                <a:gd name="connsiteX13" fmla="*/ 48064 w 86791"/>
                <a:gd name="connsiteY13" fmla="*/ 28584 h 57860"/>
                <a:gd name="connsiteX14" fmla="*/ 48064 w 86791"/>
                <a:gd name="connsiteY14" fmla="*/ 57860 h 57860"/>
                <a:gd name="connsiteX15" fmla="*/ 38728 w 86791"/>
                <a:gd name="connsiteY15" fmla="*/ 57860 h 57860"/>
                <a:gd name="connsiteX16" fmla="*/ 38728 w 86791"/>
                <a:gd name="connsiteY16" fmla="*/ 26048 h 57860"/>
                <a:gd name="connsiteX17" fmla="*/ 25242 w 86791"/>
                <a:gd name="connsiteY17" fmla="*/ 9105 h 57860"/>
                <a:gd name="connsiteX18" fmla="*/ 9336 w 86791"/>
                <a:gd name="connsiteY18" fmla="*/ 29391 h 57860"/>
                <a:gd name="connsiteX19" fmla="*/ 9336 w 86791"/>
                <a:gd name="connsiteY19" fmla="*/ 57860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86791" h="57860">
                  <a:moveTo>
                    <a:pt x="9336" y="57860"/>
                  </a:moveTo>
                  <a:lnTo>
                    <a:pt x="0" y="57860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295"/>
                  </a:lnTo>
                  <a:cubicBezTo>
                    <a:pt x="13140" y="4380"/>
                    <a:pt x="19825" y="0"/>
                    <a:pt x="28008" y="0"/>
                  </a:cubicBezTo>
                  <a:cubicBezTo>
                    <a:pt x="36883" y="0"/>
                    <a:pt x="42762" y="4841"/>
                    <a:pt x="45643" y="12448"/>
                  </a:cubicBezTo>
                  <a:cubicBezTo>
                    <a:pt x="49331" y="4956"/>
                    <a:pt x="56708" y="0"/>
                    <a:pt x="65814" y="0"/>
                  </a:cubicBezTo>
                  <a:cubicBezTo>
                    <a:pt x="79530" y="0"/>
                    <a:pt x="86791" y="10373"/>
                    <a:pt x="86791" y="24435"/>
                  </a:cubicBezTo>
                  <a:lnTo>
                    <a:pt x="86791" y="57860"/>
                  </a:lnTo>
                  <a:lnTo>
                    <a:pt x="77455" y="57860"/>
                  </a:lnTo>
                  <a:lnTo>
                    <a:pt x="77455" y="26048"/>
                  </a:lnTo>
                  <a:cubicBezTo>
                    <a:pt x="77455" y="14984"/>
                    <a:pt x="73075" y="9105"/>
                    <a:pt x="63969" y="9105"/>
                  </a:cubicBezTo>
                  <a:cubicBezTo>
                    <a:pt x="54403" y="9105"/>
                    <a:pt x="48064" y="17750"/>
                    <a:pt x="48064" y="28584"/>
                  </a:cubicBezTo>
                  <a:lnTo>
                    <a:pt x="48064" y="57860"/>
                  </a:lnTo>
                  <a:lnTo>
                    <a:pt x="38728" y="57860"/>
                  </a:lnTo>
                  <a:lnTo>
                    <a:pt x="38728" y="26048"/>
                  </a:lnTo>
                  <a:cubicBezTo>
                    <a:pt x="38728" y="14984"/>
                    <a:pt x="34348" y="9105"/>
                    <a:pt x="25242" y="9105"/>
                  </a:cubicBezTo>
                  <a:cubicBezTo>
                    <a:pt x="15675" y="9105"/>
                    <a:pt x="9336" y="18095"/>
                    <a:pt x="9336" y="29391"/>
                  </a:cubicBezTo>
                  <a:lnTo>
                    <a:pt x="9336" y="5786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id="{0D319929-BF19-188B-0F36-950DA3C1C674}"/>
                </a:ext>
              </a:extLst>
            </p:cNvPr>
            <p:cNvSpPr/>
            <p:nvPr/>
          </p:nvSpPr>
          <p:spPr>
            <a:xfrm>
              <a:off x="1829068" y="5980867"/>
              <a:ext cx="86791" cy="57860"/>
            </a:xfrm>
            <a:custGeom>
              <a:avLst/>
              <a:gdLst>
                <a:gd name="connsiteX0" fmla="*/ 9336 w 86791"/>
                <a:gd name="connsiteY0" fmla="*/ 57860 h 57860"/>
                <a:gd name="connsiteX1" fmla="*/ 0 w 86791"/>
                <a:gd name="connsiteY1" fmla="*/ 57860 h 57860"/>
                <a:gd name="connsiteX2" fmla="*/ 0 w 86791"/>
                <a:gd name="connsiteY2" fmla="*/ 1037 h 57860"/>
                <a:gd name="connsiteX3" fmla="*/ 9336 w 86791"/>
                <a:gd name="connsiteY3" fmla="*/ 1037 h 57860"/>
                <a:gd name="connsiteX4" fmla="*/ 9336 w 86791"/>
                <a:gd name="connsiteY4" fmla="*/ 11295 h 57860"/>
                <a:gd name="connsiteX5" fmla="*/ 28008 w 86791"/>
                <a:gd name="connsiteY5" fmla="*/ 0 h 57860"/>
                <a:gd name="connsiteX6" fmla="*/ 45643 w 86791"/>
                <a:gd name="connsiteY6" fmla="*/ 12448 h 57860"/>
                <a:gd name="connsiteX7" fmla="*/ 65814 w 86791"/>
                <a:gd name="connsiteY7" fmla="*/ 0 h 57860"/>
                <a:gd name="connsiteX8" fmla="*/ 86791 w 86791"/>
                <a:gd name="connsiteY8" fmla="*/ 24435 h 57860"/>
                <a:gd name="connsiteX9" fmla="*/ 86791 w 86791"/>
                <a:gd name="connsiteY9" fmla="*/ 57860 h 57860"/>
                <a:gd name="connsiteX10" fmla="*/ 77455 w 86791"/>
                <a:gd name="connsiteY10" fmla="*/ 57860 h 57860"/>
                <a:gd name="connsiteX11" fmla="*/ 77455 w 86791"/>
                <a:gd name="connsiteY11" fmla="*/ 26048 h 57860"/>
                <a:gd name="connsiteX12" fmla="*/ 63970 w 86791"/>
                <a:gd name="connsiteY12" fmla="*/ 9105 h 57860"/>
                <a:gd name="connsiteX13" fmla="*/ 48064 w 86791"/>
                <a:gd name="connsiteY13" fmla="*/ 28584 h 57860"/>
                <a:gd name="connsiteX14" fmla="*/ 48064 w 86791"/>
                <a:gd name="connsiteY14" fmla="*/ 57860 h 57860"/>
                <a:gd name="connsiteX15" fmla="*/ 38728 w 86791"/>
                <a:gd name="connsiteY15" fmla="*/ 57860 h 57860"/>
                <a:gd name="connsiteX16" fmla="*/ 38728 w 86791"/>
                <a:gd name="connsiteY16" fmla="*/ 26048 h 57860"/>
                <a:gd name="connsiteX17" fmla="*/ 25242 w 86791"/>
                <a:gd name="connsiteY17" fmla="*/ 9105 h 57860"/>
                <a:gd name="connsiteX18" fmla="*/ 9336 w 86791"/>
                <a:gd name="connsiteY18" fmla="*/ 29391 h 57860"/>
                <a:gd name="connsiteX19" fmla="*/ 9336 w 86791"/>
                <a:gd name="connsiteY19" fmla="*/ 57860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86791" h="57860">
                  <a:moveTo>
                    <a:pt x="9336" y="57860"/>
                  </a:moveTo>
                  <a:lnTo>
                    <a:pt x="0" y="57860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295"/>
                  </a:lnTo>
                  <a:cubicBezTo>
                    <a:pt x="13140" y="4380"/>
                    <a:pt x="19825" y="0"/>
                    <a:pt x="28008" y="0"/>
                  </a:cubicBezTo>
                  <a:cubicBezTo>
                    <a:pt x="36883" y="0"/>
                    <a:pt x="42762" y="4841"/>
                    <a:pt x="45643" y="12448"/>
                  </a:cubicBezTo>
                  <a:cubicBezTo>
                    <a:pt x="49331" y="4956"/>
                    <a:pt x="56708" y="0"/>
                    <a:pt x="65814" y="0"/>
                  </a:cubicBezTo>
                  <a:cubicBezTo>
                    <a:pt x="79530" y="0"/>
                    <a:pt x="86791" y="10373"/>
                    <a:pt x="86791" y="24435"/>
                  </a:cubicBezTo>
                  <a:lnTo>
                    <a:pt x="86791" y="57860"/>
                  </a:lnTo>
                  <a:lnTo>
                    <a:pt x="77455" y="57860"/>
                  </a:lnTo>
                  <a:lnTo>
                    <a:pt x="77455" y="26048"/>
                  </a:lnTo>
                  <a:cubicBezTo>
                    <a:pt x="77455" y="14984"/>
                    <a:pt x="73075" y="9105"/>
                    <a:pt x="63970" y="9105"/>
                  </a:cubicBezTo>
                  <a:cubicBezTo>
                    <a:pt x="54403" y="9105"/>
                    <a:pt x="48064" y="17750"/>
                    <a:pt x="48064" y="28584"/>
                  </a:cubicBezTo>
                  <a:lnTo>
                    <a:pt x="48064" y="57860"/>
                  </a:lnTo>
                  <a:lnTo>
                    <a:pt x="38728" y="57860"/>
                  </a:lnTo>
                  <a:lnTo>
                    <a:pt x="38728" y="26048"/>
                  </a:lnTo>
                  <a:cubicBezTo>
                    <a:pt x="38728" y="14984"/>
                    <a:pt x="34348" y="9105"/>
                    <a:pt x="25242" y="9105"/>
                  </a:cubicBezTo>
                  <a:cubicBezTo>
                    <a:pt x="15675" y="9105"/>
                    <a:pt x="9336" y="18095"/>
                    <a:pt x="9336" y="29391"/>
                  </a:cubicBezTo>
                  <a:lnTo>
                    <a:pt x="9336" y="5786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2443951A-078C-EE72-DD83-B2196988CA03}"/>
                </a:ext>
              </a:extLst>
            </p:cNvPr>
            <p:cNvSpPr/>
            <p:nvPr/>
          </p:nvSpPr>
          <p:spPr>
            <a:xfrm>
              <a:off x="1928999" y="5980867"/>
              <a:ext cx="59128" cy="58782"/>
            </a:xfrm>
            <a:custGeom>
              <a:avLst/>
              <a:gdLst>
                <a:gd name="connsiteX0" fmla="*/ 0 w 59128"/>
                <a:gd name="connsiteY0" fmla="*/ 29276 h 58782"/>
                <a:gd name="connsiteX1" fmla="*/ 29852 w 59128"/>
                <a:gd name="connsiteY1" fmla="*/ 0 h 58782"/>
                <a:gd name="connsiteX2" fmla="*/ 59129 w 59128"/>
                <a:gd name="connsiteY2" fmla="*/ 29276 h 58782"/>
                <a:gd name="connsiteX3" fmla="*/ 29852 w 59128"/>
                <a:gd name="connsiteY3" fmla="*/ 58783 h 58782"/>
                <a:gd name="connsiteX4" fmla="*/ 0 w 59128"/>
                <a:gd name="connsiteY4" fmla="*/ 29276 h 58782"/>
                <a:gd name="connsiteX5" fmla="*/ 29737 w 59128"/>
                <a:gd name="connsiteY5" fmla="*/ 8875 h 58782"/>
                <a:gd name="connsiteX6" fmla="*/ 9682 w 59128"/>
                <a:gd name="connsiteY6" fmla="*/ 29391 h 58782"/>
                <a:gd name="connsiteX7" fmla="*/ 29737 w 59128"/>
                <a:gd name="connsiteY7" fmla="*/ 50023 h 58782"/>
                <a:gd name="connsiteX8" fmla="*/ 49447 w 59128"/>
                <a:gd name="connsiteY8" fmla="*/ 29391 h 58782"/>
                <a:gd name="connsiteX9" fmla="*/ 29737 w 59128"/>
                <a:gd name="connsiteY9" fmla="*/ 8875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2">
                  <a:moveTo>
                    <a:pt x="0" y="29276"/>
                  </a:moveTo>
                  <a:cubicBezTo>
                    <a:pt x="0" y="12332"/>
                    <a:pt x="12563" y="0"/>
                    <a:pt x="29852" y="0"/>
                  </a:cubicBezTo>
                  <a:cubicBezTo>
                    <a:pt x="47142" y="0"/>
                    <a:pt x="59129" y="12332"/>
                    <a:pt x="59129" y="29276"/>
                  </a:cubicBezTo>
                  <a:cubicBezTo>
                    <a:pt x="59129" y="46219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6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19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8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149A5365-8007-BA17-D6CA-F1C056F5BB56}"/>
                </a:ext>
              </a:extLst>
            </p:cNvPr>
            <p:cNvSpPr/>
            <p:nvPr/>
          </p:nvSpPr>
          <p:spPr>
            <a:xfrm>
              <a:off x="2002997" y="5980867"/>
              <a:ext cx="50945" cy="57860"/>
            </a:xfrm>
            <a:custGeom>
              <a:avLst/>
              <a:gdLst>
                <a:gd name="connsiteX0" fmla="*/ 9336 w 50945"/>
                <a:gd name="connsiteY0" fmla="*/ 57860 h 57860"/>
                <a:gd name="connsiteX1" fmla="*/ 0 w 50945"/>
                <a:gd name="connsiteY1" fmla="*/ 57860 h 57860"/>
                <a:gd name="connsiteX2" fmla="*/ 0 w 50945"/>
                <a:gd name="connsiteY2" fmla="*/ 1037 h 57860"/>
                <a:gd name="connsiteX3" fmla="*/ 9336 w 50945"/>
                <a:gd name="connsiteY3" fmla="*/ 1037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0 h 57860"/>
                <a:gd name="connsiteX8" fmla="*/ 41494 w 50945"/>
                <a:gd name="connsiteY8" fmla="*/ 57860 h 57860"/>
                <a:gd name="connsiteX9" fmla="*/ 41494 w 50945"/>
                <a:gd name="connsiteY9" fmla="*/ 26048 h 57860"/>
                <a:gd name="connsiteX10" fmla="*/ 26741 w 50945"/>
                <a:gd name="connsiteY10" fmla="*/ 9105 h 57860"/>
                <a:gd name="connsiteX11" fmla="*/ 9336 w 50945"/>
                <a:gd name="connsiteY11" fmla="*/ 29391 h 57860"/>
                <a:gd name="connsiteX12" fmla="*/ 9336 w 50945"/>
                <a:gd name="connsiteY12" fmla="*/ 57860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0"/>
                  </a:moveTo>
                  <a:lnTo>
                    <a:pt x="0" y="57860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641"/>
                  </a:lnTo>
                  <a:cubicBezTo>
                    <a:pt x="13370" y="4610"/>
                    <a:pt x="20286" y="0"/>
                    <a:pt x="29046" y="0"/>
                  </a:cubicBezTo>
                  <a:cubicBezTo>
                    <a:pt x="43453" y="0"/>
                    <a:pt x="50945" y="10373"/>
                    <a:pt x="50945" y="24435"/>
                  </a:cubicBezTo>
                  <a:lnTo>
                    <a:pt x="50945" y="57860"/>
                  </a:lnTo>
                  <a:lnTo>
                    <a:pt x="41494" y="57860"/>
                  </a:lnTo>
                  <a:lnTo>
                    <a:pt x="41494" y="26048"/>
                  </a:lnTo>
                  <a:cubicBezTo>
                    <a:pt x="41494" y="14984"/>
                    <a:pt x="36653" y="9105"/>
                    <a:pt x="26741" y="9105"/>
                  </a:cubicBezTo>
                  <a:cubicBezTo>
                    <a:pt x="16252" y="9105"/>
                    <a:pt x="9336" y="18095"/>
                    <a:pt x="9336" y="29391"/>
                  </a:cubicBezTo>
                  <a:lnTo>
                    <a:pt x="9336" y="5786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6BB5DE04-4FE6-BEBA-CFAF-717087A29E56}"/>
                </a:ext>
              </a:extLst>
            </p:cNvPr>
            <p:cNvSpPr/>
            <p:nvPr/>
          </p:nvSpPr>
          <p:spPr>
            <a:xfrm>
              <a:off x="2089903" y="5979945"/>
              <a:ext cx="91286" cy="60742"/>
            </a:xfrm>
            <a:custGeom>
              <a:avLst/>
              <a:gdLst>
                <a:gd name="connsiteX0" fmla="*/ 66390 w 91286"/>
                <a:gd name="connsiteY0" fmla="*/ 60743 h 60742"/>
                <a:gd name="connsiteX1" fmla="*/ 46219 w 91286"/>
                <a:gd name="connsiteY1" fmla="*/ 18557 h 60742"/>
                <a:gd name="connsiteX2" fmla="*/ 25588 w 91286"/>
                <a:gd name="connsiteY2" fmla="*/ 60743 h 60742"/>
                <a:gd name="connsiteX3" fmla="*/ 0 w 91286"/>
                <a:gd name="connsiteY3" fmla="*/ 1959 h 60742"/>
                <a:gd name="connsiteX4" fmla="*/ 10719 w 91286"/>
                <a:gd name="connsiteY4" fmla="*/ 1959 h 60742"/>
                <a:gd name="connsiteX5" fmla="*/ 26625 w 91286"/>
                <a:gd name="connsiteY5" fmla="*/ 40226 h 60742"/>
                <a:gd name="connsiteX6" fmla="*/ 46104 w 91286"/>
                <a:gd name="connsiteY6" fmla="*/ 0 h 60742"/>
                <a:gd name="connsiteX7" fmla="*/ 65468 w 91286"/>
                <a:gd name="connsiteY7" fmla="*/ 40110 h 60742"/>
                <a:gd name="connsiteX8" fmla="*/ 81374 w 91286"/>
                <a:gd name="connsiteY8" fmla="*/ 1959 h 60742"/>
                <a:gd name="connsiteX9" fmla="*/ 91286 w 91286"/>
                <a:gd name="connsiteY9" fmla="*/ 1959 h 60742"/>
                <a:gd name="connsiteX10" fmla="*/ 66390 w 91286"/>
                <a:gd name="connsiteY10" fmla="*/ 60743 h 60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1286" h="60742">
                  <a:moveTo>
                    <a:pt x="66390" y="60743"/>
                  </a:moveTo>
                  <a:lnTo>
                    <a:pt x="46219" y="18557"/>
                  </a:lnTo>
                  <a:lnTo>
                    <a:pt x="25588" y="60743"/>
                  </a:lnTo>
                  <a:lnTo>
                    <a:pt x="0" y="1959"/>
                  </a:lnTo>
                  <a:lnTo>
                    <a:pt x="10719" y="1959"/>
                  </a:lnTo>
                  <a:lnTo>
                    <a:pt x="26625" y="40226"/>
                  </a:lnTo>
                  <a:lnTo>
                    <a:pt x="46104" y="0"/>
                  </a:lnTo>
                  <a:lnTo>
                    <a:pt x="65468" y="40110"/>
                  </a:lnTo>
                  <a:lnTo>
                    <a:pt x="81374" y="1959"/>
                  </a:lnTo>
                  <a:lnTo>
                    <a:pt x="91286" y="1959"/>
                  </a:lnTo>
                  <a:lnTo>
                    <a:pt x="66390" y="6074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9BEF9672-A637-90B1-257C-ACDF54F54167}"/>
                </a:ext>
              </a:extLst>
            </p:cNvPr>
            <p:cNvSpPr/>
            <p:nvPr/>
          </p:nvSpPr>
          <p:spPr>
            <a:xfrm>
              <a:off x="2185454" y="5980867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1 w 58782"/>
                <a:gd name="connsiteY4" fmla="*/ 11756 h 58782"/>
                <a:gd name="connsiteX5" fmla="*/ 49331 w 58782"/>
                <a:gd name="connsiteY5" fmla="*/ 1037 h 58782"/>
                <a:gd name="connsiteX6" fmla="*/ 58783 w 58782"/>
                <a:gd name="connsiteY6" fmla="*/ 1037 h 58782"/>
                <a:gd name="connsiteX7" fmla="*/ 58783 w 58782"/>
                <a:gd name="connsiteY7" fmla="*/ 57860 h 58782"/>
                <a:gd name="connsiteX8" fmla="*/ 49331 w 58782"/>
                <a:gd name="connsiteY8" fmla="*/ 57860 h 58782"/>
                <a:gd name="connsiteX9" fmla="*/ 49331 w 58782"/>
                <a:gd name="connsiteY9" fmla="*/ 47257 h 58782"/>
                <a:gd name="connsiteX10" fmla="*/ 9682 w 58782"/>
                <a:gd name="connsiteY10" fmla="*/ 29621 h 58782"/>
                <a:gd name="connsiteX11" fmla="*/ 29391 w 58782"/>
                <a:gd name="connsiteY11" fmla="*/ 50023 h 58782"/>
                <a:gd name="connsiteX12" fmla="*/ 49331 w 58782"/>
                <a:gd name="connsiteY12" fmla="*/ 29621 h 58782"/>
                <a:gd name="connsiteX13" fmla="*/ 29391 w 58782"/>
                <a:gd name="connsiteY13" fmla="*/ 8875 h 58782"/>
                <a:gd name="connsiteX14" fmla="*/ 9682 w 58782"/>
                <a:gd name="connsiteY14" fmla="*/ 29621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6"/>
                  </a:cubicBezTo>
                  <a:lnTo>
                    <a:pt x="49331" y="1037"/>
                  </a:lnTo>
                  <a:lnTo>
                    <a:pt x="58783" y="1037"/>
                  </a:lnTo>
                  <a:lnTo>
                    <a:pt x="58783" y="57860"/>
                  </a:lnTo>
                  <a:lnTo>
                    <a:pt x="49331" y="57860"/>
                  </a:lnTo>
                  <a:lnTo>
                    <a:pt x="49331" y="47257"/>
                  </a:lnTo>
                  <a:close/>
                  <a:moveTo>
                    <a:pt x="9682" y="29621"/>
                  </a:moveTo>
                  <a:cubicBezTo>
                    <a:pt x="9682" y="41378"/>
                    <a:pt x="17981" y="50023"/>
                    <a:pt x="29391" y="50023"/>
                  </a:cubicBezTo>
                  <a:cubicBezTo>
                    <a:pt x="40802" y="50023"/>
                    <a:pt x="49331" y="41378"/>
                    <a:pt x="49331" y="29621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4"/>
                    <a:pt x="9682" y="29621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0AEAD2B3-D0CF-4D54-FDE3-3DD9337AA9A4}"/>
                </a:ext>
              </a:extLst>
            </p:cNvPr>
            <p:cNvSpPr/>
            <p:nvPr/>
          </p:nvSpPr>
          <p:spPr>
            <a:xfrm>
              <a:off x="2254610" y="5981789"/>
              <a:ext cx="57515" cy="85638"/>
            </a:xfrm>
            <a:custGeom>
              <a:avLst/>
              <a:gdLst>
                <a:gd name="connsiteX0" fmla="*/ 16252 w 57515"/>
                <a:gd name="connsiteY0" fmla="*/ 85638 h 85638"/>
                <a:gd name="connsiteX1" fmla="*/ 6339 w 57515"/>
                <a:gd name="connsiteY1" fmla="*/ 85638 h 85638"/>
                <a:gd name="connsiteX2" fmla="*/ 24551 w 57515"/>
                <a:gd name="connsiteY2" fmla="*/ 47718 h 85638"/>
                <a:gd name="connsiteX3" fmla="*/ 0 w 57515"/>
                <a:gd name="connsiteY3" fmla="*/ 0 h 85638"/>
                <a:gd name="connsiteX4" fmla="*/ 11065 w 57515"/>
                <a:gd name="connsiteY4" fmla="*/ 0 h 85638"/>
                <a:gd name="connsiteX5" fmla="*/ 29622 w 57515"/>
                <a:gd name="connsiteY5" fmla="*/ 37114 h 85638"/>
                <a:gd name="connsiteX6" fmla="*/ 47603 w 57515"/>
                <a:gd name="connsiteY6" fmla="*/ 0 h 85638"/>
                <a:gd name="connsiteX7" fmla="*/ 57515 w 57515"/>
                <a:gd name="connsiteY7" fmla="*/ 0 h 85638"/>
                <a:gd name="connsiteX8" fmla="*/ 16252 w 57515"/>
                <a:gd name="connsiteY8" fmla="*/ 85638 h 8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515" h="85638">
                  <a:moveTo>
                    <a:pt x="16252" y="85638"/>
                  </a:moveTo>
                  <a:lnTo>
                    <a:pt x="6339" y="85638"/>
                  </a:lnTo>
                  <a:lnTo>
                    <a:pt x="24551" y="47718"/>
                  </a:lnTo>
                  <a:lnTo>
                    <a:pt x="0" y="0"/>
                  </a:lnTo>
                  <a:lnTo>
                    <a:pt x="11065" y="0"/>
                  </a:lnTo>
                  <a:lnTo>
                    <a:pt x="29622" y="37114"/>
                  </a:lnTo>
                  <a:lnTo>
                    <a:pt x="47603" y="0"/>
                  </a:lnTo>
                  <a:lnTo>
                    <a:pt x="57515" y="0"/>
                  </a:lnTo>
                  <a:lnTo>
                    <a:pt x="16252" y="85638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DF9B4CCE-8B42-DF84-E279-D5690A9B7066}"/>
                </a:ext>
              </a:extLst>
            </p:cNvPr>
            <p:cNvSpPr/>
            <p:nvPr/>
          </p:nvSpPr>
          <p:spPr>
            <a:xfrm>
              <a:off x="2318234" y="5980867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8 h 58782"/>
                <a:gd name="connsiteX4" fmla="*/ 807 w 40341"/>
                <a:gd name="connsiteY4" fmla="*/ 16136 h 58782"/>
                <a:gd name="connsiteX5" fmla="*/ 20401 w 40341"/>
                <a:gd name="connsiteY5" fmla="*/ 0 h 58782"/>
                <a:gd name="connsiteX6" fmla="*/ 37575 w 40341"/>
                <a:gd name="connsiteY6" fmla="*/ 5186 h 58782"/>
                <a:gd name="connsiteX7" fmla="*/ 37575 w 40341"/>
                <a:gd name="connsiteY7" fmla="*/ 14868 h 58782"/>
                <a:gd name="connsiteX8" fmla="*/ 20516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7 h 58782"/>
                <a:gd name="connsiteX12" fmla="*/ 40341 w 40341"/>
                <a:gd name="connsiteY12" fmla="*/ 41378 h 58782"/>
                <a:gd name="connsiteX13" fmla="*/ 19248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5"/>
                    <a:pt x="29276" y="37574"/>
                    <a:pt x="25012" y="35846"/>
                  </a:cubicBezTo>
                  <a:lnTo>
                    <a:pt x="11641" y="30428"/>
                  </a:lnTo>
                  <a:cubicBezTo>
                    <a:pt x="4610" y="27432"/>
                    <a:pt x="807" y="23398"/>
                    <a:pt x="807" y="16136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4"/>
                    <a:pt x="37575" y="5186"/>
                  </a:cubicBezTo>
                  <a:lnTo>
                    <a:pt x="37575" y="14868"/>
                  </a:lnTo>
                  <a:cubicBezTo>
                    <a:pt x="32388" y="10373"/>
                    <a:pt x="26164" y="7722"/>
                    <a:pt x="20516" y="7722"/>
                  </a:cubicBezTo>
                  <a:cubicBezTo>
                    <a:pt x="14408" y="7722"/>
                    <a:pt x="10143" y="10488"/>
                    <a:pt x="10143" y="15214"/>
                  </a:cubicBezTo>
                  <a:cubicBezTo>
                    <a:pt x="10143" y="18557"/>
                    <a:pt x="11756" y="20631"/>
                    <a:pt x="16252" y="22361"/>
                  </a:cubicBezTo>
                  <a:lnTo>
                    <a:pt x="29737" y="27777"/>
                  </a:lnTo>
                  <a:cubicBezTo>
                    <a:pt x="36999" y="30890"/>
                    <a:pt x="40341" y="35270"/>
                    <a:pt x="40341" y="41378"/>
                  </a:cubicBezTo>
                  <a:cubicBezTo>
                    <a:pt x="40341" y="52097"/>
                    <a:pt x="31697" y="58783"/>
                    <a:pt x="19248" y="58783"/>
                  </a:cubicBezTo>
                  <a:cubicBezTo>
                    <a:pt x="11756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BFED2A8C-2CD6-A1EB-FC48-EB8C17EC0B74}"/>
                </a:ext>
              </a:extLst>
            </p:cNvPr>
            <p:cNvSpPr/>
            <p:nvPr/>
          </p:nvSpPr>
          <p:spPr>
            <a:xfrm>
              <a:off x="2394997" y="5980867"/>
              <a:ext cx="48524" cy="58782"/>
            </a:xfrm>
            <a:custGeom>
              <a:avLst/>
              <a:gdLst>
                <a:gd name="connsiteX0" fmla="*/ 30429 w 48524"/>
                <a:gd name="connsiteY0" fmla="*/ 50023 h 58782"/>
                <a:gd name="connsiteX1" fmla="*/ 48525 w 48524"/>
                <a:gd name="connsiteY1" fmla="*/ 43914 h 58782"/>
                <a:gd name="connsiteX2" fmla="*/ 48525 w 48524"/>
                <a:gd name="connsiteY2" fmla="*/ 53480 h 58782"/>
                <a:gd name="connsiteX3" fmla="*/ 29622 w 48524"/>
                <a:gd name="connsiteY3" fmla="*/ 58783 h 58782"/>
                <a:gd name="connsiteX4" fmla="*/ 0 w 48524"/>
                <a:gd name="connsiteY4" fmla="*/ 29391 h 58782"/>
                <a:gd name="connsiteX5" fmla="*/ 29737 w 48524"/>
                <a:gd name="connsiteY5" fmla="*/ 0 h 58782"/>
                <a:gd name="connsiteX6" fmla="*/ 47948 w 48524"/>
                <a:gd name="connsiteY6" fmla="*/ 5763 h 58782"/>
                <a:gd name="connsiteX7" fmla="*/ 47948 w 48524"/>
                <a:gd name="connsiteY7" fmla="*/ 16136 h 58782"/>
                <a:gd name="connsiteX8" fmla="*/ 30314 w 48524"/>
                <a:gd name="connsiteY8" fmla="*/ 8875 h 58782"/>
                <a:gd name="connsiteX9" fmla="*/ 9682 w 48524"/>
                <a:gd name="connsiteY9" fmla="*/ 29391 h 58782"/>
                <a:gd name="connsiteX10" fmla="*/ 30429 w 48524"/>
                <a:gd name="connsiteY10" fmla="*/ 5002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2">
                  <a:moveTo>
                    <a:pt x="30429" y="50023"/>
                  </a:moveTo>
                  <a:cubicBezTo>
                    <a:pt x="37344" y="50023"/>
                    <a:pt x="43569" y="48179"/>
                    <a:pt x="48525" y="43914"/>
                  </a:cubicBezTo>
                  <a:lnTo>
                    <a:pt x="48525" y="53480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59"/>
                    <a:pt x="47948" y="5763"/>
                  </a:cubicBezTo>
                  <a:lnTo>
                    <a:pt x="47948" y="16136"/>
                  </a:lnTo>
                  <a:cubicBezTo>
                    <a:pt x="43453" y="11411"/>
                    <a:pt x="37344" y="8875"/>
                    <a:pt x="30314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7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0" name="Freeform: Shape 169">
              <a:extLst>
                <a:ext uri="{FF2B5EF4-FFF2-40B4-BE49-F238E27FC236}">
                  <a16:creationId xmlns:a16="http://schemas.microsoft.com/office/drawing/2014/main" id="{8FAEE0DF-FDB6-152E-20C2-F4CC4A737560}"/>
                </a:ext>
              </a:extLst>
            </p:cNvPr>
            <p:cNvSpPr/>
            <p:nvPr/>
          </p:nvSpPr>
          <p:spPr>
            <a:xfrm>
              <a:off x="2449746" y="5981789"/>
              <a:ext cx="57515" cy="85638"/>
            </a:xfrm>
            <a:custGeom>
              <a:avLst/>
              <a:gdLst>
                <a:gd name="connsiteX0" fmla="*/ 16252 w 57515"/>
                <a:gd name="connsiteY0" fmla="*/ 85638 h 85638"/>
                <a:gd name="connsiteX1" fmla="*/ 6339 w 57515"/>
                <a:gd name="connsiteY1" fmla="*/ 85638 h 85638"/>
                <a:gd name="connsiteX2" fmla="*/ 24551 w 57515"/>
                <a:gd name="connsiteY2" fmla="*/ 47718 h 85638"/>
                <a:gd name="connsiteX3" fmla="*/ 0 w 57515"/>
                <a:gd name="connsiteY3" fmla="*/ 0 h 85638"/>
                <a:gd name="connsiteX4" fmla="*/ 11065 w 57515"/>
                <a:gd name="connsiteY4" fmla="*/ 0 h 85638"/>
                <a:gd name="connsiteX5" fmla="*/ 29622 w 57515"/>
                <a:gd name="connsiteY5" fmla="*/ 37114 h 85638"/>
                <a:gd name="connsiteX6" fmla="*/ 47603 w 57515"/>
                <a:gd name="connsiteY6" fmla="*/ 0 h 85638"/>
                <a:gd name="connsiteX7" fmla="*/ 57515 w 57515"/>
                <a:gd name="connsiteY7" fmla="*/ 0 h 85638"/>
                <a:gd name="connsiteX8" fmla="*/ 16252 w 57515"/>
                <a:gd name="connsiteY8" fmla="*/ 85638 h 8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515" h="85638">
                  <a:moveTo>
                    <a:pt x="16252" y="85638"/>
                  </a:moveTo>
                  <a:lnTo>
                    <a:pt x="6339" y="85638"/>
                  </a:lnTo>
                  <a:lnTo>
                    <a:pt x="24551" y="47718"/>
                  </a:lnTo>
                  <a:lnTo>
                    <a:pt x="0" y="0"/>
                  </a:lnTo>
                  <a:lnTo>
                    <a:pt x="11065" y="0"/>
                  </a:lnTo>
                  <a:lnTo>
                    <a:pt x="29622" y="37114"/>
                  </a:lnTo>
                  <a:lnTo>
                    <a:pt x="47603" y="0"/>
                  </a:lnTo>
                  <a:lnTo>
                    <a:pt x="57515" y="0"/>
                  </a:lnTo>
                  <a:lnTo>
                    <a:pt x="16252" y="85638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1" name="Freeform: Shape 170">
              <a:extLst>
                <a:ext uri="{FF2B5EF4-FFF2-40B4-BE49-F238E27FC236}">
                  <a16:creationId xmlns:a16="http://schemas.microsoft.com/office/drawing/2014/main" id="{A6E0AC9B-5A57-D567-34D8-EFA35751185B}"/>
                </a:ext>
              </a:extLst>
            </p:cNvPr>
            <p:cNvSpPr/>
            <p:nvPr/>
          </p:nvSpPr>
          <p:spPr>
            <a:xfrm>
              <a:off x="2517635" y="5952282"/>
              <a:ext cx="58782" cy="87367"/>
            </a:xfrm>
            <a:custGeom>
              <a:avLst/>
              <a:gdLst>
                <a:gd name="connsiteX0" fmla="*/ 30198 w 58782"/>
                <a:gd name="connsiteY0" fmla="*/ 87368 h 87367"/>
                <a:gd name="connsiteX1" fmla="*/ 9336 w 58782"/>
                <a:gd name="connsiteY1" fmla="*/ 75611 h 87367"/>
                <a:gd name="connsiteX2" fmla="*/ 9336 w 58782"/>
                <a:gd name="connsiteY2" fmla="*/ 86445 h 87367"/>
                <a:gd name="connsiteX3" fmla="*/ 0 w 58782"/>
                <a:gd name="connsiteY3" fmla="*/ 86445 h 87367"/>
                <a:gd name="connsiteX4" fmla="*/ 0 w 58782"/>
                <a:gd name="connsiteY4" fmla="*/ 0 h 87367"/>
                <a:gd name="connsiteX5" fmla="*/ 9336 w 58782"/>
                <a:gd name="connsiteY5" fmla="*/ 0 h 87367"/>
                <a:gd name="connsiteX6" fmla="*/ 9336 w 58782"/>
                <a:gd name="connsiteY6" fmla="*/ 40341 h 87367"/>
                <a:gd name="connsiteX7" fmla="*/ 30198 w 58782"/>
                <a:gd name="connsiteY7" fmla="*/ 28585 h 87367"/>
                <a:gd name="connsiteX8" fmla="*/ 58783 w 58782"/>
                <a:gd name="connsiteY8" fmla="*/ 57861 h 87367"/>
                <a:gd name="connsiteX9" fmla="*/ 30198 w 58782"/>
                <a:gd name="connsiteY9" fmla="*/ 87368 h 87367"/>
                <a:gd name="connsiteX10" fmla="*/ 49101 w 58782"/>
                <a:gd name="connsiteY10" fmla="*/ 57976 h 87367"/>
                <a:gd name="connsiteX11" fmla="*/ 29391 w 58782"/>
                <a:gd name="connsiteY11" fmla="*/ 37460 h 87367"/>
                <a:gd name="connsiteX12" fmla="*/ 9336 w 58782"/>
                <a:gd name="connsiteY12" fmla="*/ 57976 h 87367"/>
                <a:gd name="connsiteX13" fmla="*/ 29391 w 58782"/>
                <a:gd name="connsiteY13" fmla="*/ 78608 h 87367"/>
                <a:gd name="connsiteX14" fmla="*/ 49101 w 58782"/>
                <a:gd name="connsiteY14" fmla="*/ 57976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30198" y="87368"/>
                  </a:moveTo>
                  <a:cubicBezTo>
                    <a:pt x="21093" y="87368"/>
                    <a:pt x="13601" y="82872"/>
                    <a:pt x="9336" y="75611"/>
                  </a:cubicBez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341"/>
                  </a:lnTo>
                  <a:cubicBezTo>
                    <a:pt x="13601" y="33080"/>
                    <a:pt x="21093" y="28585"/>
                    <a:pt x="30198" y="28585"/>
                  </a:cubicBezTo>
                  <a:cubicBezTo>
                    <a:pt x="46796" y="28585"/>
                    <a:pt x="58783" y="40917"/>
                    <a:pt x="58783" y="57861"/>
                  </a:cubicBezTo>
                  <a:cubicBezTo>
                    <a:pt x="58783" y="74804"/>
                    <a:pt x="46796" y="87368"/>
                    <a:pt x="30198" y="87368"/>
                  </a:cubicBezTo>
                  <a:close/>
                  <a:moveTo>
                    <a:pt x="49101" y="57976"/>
                  </a:moveTo>
                  <a:cubicBezTo>
                    <a:pt x="49101" y="46104"/>
                    <a:pt x="40802" y="37460"/>
                    <a:pt x="29391" y="37460"/>
                  </a:cubicBezTo>
                  <a:cubicBezTo>
                    <a:pt x="17981" y="37460"/>
                    <a:pt x="9336" y="46104"/>
                    <a:pt x="9336" y="57976"/>
                  </a:cubicBezTo>
                  <a:cubicBezTo>
                    <a:pt x="9336" y="69848"/>
                    <a:pt x="17750" y="78608"/>
                    <a:pt x="29391" y="78608"/>
                  </a:cubicBezTo>
                  <a:cubicBezTo>
                    <a:pt x="41033" y="78608"/>
                    <a:pt x="49101" y="69963"/>
                    <a:pt x="49101" y="579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2" name="Freeform: Shape 171">
              <a:extLst>
                <a:ext uri="{FF2B5EF4-FFF2-40B4-BE49-F238E27FC236}">
                  <a16:creationId xmlns:a16="http://schemas.microsoft.com/office/drawing/2014/main" id="{FD08786B-D58D-DDE3-85EB-BC6DE3E7050D}"/>
                </a:ext>
              </a:extLst>
            </p:cNvPr>
            <p:cNvSpPr/>
            <p:nvPr/>
          </p:nvSpPr>
          <p:spPr>
            <a:xfrm>
              <a:off x="2586791" y="5980867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2 h 58782"/>
                <a:gd name="connsiteX11" fmla="*/ 28124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7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3" name="Freeform: Shape 172">
              <a:extLst>
                <a:ext uri="{FF2B5EF4-FFF2-40B4-BE49-F238E27FC236}">
                  <a16:creationId xmlns:a16="http://schemas.microsoft.com/office/drawing/2014/main" id="{642143B6-C487-7CEE-99AC-CCA02BC11D1F}"/>
                </a:ext>
              </a:extLst>
            </p:cNvPr>
            <p:cNvSpPr/>
            <p:nvPr/>
          </p:nvSpPr>
          <p:spPr>
            <a:xfrm>
              <a:off x="2656869" y="5980867"/>
              <a:ext cx="30082" cy="57860"/>
            </a:xfrm>
            <a:custGeom>
              <a:avLst/>
              <a:gdLst>
                <a:gd name="connsiteX0" fmla="*/ 9336 w 30082"/>
                <a:gd name="connsiteY0" fmla="*/ 57860 h 57860"/>
                <a:gd name="connsiteX1" fmla="*/ 0 w 30082"/>
                <a:gd name="connsiteY1" fmla="*/ 57860 h 57860"/>
                <a:gd name="connsiteX2" fmla="*/ 0 w 30082"/>
                <a:gd name="connsiteY2" fmla="*/ 1037 h 57860"/>
                <a:gd name="connsiteX3" fmla="*/ 9336 w 30082"/>
                <a:gd name="connsiteY3" fmla="*/ 1037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59 h 57860"/>
                <a:gd name="connsiteX8" fmla="*/ 9336 w 30082"/>
                <a:gd name="connsiteY8" fmla="*/ 57860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0"/>
                  </a:moveTo>
                  <a:lnTo>
                    <a:pt x="0" y="57860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8" y="9105"/>
                    <a:pt x="9336" y="16712"/>
                    <a:pt x="9336" y="30659"/>
                  </a:cubicBezTo>
                  <a:lnTo>
                    <a:pt x="9336" y="5786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4" name="Freeform: Shape 173">
              <a:extLst>
                <a:ext uri="{FF2B5EF4-FFF2-40B4-BE49-F238E27FC236}">
                  <a16:creationId xmlns:a16="http://schemas.microsoft.com/office/drawing/2014/main" id="{31E8C9F3-11D2-40F5-B35E-CE0E86FB1A61}"/>
                </a:ext>
              </a:extLst>
            </p:cNvPr>
            <p:cNvSpPr/>
            <p:nvPr/>
          </p:nvSpPr>
          <p:spPr>
            <a:xfrm>
              <a:off x="696980" y="6119180"/>
              <a:ext cx="48524" cy="58782"/>
            </a:xfrm>
            <a:custGeom>
              <a:avLst/>
              <a:gdLst>
                <a:gd name="connsiteX0" fmla="*/ 30429 w 48524"/>
                <a:gd name="connsiteY0" fmla="*/ 50023 h 58782"/>
                <a:gd name="connsiteX1" fmla="*/ 48525 w 48524"/>
                <a:gd name="connsiteY1" fmla="*/ 43914 h 58782"/>
                <a:gd name="connsiteX2" fmla="*/ 48525 w 48524"/>
                <a:gd name="connsiteY2" fmla="*/ 53480 h 58782"/>
                <a:gd name="connsiteX3" fmla="*/ 29622 w 48524"/>
                <a:gd name="connsiteY3" fmla="*/ 58783 h 58782"/>
                <a:gd name="connsiteX4" fmla="*/ 0 w 48524"/>
                <a:gd name="connsiteY4" fmla="*/ 29391 h 58782"/>
                <a:gd name="connsiteX5" fmla="*/ 29737 w 48524"/>
                <a:gd name="connsiteY5" fmla="*/ 0 h 58782"/>
                <a:gd name="connsiteX6" fmla="*/ 47948 w 48524"/>
                <a:gd name="connsiteY6" fmla="*/ 5763 h 58782"/>
                <a:gd name="connsiteX7" fmla="*/ 47948 w 48524"/>
                <a:gd name="connsiteY7" fmla="*/ 16136 h 58782"/>
                <a:gd name="connsiteX8" fmla="*/ 30313 w 48524"/>
                <a:gd name="connsiteY8" fmla="*/ 8875 h 58782"/>
                <a:gd name="connsiteX9" fmla="*/ 9682 w 48524"/>
                <a:gd name="connsiteY9" fmla="*/ 29391 h 58782"/>
                <a:gd name="connsiteX10" fmla="*/ 30429 w 48524"/>
                <a:gd name="connsiteY10" fmla="*/ 5002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2">
                  <a:moveTo>
                    <a:pt x="30429" y="50023"/>
                  </a:moveTo>
                  <a:cubicBezTo>
                    <a:pt x="37344" y="50023"/>
                    <a:pt x="43568" y="48179"/>
                    <a:pt x="48525" y="43914"/>
                  </a:cubicBezTo>
                  <a:lnTo>
                    <a:pt x="48525" y="53480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59"/>
                    <a:pt x="47948" y="5763"/>
                  </a:cubicBezTo>
                  <a:lnTo>
                    <a:pt x="47948" y="16136"/>
                  </a:lnTo>
                  <a:cubicBezTo>
                    <a:pt x="43453" y="11411"/>
                    <a:pt x="37344" y="8875"/>
                    <a:pt x="30313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5" name="Freeform: Shape 174">
              <a:extLst>
                <a:ext uri="{FF2B5EF4-FFF2-40B4-BE49-F238E27FC236}">
                  <a16:creationId xmlns:a16="http://schemas.microsoft.com/office/drawing/2014/main" id="{49512CB6-BED9-D981-B52D-95D77A8A8B71}"/>
                </a:ext>
              </a:extLst>
            </p:cNvPr>
            <p:cNvSpPr/>
            <p:nvPr/>
          </p:nvSpPr>
          <p:spPr>
            <a:xfrm>
              <a:off x="760488" y="6119180"/>
              <a:ext cx="30082" cy="57860"/>
            </a:xfrm>
            <a:custGeom>
              <a:avLst/>
              <a:gdLst>
                <a:gd name="connsiteX0" fmla="*/ 9336 w 30082"/>
                <a:gd name="connsiteY0" fmla="*/ 57860 h 57860"/>
                <a:gd name="connsiteX1" fmla="*/ 0 w 30082"/>
                <a:gd name="connsiteY1" fmla="*/ 57860 h 57860"/>
                <a:gd name="connsiteX2" fmla="*/ 0 w 30082"/>
                <a:gd name="connsiteY2" fmla="*/ 1037 h 57860"/>
                <a:gd name="connsiteX3" fmla="*/ 9336 w 30082"/>
                <a:gd name="connsiteY3" fmla="*/ 1037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59 h 57860"/>
                <a:gd name="connsiteX8" fmla="*/ 9336 w 30082"/>
                <a:gd name="connsiteY8" fmla="*/ 57860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0"/>
                  </a:moveTo>
                  <a:lnTo>
                    <a:pt x="0" y="57860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7" y="9105"/>
                    <a:pt x="9336" y="16712"/>
                    <a:pt x="9336" y="30659"/>
                  </a:cubicBezTo>
                  <a:lnTo>
                    <a:pt x="9336" y="5786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6" name="Freeform: Shape 175">
              <a:extLst>
                <a:ext uri="{FF2B5EF4-FFF2-40B4-BE49-F238E27FC236}">
                  <a16:creationId xmlns:a16="http://schemas.microsoft.com/office/drawing/2014/main" id="{443E7797-C0E1-D1B4-B9A5-9CAB861F7A11}"/>
                </a:ext>
              </a:extLst>
            </p:cNvPr>
            <p:cNvSpPr/>
            <p:nvPr/>
          </p:nvSpPr>
          <p:spPr>
            <a:xfrm>
              <a:off x="798640" y="6097165"/>
              <a:ext cx="16828" cy="79875"/>
            </a:xfrm>
            <a:custGeom>
              <a:avLst/>
              <a:gdLst>
                <a:gd name="connsiteX0" fmla="*/ 0 w 16828"/>
                <a:gd name="connsiteY0" fmla="*/ 6225 h 79875"/>
                <a:gd name="connsiteX1" fmla="*/ 5994 w 16828"/>
                <a:gd name="connsiteY1" fmla="*/ 0 h 79875"/>
                <a:gd name="connsiteX2" fmla="*/ 10028 w 16828"/>
                <a:gd name="connsiteY2" fmla="*/ 1268 h 79875"/>
                <a:gd name="connsiteX3" fmla="*/ 16828 w 16828"/>
                <a:gd name="connsiteY3" fmla="*/ 6109 h 79875"/>
                <a:gd name="connsiteX4" fmla="*/ 10028 w 16828"/>
                <a:gd name="connsiteY4" fmla="*/ 10835 h 79875"/>
                <a:gd name="connsiteX5" fmla="*/ 5994 w 16828"/>
                <a:gd name="connsiteY5" fmla="*/ 12218 h 79875"/>
                <a:gd name="connsiteX6" fmla="*/ 0 w 16828"/>
                <a:gd name="connsiteY6" fmla="*/ 6225 h 79875"/>
                <a:gd name="connsiteX7" fmla="*/ 1959 w 16828"/>
                <a:gd name="connsiteY7" fmla="*/ 23052 h 79875"/>
                <a:gd name="connsiteX8" fmla="*/ 11411 w 16828"/>
                <a:gd name="connsiteY8" fmla="*/ 23052 h 79875"/>
                <a:gd name="connsiteX9" fmla="*/ 11411 w 16828"/>
                <a:gd name="connsiteY9" fmla="*/ 79875 h 79875"/>
                <a:gd name="connsiteX10" fmla="*/ 1959 w 16828"/>
                <a:gd name="connsiteY10" fmla="*/ 79875 h 79875"/>
                <a:gd name="connsiteX11" fmla="*/ 1959 w 16828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8" h="79875">
                  <a:moveTo>
                    <a:pt x="0" y="6225"/>
                  </a:moveTo>
                  <a:cubicBezTo>
                    <a:pt x="0" y="2766"/>
                    <a:pt x="2651" y="0"/>
                    <a:pt x="5994" y="0"/>
                  </a:cubicBezTo>
                  <a:cubicBezTo>
                    <a:pt x="7492" y="0"/>
                    <a:pt x="8760" y="346"/>
                    <a:pt x="10028" y="1268"/>
                  </a:cubicBezTo>
                  <a:lnTo>
                    <a:pt x="16828" y="6109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4" y="12218"/>
                  </a:cubicBezTo>
                  <a:cubicBezTo>
                    <a:pt x="2651" y="12218"/>
                    <a:pt x="0" y="9567"/>
                    <a:pt x="0" y="6225"/>
                  </a:cubicBezTo>
                  <a:close/>
                  <a:moveTo>
                    <a:pt x="1959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59" y="79875"/>
                  </a:lnTo>
                  <a:lnTo>
                    <a:pt x="1959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7" name="Freeform: Shape 176">
              <a:extLst>
                <a:ext uri="{FF2B5EF4-FFF2-40B4-BE49-F238E27FC236}">
                  <a16:creationId xmlns:a16="http://schemas.microsoft.com/office/drawing/2014/main" id="{B7375F17-F189-F04B-F85D-5C21B84D7FFA}"/>
                </a:ext>
              </a:extLst>
            </p:cNvPr>
            <p:cNvSpPr/>
            <p:nvPr/>
          </p:nvSpPr>
          <p:spPr>
            <a:xfrm>
              <a:off x="829068" y="6119180"/>
              <a:ext cx="86791" cy="57860"/>
            </a:xfrm>
            <a:custGeom>
              <a:avLst/>
              <a:gdLst>
                <a:gd name="connsiteX0" fmla="*/ 9336 w 86791"/>
                <a:gd name="connsiteY0" fmla="*/ 57860 h 57860"/>
                <a:gd name="connsiteX1" fmla="*/ 0 w 86791"/>
                <a:gd name="connsiteY1" fmla="*/ 57860 h 57860"/>
                <a:gd name="connsiteX2" fmla="*/ 0 w 86791"/>
                <a:gd name="connsiteY2" fmla="*/ 1037 h 57860"/>
                <a:gd name="connsiteX3" fmla="*/ 9336 w 86791"/>
                <a:gd name="connsiteY3" fmla="*/ 1037 h 57860"/>
                <a:gd name="connsiteX4" fmla="*/ 9336 w 86791"/>
                <a:gd name="connsiteY4" fmla="*/ 11295 h 57860"/>
                <a:gd name="connsiteX5" fmla="*/ 28008 w 86791"/>
                <a:gd name="connsiteY5" fmla="*/ 0 h 57860"/>
                <a:gd name="connsiteX6" fmla="*/ 45643 w 86791"/>
                <a:gd name="connsiteY6" fmla="*/ 12448 h 57860"/>
                <a:gd name="connsiteX7" fmla="*/ 65814 w 86791"/>
                <a:gd name="connsiteY7" fmla="*/ 0 h 57860"/>
                <a:gd name="connsiteX8" fmla="*/ 86791 w 86791"/>
                <a:gd name="connsiteY8" fmla="*/ 24435 h 57860"/>
                <a:gd name="connsiteX9" fmla="*/ 86791 w 86791"/>
                <a:gd name="connsiteY9" fmla="*/ 57860 h 57860"/>
                <a:gd name="connsiteX10" fmla="*/ 77455 w 86791"/>
                <a:gd name="connsiteY10" fmla="*/ 57860 h 57860"/>
                <a:gd name="connsiteX11" fmla="*/ 77455 w 86791"/>
                <a:gd name="connsiteY11" fmla="*/ 26048 h 57860"/>
                <a:gd name="connsiteX12" fmla="*/ 63970 w 86791"/>
                <a:gd name="connsiteY12" fmla="*/ 9105 h 57860"/>
                <a:gd name="connsiteX13" fmla="*/ 48064 w 86791"/>
                <a:gd name="connsiteY13" fmla="*/ 28584 h 57860"/>
                <a:gd name="connsiteX14" fmla="*/ 48064 w 86791"/>
                <a:gd name="connsiteY14" fmla="*/ 57860 h 57860"/>
                <a:gd name="connsiteX15" fmla="*/ 38728 w 86791"/>
                <a:gd name="connsiteY15" fmla="*/ 57860 h 57860"/>
                <a:gd name="connsiteX16" fmla="*/ 38728 w 86791"/>
                <a:gd name="connsiteY16" fmla="*/ 26048 h 57860"/>
                <a:gd name="connsiteX17" fmla="*/ 25242 w 86791"/>
                <a:gd name="connsiteY17" fmla="*/ 9105 h 57860"/>
                <a:gd name="connsiteX18" fmla="*/ 9336 w 86791"/>
                <a:gd name="connsiteY18" fmla="*/ 29391 h 57860"/>
                <a:gd name="connsiteX19" fmla="*/ 9336 w 86791"/>
                <a:gd name="connsiteY19" fmla="*/ 57860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86791" h="57860">
                  <a:moveTo>
                    <a:pt x="9336" y="57860"/>
                  </a:moveTo>
                  <a:lnTo>
                    <a:pt x="0" y="57860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295"/>
                  </a:lnTo>
                  <a:cubicBezTo>
                    <a:pt x="13140" y="4380"/>
                    <a:pt x="19825" y="0"/>
                    <a:pt x="28008" y="0"/>
                  </a:cubicBezTo>
                  <a:cubicBezTo>
                    <a:pt x="36883" y="0"/>
                    <a:pt x="42762" y="4841"/>
                    <a:pt x="45643" y="12448"/>
                  </a:cubicBezTo>
                  <a:cubicBezTo>
                    <a:pt x="49331" y="4956"/>
                    <a:pt x="56708" y="0"/>
                    <a:pt x="65814" y="0"/>
                  </a:cubicBezTo>
                  <a:cubicBezTo>
                    <a:pt x="79530" y="0"/>
                    <a:pt x="86791" y="10373"/>
                    <a:pt x="86791" y="24435"/>
                  </a:cubicBezTo>
                  <a:lnTo>
                    <a:pt x="86791" y="57860"/>
                  </a:lnTo>
                  <a:lnTo>
                    <a:pt x="77455" y="57860"/>
                  </a:lnTo>
                  <a:lnTo>
                    <a:pt x="77455" y="26048"/>
                  </a:lnTo>
                  <a:cubicBezTo>
                    <a:pt x="77455" y="14984"/>
                    <a:pt x="73075" y="9105"/>
                    <a:pt x="63970" y="9105"/>
                  </a:cubicBezTo>
                  <a:cubicBezTo>
                    <a:pt x="54403" y="9105"/>
                    <a:pt x="48064" y="17750"/>
                    <a:pt x="48064" y="28584"/>
                  </a:cubicBezTo>
                  <a:lnTo>
                    <a:pt x="48064" y="57860"/>
                  </a:lnTo>
                  <a:lnTo>
                    <a:pt x="38728" y="57860"/>
                  </a:lnTo>
                  <a:lnTo>
                    <a:pt x="38728" y="26048"/>
                  </a:lnTo>
                  <a:cubicBezTo>
                    <a:pt x="38728" y="14984"/>
                    <a:pt x="34348" y="9105"/>
                    <a:pt x="25242" y="9105"/>
                  </a:cubicBezTo>
                  <a:cubicBezTo>
                    <a:pt x="15675" y="9105"/>
                    <a:pt x="9336" y="18095"/>
                    <a:pt x="9336" y="29391"/>
                  </a:cubicBezTo>
                  <a:lnTo>
                    <a:pt x="9336" y="5786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8" name="Freeform: Shape 177">
              <a:extLst>
                <a:ext uri="{FF2B5EF4-FFF2-40B4-BE49-F238E27FC236}">
                  <a16:creationId xmlns:a16="http://schemas.microsoft.com/office/drawing/2014/main" id="{3728BE8B-8DFA-D616-AEF2-194A6D3B6536}"/>
                </a:ext>
              </a:extLst>
            </p:cNvPr>
            <p:cNvSpPr/>
            <p:nvPr/>
          </p:nvSpPr>
          <p:spPr>
            <a:xfrm>
              <a:off x="928308" y="6097165"/>
              <a:ext cx="16943" cy="79875"/>
            </a:xfrm>
            <a:custGeom>
              <a:avLst/>
              <a:gdLst>
                <a:gd name="connsiteX0" fmla="*/ 6800 w 16943"/>
                <a:gd name="connsiteY0" fmla="*/ 10835 h 79875"/>
                <a:gd name="connsiteX1" fmla="*/ 0 w 16943"/>
                <a:gd name="connsiteY1" fmla="*/ 6109 h 79875"/>
                <a:gd name="connsiteX2" fmla="*/ 6800 w 16943"/>
                <a:gd name="connsiteY2" fmla="*/ 1268 h 79875"/>
                <a:gd name="connsiteX3" fmla="*/ 10835 w 16943"/>
                <a:gd name="connsiteY3" fmla="*/ 0 h 79875"/>
                <a:gd name="connsiteX4" fmla="*/ 16943 w 16943"/>
                <a:gd name="connsiteY4" fmla="*/ 6225 h 79875"/>
                <a:gd name="connsiteX5" fmla="*/ 10835 w 16943"/>
                <a:gd name="connsiteY5" fmla="*/ 12218 h 79875"/>
                <a:gd name="connsiteX6" fmla="*/ 6800 w 16943"/>
                <a:gd name="connsiteY6" fmla="*/ 10835 h 79875"/>
                <a:gd name="connsiteX7" fmla="*/ 5417 w 16943"/>
                <a:gd name="connsiteY7" fmla="*/ 23052 h 79875"/>
                <a:gd name="connsiteX8" fmla="*/ 14869 w 16943"/>
                <a:gd name="connsiteY8" fmla="*/ 23052 h 79875"/>
                <a:gd name="connsiteX9" fmla="*/ 14869 w 16943"/>
                <a:gd name="connsiteY9" fmla="*/ 79875 h 79875"/>
                <a:gd name="connsiteX10" fmla="*/ 5417 w 16943"/>
                <a:gd name="connsiteY10" fmla="*/ 79875 h 79875"/>
                <a:gd name="connsiteX11" fmla="*/ 5417 w 16943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943" h="79875">
                  <a:moveTo>
                    <a:pt x="6800" y="10835"/>
                  </a:moveTo>
                  <a:lnTo>
                    <a:pt x="0" y="6109"/>
                  </a:lnTo>
                  <a:lnTo>
                    <a:pt x="6800" y="1268"/>
                  </a:lnTo>
                  <a:cubicBezTo>
                    <a:pt x="8068" y="346"/>
                    <a:pt x="9336" y="0"/>
                    <a:pt x="10835" y="0"/>
                  </a:cubicBezTo>
                  <a:cubicBezTo>
                    <a:pt x="14177" y="0"/>
                    <a:pt x="16943" y="2766"/>
                    <a:pt x="16943" y="6225"/>
                  </a:cubicBezTo>
                  <a:cubicBezTo>
                    <a:pt x="16943" y="9682"/>
                    <a:pt x="14177" y="12218"/>
                    <a:pt x="10835" y="12218"/>
                  </a:cubicBezTo>
                  <a:cubicBezTo>
                    <a:pt x="9336" y="12218"/>
                    <a:pt x="8068" y="11757"/>
                    <a:pt x="6800" y="10835"/>
                  </a:cubicBezTo>
                  <a:close/>
                  <a:moveTo>
                    <a:pt x="5417" y="23052"/>
                  </a:moveTo>
                  <a:lnTo>
                    <a:pt x="14869" y="23052"/>
                  </a:lnTo>
                  <a:lnTo>
                    <a:pt x="14869" y="79875"/>
                  </a:lnTo>
                  <a:lnTo>
                    <a:pt x="5417" y="79875"/>
                  </a:lnTo>
                  <a:lnTo>
                    <a:pt x="5417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9" name="Freeform: Shape 178">
              <a:extLst>
                <a:ext uri="{FF2B5EF4-FFF2-40B4-BE49-F238E27FC236}">
                  <a16:creationId xmlns:a16="http://schemas.microsoft.com/office/drawing/2014/main" id="{98435A43-3838-AA2B-13A1-2EB242D7EEC9}"/>
                </a:ext>
              </a:extLst>
            </p:cNvPr>
            <p:cNvSpPr/>
            <p:nvPr/>
          </p:nvSpPr>
          <p:spPr>
            <a:xfrm>
              <a:off x="962194" y="6119180"/>
              <a:ext cx="50945" cy="57860"/>
            </a:xfrm>
            <a:custGeom>
              <a:avLst/>
              <a:gdLst>
                <a:gd name="connsiteX0" fmla="*/ 9336 w 50945"/>
                <a:gd name="connsiteY0" fmla="*/ 57860 h 57860"/>
                <a:gd name="connsiteX1" fmla="*/ 0 w 50945"/>
                <a:gd name="connsiteY1" fmla="*/ 57860 h 57860"/>
                <a:gd name="connsiteX2" fmla="*/ 0 w 50945"/>
                <a:gd name="connsiteY2" fmla="*/ 1037 h 57860"/>
                <a:gd name="connsiteX3" fmla="*/ 9336 w 50945"/>
                <a:gd name="connsiteY3" fmla="*/ 1037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0 h 57860"/>
                <a:gd name="connsiteX8" fmla="*/ 41494 w 50945"/>
                <a:gd name="connsiteY8" fmla="*/ 57860 h 57860"/>
                <a:gd name="connsiteX9" fmla="*/ 41494 w 50945"/>
                <a:gd name="connsiteY9" fmla="*/ 26048 h 57860"/>
                <a:gd name="connsiteX10" fmla="*/ 26740 w 50945"/>
                <a:gd name="connsiteY10" fmla="*/ 9105 h 57860"/>
                <a:gd name="connsiteX11" fmla="*/ 9336 w 50945"/>
                <a:gd name="connsiteY11" fmla="*/ 29391 h 57860"/>
                <a:gd name="connsiteX12" fmla="*/ 9336 w 50945"/>
                <a:gd name="connsiteY12" fmla="*/ 57860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0"/>
                  </a:moveTo>
                  <a:lnTo>
                    <a:pt x="0" y="57860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641"/>
                  </a:lnTo>
                  <a:cubicBezTo>
                    <a:pt x="13370" y="4610"/>
                    <a:pt x="20286" y="0"/>
                    <a:pt x="29046" y="0"/>
                  </a:cubicBezTo>
                  <a:cubicBezTo>
                    <a:pt x="43453" y="0"/>
                    <a:pt x="50945" y="10373"/>
                    <a:pt x="50945" y="24435"/>
                  </a:cubicBezTo>
                  <a:lnTo>
                    <a:pt x="50945" y="57860"/>
                  </a:lnTo>
                  <a:lnTo>
                    <a:pt x="41494" y="57860"/>
                  </a:lnTo>
                  <a:lnTo>
                    <a:pt x="41494" y="26048"/>
                  </a:lnTo>
                  <a:cubicBezTo>
                    <a:pt x="41494" y="14984"/>
                    <a:pt x="36653" y="9105"/>
                    <a:pt x="26740" y="9105"/>
                  </a:cubicBezTo>
                  <a:cubicBezTo>
                    <a:pt x="16252" y="9105"/>
                    <a:pt x="9336" y="18095"/>
                    <a:pt x="9336" y="29391"/>
                  </a:cubicBezTo>
                  <a:lnTo>
                    <a:pt x="9336" y="5786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80" name="Freeform: Shape 179">
              <a:extLst>
                <a:ext uri="{FF2B5EF4-FFF2-40B4-BE49-F238E27FC236}">
                  <a16:creationId xmlns:a16="http://schemas.microsoft.com/office/drawing/2014/main" id="{F9AADEBB-A456-2AC8-E1B9-744469456B60}"/>
                </a:ext>
              </a:extLst>
            </p:cNvPr>
            <p:cNvSpPr/>
            <p:nvPr/>
          </p:nvSpPr>
          <p:spPr>
            <a:xfrm>
              <a:off x="1026279" y="6119180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1 w 58782"/>
                <a:gd name="connsiteY4" fmla="*/ 11756 h 58782"/>
                <a:gd name="connsiteX5" fmla="*/ 49331 w 58782"/>
                <a:gd name="connsiteY5" fmla="*/ 1037 h 58782"/>
                <a:gd name="connsiteX6" fmla="*/ 58783 w 58782"/>
                <a:gd name="connsiteY6" fmla="*/ 1037 h 58782"/>
                <a:gd name="connsiteX7" fmla="*/ 58783 w 58782"/>
                <a:gd name="connsiteY7" fmla="*/ 57860 h 58782"/>
                <a:gd name="connsiteX8" fmla="*/ 49331 w 58782"/>
                <a:gd name="connsiteY8" fmla="*/ 57860 h 58782"/>
                <a:gd name="connsiteX9" fmla="*/ 49331 w 58782"/>
                <a:gd name="connsiteY9" fmla="*/ 47257 h 58782"/>
                <a:gd name="connsiteX10" fmla="*/ 9682 w 58782"/>
                <a:gd name="connsiteY10" fmla="*/ 29621 h 58782"/>
                <a:gd name="connsiteX11" fmla="*/ 29391 w 58782"/>
                <a:gd name="connsiteY11" fmla="*/ 50023 h 58782"/>
                <a:gd name="connsiteX12" fmla="*/ 49331 w 58782"/>
                <a:gd name="connsiteY12" fmla="*/ 29621 h 58782"/>
                <a:gd name="connsiteX13" fmla="*/ 29391 w 58782"/>
                <a:gd name="connsiteY13" fmla="*/ 8875 h 58782"/>
                <a:gd name="connsiteX14" fmla="*/ 9682 w 58782"/>
                <a:gd name="connsiteY14" fmla="*/ 29621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6"/>
                  </a:cubicBezTo>
                  <a:lnTo>
                    <a:pt x="49331" y="1037"/>
                  </a:lnTo>
                  <a:lnTo>
                    <a:pt x="58783" y="1037"/>
                  </a:lnTo>
                  <a:lnTo>
                    <a:pt x="58783" y="57860"/>
                  </a:lnTo>
                  <a:lnTo>
                    <a:pt x="49331" y="57860"/>
                  </a:lnTo>
                  <a:lnTo>
                    <a:pt x="49331" y="47257"/>
                  </a:lnTo>
                  <a:close/>
                  <a:moveTo>
                    <a:pt x="9682" y="29621"/>
                  </a:moveTo>
                  <a:cubicBezTo>
                    <a:pt x="9682" y="41378"/>
                    <a:pt x="17981" y="50023"/>
                    <a:pt x="29391" y="50023"/>
                  </a:cubicBezTo>
                  <a:cubicBezTo>
                    <a:pt x="40802" y="50023"/>
                    <a:pt x="49331" y="41378"/>
                    <a:pt x="49331" y="29621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4"/>
                    <a:pt x="9682" y="29621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81" name="Freeform: Shape 180">
              <a:extLst>
                <a:ext uri="{FF2B5EF4-FFF2-40B4-BE49-F238E27FC236}">
                  <a16:creationId xmlns:a16="http://schemas.microsoft.com/office/drawing/2014/main" id="{E2338FD2-AA95-B1F4-3E41-4D1D3AA09157}"/>
                </a:ext>
              </a:extLst>
            </p:cNvPr>
            <p:cNvSpPr/>
            <p:nvPr/>
          </p:nvSpPr>
          <p:spPr>
            <a:xfrm>
              <a:off x="1104195" y="6090595"/>
              <a:ext cx="9336" cy="86445"/>
            </a:xfrm>
            <a:custGeom>
              <a:avLst/>
              <a:gdLst>
                <a:gd name="connsiteX0" fmla="*/ 0 w 9336"/>
                <a:gd name="connsiteY0" fmla="*/ 0 h 86445"/>
                <a:gd name="connsiteX1" fmla="*/ 9336 w 9336"/>
                <a:gd name="connsiteY1" fmla="*/ 0 h 86445"/>
                <a:gd name="connsiteX2" fmla="*/ 9336 w 9336"/>
                <a:gd name="connsiteY2" fmla="*/ 86445 h 86445"/>
                <a:gd name="connsiteX3" fmla="*/ 0 w 9336"/>
                <a:gd name="connsiteY3" fmla="*/ 86445 h 86445"/>
                <a:gd name="connsiteX4" fmla="*/ 0 w 9336"/>
                <a:gd name="connsiteY4" fmla="*/ 0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" h="86445">
                  <a:moveTo>
                    <a:pt x="0" y="0"/>
                  </a:moveTo>
                  <a:lnTo>
                    <a:pt x="9336" y="0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82" name="Freeform: Shape 181">
              <a:extLst>
                <a:ext uri="{FF2B5EF4-FFF2-40B4-BE49-F238E27FC236}">
                  <a16:creationId xmlns:a16="http://schemas.microsoft.com/office/drawing/2014/main" id="{44DA20AC-5FC1-995A-9B24-11AE864E602D}"/>
                </a:ext>
              </a:extLst>
            </p:cNvPr>
            <p:cNvSpPr/>
            <p:nvPr/>
          </p:nvSpPr>
          <p:spPr>
            <a:xfrm>
              <a:off x="1128400" y="6119180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8 h 58782"/>
                <a:gd name="connsiteX4" fmla="*/ 807 w 40341"/>
                <a:gd name="connsiteY4" fmla="*/ 16136 h 58782"/>
                <a:gd name="connsiteX5" fmla="*/ 20401 w 40341"/>
                <a:gd name="connsiteY5" fmla="*/ 0 h 58782"/>
                <a:gd name="connsiteX6" fmla="*/ 37575 w 40341"/>
                <a:gd name="connsiteY6" fmla="*/ 5186 h 58782"/>
                <a:gd name="connsiteX7" fmla="*/ 37575 w 40341"/>
                <a:gd name="connsiteY7" fmla="*/ 14868 h 58782"/>
                <a:gd name="connsiteX8" fmla="*/ 20516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7 h 58782"/>
                <a:gd name="connsiteX12" fmla="*/ 40341 w 40341"/>
                <a:gd name="connsiteY12" fmla="*/ 41378 h 58782"/>
                <a:gd name="connsiteX13" fmla="*/ 19248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5"/>
                    <a:pt x="29276" y="37574"/>
                    <a:pt x="25012" y="35846"/>
                  </a:cubicBezTo>
                  <a:lnTo>
                    <a:pt x="11641" y="30428"/>
                  </a:lnTo>
                  <a:cubicBezTo>
                    <a:pt x="4610" y="27432"/>
                    <a:pt x="807" y="23398"/>
                    <a:pt x="807" y="16136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4"/>
                    <a:pt x="37575" y="5186"/>
                  </a:cubicBezTo>
                  <a:lnTo>
                    <a:pt x="37575" y="14868"/>
                  </a:lnTo>
                  <a:cubicBezTo>
                    <a:pt x="32388" y="10373"/>
                    <a:pt x="26164" y="7722"/>
                    <a:pt x="20516" y="7722"/>
                  </a:cubicBezTo>
                  <a:cubicBezTo>
                    <a:pt x="14408" y="7722"/>
                    <a:pt x="10143" y="10488"/>
                    <a:pt x="10143" y="15214"/>
                  </a:cubicBezTo>
                  <a:cubicBezTo>
                    <a:pt x="10143" y="18557"/>
                    <a:pt x="11757" y="20631"/>
                    <a:pt x="16252" y="22361"/>
                  </a:cubicBezTo>
                  <a:lnTo>
                    <a:pt x="29737" y="27777"/>
                  </a:lnTo>
                  <a:cubicBezTo>
                    <a:pt x="36999" y="30890"/>
                    <a:pt x="40341" y="35270"/>
                    <a:pt x="40341" y="41378"/>
                  </a:cubicBezTo>
                  <a:cubicBezTo>
                    <a:pt x="40341" y="52097"/>
                    <a:pt x="31697" y="58783"/>
                    <a:pt x="19248" y="58783"/>
                  </a:cubicBezTo>
                  <a:cubicBezTo>
                    <a:pt x="11757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83" name="Freeform: Shape 182">
              <a:extLst>
                <a:ext uri="{FF2B5EF4-FFF2-40B4-BE49-F238E27FC236}">
                  <a16:creationId xmlns:a16="http://schemas.microsoft.com/office/drawing/2014/main" id="{C209754F-6895-8258-CE7A-16001291C827}"/>
                </a:ext>
              </a:extLst>
            </p:cNvPr>
            <p:cNvSpPr/>
            <p:nvPr/>
          </p:nvSpPr>
          <p:spPr>
            <a:xfrm>
              <a:off x="1205279" y="6119180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8 h 58782"/>
                <a:gd name="connsiteX4" fmla="*/ 807 w 40341"/>
                <a:gd name="connsiteY4" fmla="*/ 16136 h 58782"/>
                <a:gd name="connsiteX5" fmla="*/ 20401 w 40341"/>
                <a:gd name="connsiteY5" fmla="*/ 0 h 58782"/>
                <a:gd name="connsiteX6" fmla="*/ 37575 w 40341"/>
                <a:gd name="connsiteY6" fmla="*/ 5186 h 58782"/>
                <a:gd name="connsiteX7" fmla="*/ 37575 w 40341"/>
                <a:gd name="connsiteY7" fmla="*/ 14868 h 58782"/>
                <a:gd name="connsiteX8" fmla="*/ 20516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7 h 58782"/>
                <a:gd name="connsiteX12" fmla="*/ 40341 w 40341"/>
                <a:gd name="connsiteY12" fmla="*/ 41378 h 58782"/>
                <a:gd name="connsiteX13" fmla="*/ 19248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5"/>
                    <a:pt x="29276" y="37574"/>
                    <a:pt x="25012" y="35846"/>
                  </a:cubicBezTo>
                  <a:lnTo>
                    <a:pt x="11641" y="30428"/>
                  </a:lnTo>
                  <a:cubicBezTo>
                    <a:pt x="4610" y="27432"/>
                    <a:pt x="807" y="23398"/>
                    <a:pt x="807" y="16136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4"/>
                    <a:pt x="37575" y="5186"/>
                  </a:cubicBezTo>
                  <a:lnTo>
                    <a:pt x="37575" y="14868"/>
                  </a:lnTo>
                  <a:cubicBezTo>
                    <a:pt x="32388" y="10373"/>
                    <a:pt x="26164" y="7722"/>
                    <a:pt x="20516" y="7722"/>
                  </a:cubicBezTo>
                  <a:cubicBezTo>
                    <a:pt x="14408" y="7722"/>
                    <a:pt x="10143" y="10488"/>
                    <a:pt x="10143" y="15214"/>
                  </a:cubicBezTo>
                  <a:cubicBezTo>
                    <a:pt x="10143" y="18557"/>
                    <a:pt x="11757" y="20631"/>
                    <a:pt x="16252" y="22361"/>
                  </a:cubicBezTo>
                  <a:lnTo>
                    <a:pt x="29737" y="27777"/>
                  </a:lnTo>
                  <a:cubicBezTo>
                    <a:pt x="36999" y="30890"/>
                    <a:pt x="40341" y="35270"/>
                    <a:pt x="40341" y="41378"/>
                  </a:cubicBezTo>
                  <a:cubicBezTo>
                    <a:pt x="40341" y="52097"/>
                    <a:pt x="31697" y="58783"/>
                    <a:pt x="19248" y="58783"/>
                  </a:cubicBezTo>
                  <a:cubicBezTo>
                    <a:pt x="11757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84" name="Freeform: Shape 183">
              <a:extLst>
                <a:ext uri="{FF2B5EF4-FFF2-40B4-BE49-F238E27FC236}">
                  <a16:creationId xmlns:a16="http://schemas.microsoft.com/office/drawing/2014/main" id="{62564EB8-666D-6979-492C-2C10CEAF4148}"/>
                </a:ext>
              </a:extLst>
            </p:cNvPr>
            <p:cNvSpPr/>
            <p:nvPr/>
          </p:nvSpPr>
          <p:spPr>
            <a:xfrm>
              <a:off x="1259912" y="6119180"/>
              <a:ext cx="58782" cy="86675"/>
            </a:xfrm>
            <a:custGeom>
              <a:avLst/>
              <a:gdLst>
                <a:gd name="connsiteX0" fmla="*/ 9336 w 58782"/>
                <a:gd name="connsiteY0" fmla="*/ 47026 h 86675"/>
                <a:gd name="connsiteX1" fmla="*/ 9336 w 58782"/>
                <a:gd name="connsiteY1" fmla="*/ 86675 h 86675"/>
                <a:gd name="connsiteX2" fmla="*/ 0 w 58782"/>
                <a:gd name="connsiteY2" fmla="*/ 86675 h 86675"/>
                <a:gd name="connsiteX3" fmla="*/ 0 w 58782"/>
                <a:gd name="connsiteY3" fmla="*/ 1037 h 86675"/>
                <a:gd name="connsiteX4" fmla="*/ 9336 w 58782"/>
                <a:gd name="connsiteY4" fmla="*/ 1037 h 86675"/>
                <a:gd name="connsiteX5" fmla="*/ 9336 w 58782"/>
                <a:gd name="connsiteY5" fmla="*/ 11871 h 86675"/>
                <a:gd name="connsiteX6" fmla="*/ 30198 w 58782"/>
                <a:gd name="connsiteY6" fmla="*/ 0 h 86675"/>
                <a:gd name="connsiteX7" fmla="*/ 58783 w 58782"/>
                <a:gd name="connsiteY7" fmla="*/ 29276 h 86675"/>
                <a:gd name="connsiteX8" fmla="*/ 30198 w 58782"/>
                <a:gd name="connsiteY8" fmla="*/ 58783 h 86675"/>
                <a:gd name="connsiteX9" fmla="*/ 9336 w 58782"/>
                <a:gd name="connsiteY9" fmla="*/ 47026 h 86675"/>
                <a:gd name="connsiteX10" fmla="*/ 29391 w 58782"/>
                <a:gd name="connsiteY10" fmla="*/ 8875 h 86675"/>
                <a:gd name="connsiteX11" fmla="*/ 9336 w 58782"/>
                <a:gd name="connsiteY11" fmla="*/ 29391 h 86675"/>
                <a:gd name="connsiteX12" fmla="*/ 29391 w 58782"/>
                <a:gd name="connsiteY12" fmla="*/ 50023 h 86675"/>
                <a:gd name="connsiteX13" fmla="*/ 49101 w 58782"/>
                <a:gd name="connsiteY13" fmla="*/ 29391 h 86675"/>
                <a:gd name="connsiteX14" fmla="*/ 29391 w 58782"/>
                <a:gd name="connsiteY14" fmla="*/ 8875 h 8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6675">
                  <a:moveTo>
                    <a:pt x="9336" y="47026"/>
                  </a:moveTo>
                  <a:lnTo>
                    <a:pt x="9336" y="86675"/>
                  </a:lnTo>
                  <a:lnTo>
                    <a:pt x="0" y="86675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871"/>
                  </a:lnTo>
                  <a:cubicBezTo>
                    <a:pt x="13601" y="4610"/>
                    <a:pt x="21093" y="0"/>
                    <a:pt x="30198" y="0"/>
                  </a:cubicBezTo>
                  <a:cubicBezTo>
                    <a:pt x="46681" y="0"/>
                    <a:pt x="58783" y="12332"/>
                    <a:pt x="58783" y="29276"/>
                  </a:cubicBezTo>
                  <a:cubicBezTo>
                    <a:pt x="58783" y="46219"/>
                    <a:pt x="46681" y="58783"/>
                    <a:pt x="30198" y="58783"/>
                  </a:cubicBezTo>
                  <a:cubicBezTo>
                    <a:pt x="21093" y="58783"/>
                    <a:pt x="13601" y="54287"/>
                    <a:pt x="9336" y="47026"/>
                  </a:cubicBezTo>
                  <a:close/>
                  <a:moveTo>
                    <a:pt x="29391" y="8875"/>
                  </a:moveTo>
                  <a:cubicBezTo>
                    <a:pt x="17750" y="8875"/>
                    <a:pt x="9336" y="17519"/>
                    <a:pt x="9336" y="29391"/>
                  </a:cubicBezTo>
                  <a:cubicBezTo>
                    <a:pt x="9336" y="41263"/>
                    <a:pt x="17750" y="50023"/>
                    <a:pt x="29391" y="50023"/>
                  </a:cubicBezTo>
                  <a:cubicBezTo>
                    <a:pt x="41033" y="50023"/>
                    <a:pt x="49101" y="41378"/>
                    <a:pt x="49101" y="29391"/>
                  </a:cubicBezTo>
                  <a:cubicBezTo>
                    <a:pt x="49101" y="17404"/>
                    <a:pt x="40802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85" name="Freeform: Shape 184">
              <a:extLst>
                <a:ext uri="{FF2B5EF4-FFF2-40B4-BE49-F238E27FC236}">
                  <a16:creationId xmlns:a16="http://schemas.microsoft.com/office/drawing/2014/main" id="{50575D28-7BE6-CD08-781E-D6A41A651589}"/>
                </a:ext>
              </a:extLst>
            </p:cNvPr>
            <p:cNvSpPr/>
            <p:nvPr/>
          </p:nvSpPr>
          <p:spPr>
            <a:xfrm>
              <a:off x="1333448" y="6119180"/>
              <a:ext cx="30082" cy="57860"/>
            </a:xfrm>
            <a:custGeom>
              <a:avLst/>
              <a:gdLst>
                <a:gd name="connsiteX0" fmla="*/ 9336 w 30082"/>
                <a:gd name="connsiteY0" fmla="*/ 57860 h 57860"/>
                <a:gd name="connsiteX1" fmla="*/ 0 w 30082"/>
                <a:gd name="connsiteY1" fmla="*/ 57860 h 57860"/>
                <a:gd name="connsiteX2" fmla="*/ 0 w 30082"/>
                <a:gd name="connsiteY2" fmla="*/ 1037 h 57860"/>
                <a:gd name="connsiteX3" fmla="*/ 9336 w 30082"/>
                <a:gd name="connsiteY3" fmla="*/ 1037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59 h 57860"/>
                <a:gd name="connsiteX8" fmla="*/ 9336 w 30082"/>
                <a:gd name="connsiteY8" fmla="*/ 57860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0"/>
                  </a:moveTo>
                  <a:lnTo>
                    <a:pt x="0" y="57860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7" y="9105"/>
                    <a:pt x="9336" y="16712"/>
                    <a:pt x="9336" y="30659"/>
                  </a:cubicBezTo>
                  <a:lnTo>
                    <a:pt x="9336" y="5786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86" name="Freeform: Shape 185">
              <a:extLst>
                <a:ext uri="{FF2B5EF4-FFF2-40B4-BE49-F238E27FC236}">
                  <a16:creationId xmlns:a16="http://schemas.microsoft.com/office/drawing/2014/main" id="{F43B7B37-3EB3-E1A2-AEBA-81244BDF64DC}"/>
                </a:ext>
              </a:extLst>
            </p:cNvPr>
            <p:cNvSpPr/>
            <p:nvPr/>
          </p:nvSpPr>
          <p:spPr>
            <a:xfrm>
              <a:off x="1368833" y="6119180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2 h 58782"/>
                <a:gd name="connsiteX11" fmla="*/ 28124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4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87" name="Freeform: Shape 186">
              <a:extLst>
                <a:ext uri="{FF2B5EF4-FFF2-40B4-BE49-F238E27FC236}">
                  <a16:creationId xmlns:a16="http://schemas.microsoft.com/office/drawing/2014/main" id="{60B8D6B6-70BD-A5E0-E629-2C6FA7018EB4}"/>
                </a:ext>
              </a:extLst>
            </p:cNvPr>
            <p:cNvSpPr/>
            <p:nvPr/>
          </p:nvSpPr>
          <p:spPr>
            <a:xfrm>
              <a:off x="1434532" y="6119180"/>
              <a:ext cx="58782" cy="58782"/>
            </a:xfrm>
            <a:custGeom>
              <a:avLst/>
              <a:gdLst>
                <a:gd name="connsiteX0" fmla="*/ 49332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2 w 58782"/>
                <a:gd name="connsiteY4" fmla="*/ 11756 h 58782"/>
                <a:gd name="connsiteX5" fmla="*/ 49332 w 58782"/>
                <a:gd name="connsiteY5" fmla="*/ 1037 h 58782"/>
                <a:gd name="connsiteX6" fmla="*/ 58783 w 58782"/>
                <a:gd name="connsiteY6" fmla="*/ 1037 h 58782"/>
                <a:gd name="connsiteX7" fmla="*/ 58783 w 58782"/>
                <a:gd name="connsiteY7" fmla="*/ 57860 h 58782"/>
                <a:gd name="connsiteX8" fmla="*/ 49332 w 58782"/>
                <a:gd name="connsiteY8" fmla="*/ 57860 h 58782"/>
                <a:gd name="connsiteX9" fmla="*/ 49332 w 58782"/>
                <a:gd name="connsiteY9" fmla="*/ 47257 h 58782"/>
                <a:gd name="connsiteX10" fmla="*/ 9682 w 58782"/>
                <a:gd name="connsiteY10" fmla="*/ 29621 h 58782"/>
                <a:gd name="connsiteX11" fmla="*/ 29391 w 58782"/>
                <a:gd name="connsiteY11" fmla="*/ 50023 h 58782"/>
                <a:gd name="connsiteX12" fmla="*/ 49332 w 58782"/>
                <a:gd name="connsiteY12" fmla="*/ 29621 h 58782"/>
                <a:gd name="connsiteX13" fmla="*/ 29391 w 58782"/>
                <a:gd name="connsiteY13" fmla="*/ 8875 h 58782"/>
                <a:gd name="connsiteX14" fmla="*/ 9682 w 58782"/>
                <a:gd name="connsiteY14" fmla="*/ 29621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2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2" y="11756"/>
                  </a:cubicBezTo>
                  <a:lnTo>
                    <a:pt x="49332" y="1037"/>
                  </a:lnTo>
                  <a:lnTo>
                    <a:pt x="58783" y="1037"/>
                  </a:lnTo>
                  <a:lnTo>
                    <a:pt x="58783" y="57860"/>
                  </a:lnTo>
                  <a:lnTo>
                    <a:pt x="49332" y="57860"/>
                  </a:lnTo>
                  <a:lnTo>
                    <a:pt x="49332" y="47257"/>
                  </a:lnTo>
                  <a:close/>
                  <a:moveTo>
                    <a:pt x="9682" y="29621"/>
                  </a:moveTo>
                  <a:cubicBezTo>
                    <a:pt x="9682" y="41378"/>
                    <a:pt x="17981" y="50023"/>
                    <a:pt x="29391" y="50023"/>
                  </a:cubicBezTo>
                  <a:cubicBezTo>
                    <a:pt x="40802" y="50023"/>
                    <a:pt x="49332" y="41378"/>
                    <a:pt x="49332" y="29621"/>
                  </a:cubicBezTo>
                  <a:cubicBezTo>
                    <a:pt x="49332" y="17865"/>
                    <a:pt x="41033" y="8875"/>
                    <a:pt x="29391" y="8875"/>
                  </a:cubicBezTo>
                  <a:cubicBezTo>
                    <a:pt x="17750" y="8875"/>
                    <a:pt x="9682" y="17634"/>
                    <a:pt x="9682" y="29621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88" name="Freeform: Shape 187">
              <a:extLst>
                <a:ext uri="{FF2B5EF4-FFF2-40B4-BE49-F238E27FC236}">
                  <a16:creationId xmlns:a16="http://schemas.microsoft.com/office/drawing/2014/main" id="{78792968-5BB4-2BCC-F1B3-6F206655CEE0}"/>
                </a:ext>
              </a:extLst>
            </p:cNvPr>
            <p:cNvSpPr/>
            <p:nvPr/>
          </p:nvSpPr>
          <p:spPr>
            <a:xfrm>
              <a:off x="1508068" y="6090595"/>
              <a:ext cx="58782" cy="87367"/>
            </a:xfrm>
            <a:custGeom>
              <a:avLst/>
              <a:gdLst>
                <a:gd name="connsiteX0" fmla="*/ 49331 w 58782"/>
                <a:gd name="connsiteY0" fmla="*/ 75726 h 87367"/>
                <a:gd name="connsiteX1" fmla="*/ 28585 w 58782"/>
                <a:gd name="connsiteY1" fmla="*/ 87368 h 87367"/>
                <a:gd name="connsiteX2" fmla="*/ 0 w 58782"/>
                <a:gd name="connsiteY2" fmla="*/ 58322 h 87367"/>
                <a:gd name="connsiteX3" fmla="*/ 28585 w 58782"/>
                <a:gd name="connsiteY3" fmla="*/ 28585 h 87367"/>
                <a:gd name="connsiteX4" fmla="*/ 49331 w 58782"/>
                <a:gd name="connsiteY4" fmla="*/ 40457 h 87367"/>
                <a:gd name="connsiteX5" fmla="*/ 49331 w 58782"/>
                <a:gd name="connsiteY5" fmla="*/ 0 h 87367"/>
                <a:gd name="connsiteX6" fmla="*/ 58783 w 58782"/>
                <a:gd name="connsiteY6" fmla="*/ 0 h 87367"/>
                <a:gd name="connsiteX7" fmla="*/ 58783 w 58782"/>
                <a:gd name="connsiteY7" fmla="*/ 86445 h 87367"/>
                <a:gd name="connsiteX8" fmla="*/ 49331 w 58782"/>
                <a:gd name="connsiteY8" fmla="*/ 86445 h 87367"/>
                <a:gd name="connsiteX9" fmla="*/ 49331 w 58782"/>
                <a:gd name="connsiteY9" fmla="*/ 75726 h 87367"/>
                <a:gd name="connsiteX10" fmla="*/ 9682 w 58782"/>
                <a:gd name="connsiteY10" fmla="*/ 58206 h 87367"/>
                <a:gd name="connsiteX11" fmla="*/ 29391 w 58782"/>
                <a:gd name="connsiteY11" fmla="*/ 78608 h 87367"/>
                <a:gd name="connsiteX12" fmla="*/ 49331 w 58782"/>
                <a:gd name="connsiteY12" fmla="*/ 58206 h 87367"/>
                <a:gd name="connsiteX13" fmla="*/ 29391 w 58782"/>
                <a:gd name="connsiteY13" fmla="*/ 37460 h 87367"/>
                <a:gd name="connsiteX14" fmla="*/ 9682 w 58782"/>
                <a:gd name="connsiteY14" fmla="*/ 58206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49331" y="75726"/>
                  </a:moveTo>
                  <a:cubicBezTo>
                    <a:pt x="45067" y="82872"/>
                    <a:pt x="37690" y="87368"/>
                    <a:pt x="28585" y="87368"/>
                  </a:cubicBezTo>
                  <a:cubicBezTo>
                    <a:pt x="11872" y="87368"/>
                    <a:pt x="0" y="75150"/>
                    <a:pt x="0" y="58322"/>
                  </a:cubicBezTo>
                  <a:cubicBezTo>
                    <a:pt x="0" y="41494"/>
                    <a:pt x="11872" y="28585"/>
                    <a:pt x="28585" y="28585"/>
                  </a:cubicBezTo>
                  <a:cubicBezTo>
                    <a:pt x="37690" y="28585"/>
                    <a:pt x="45067" y="33080"/>
                    <a:pt x="49331" y="40457"/>
                  </a:cubicBezTo>
                  <a:lnTo>
                    <a:pt x="49331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1" y="86445"/>
                  </a:lnTo>
                  <a:lnTo>
                    <a:pt x="49331" y="75726"/>
                  </a:lnTo>
                  <a:close/>
                  <a:moveTo>
                    <a:pt x="9682" y="58206"/>
                  </a:moveTo>
                  <a:cubicBezTo>
                    <a:pt x="9682" y="69963"/>
                    <a:pt x="17981" y="78608"/>
                    <a:pt x="29391" y="78608"/>
                  </a:cubicBezTo>
                  <a:cubicBezTo>
                    <a:pt x="40802" y="78608"/>
                    <a:pt x="49331" y="69963"/>
                    <a:pt x="49331" y="58206"/>
                  </a:cubicBezTo>
                  <a:cubicBezTo>
                    <a:pt x="49331" y="46450"/>
                    <a:pt x="41033" y="37460"/>
                    <a:pt x="29391" y="37460"/>
                  </a:cubicBezTo>
                  <a:cubicBezTo>
                    <a:pt x="17750" y="37460"/>
                    <a:pt x="9682" y="46220"/>
                    <a:pt x="9682" y="5820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89" name="Freeform: Shape 188">
              <a:extLst>
                <a:ext uri="{FF2B5EF4-FFF2-40B4-BE49-F238E27FC236}">
                  <a16:creationId xmlns:a16="http://schemas.microsoft.com/office/drawing/2014/main" id="{C8485A0E-0C03-0C16-64B0-2EAC95144827}"/>
                </a:ext>
              </a:extLst>
            </p:cNvPr>
            <p:cNvSpPr/>
            <p:nvPr/>
          </p:nvSpPr>
          <p:spPr>
            <a:xfrm>
              <a:off x="1612494" y="6119180"/>
              <a:ext cx="86791" cy="57860"/>
            </a:xfrm>
            <a:custGeom>
              <a:avLst/>
              <a:gdLst>
                <a:gd name="connsiteX0" fmla="*/ 9336 w 86791"/>
                <a:gd name="connsiteY0" fmla="*/ 57860 h 57860"/>
                <a:gd name="connsiteX1" fmla="*/ 0 w 86791"/>
                <a:gd name="connsiteY1" fmla="*/ 57860 h 57860"/>
                <a:gd name="connsiteX2" fmla="*/ 0 w 86791"/>
                <a:gd name="connsiteY2" fmla="*/ 1037 h 57860"/>
                <a:gd name="connsiteX3" fmla="*/ 9336 w 86791"/>
                <a:gd name="connsiteY3" fmla="*/ 1037 h 57860"/>
                <a:gd name="connsiteX4" fmla="*/ 9336 w 86791"/>
                <a:gd name="connsiteY4" fmla="*/ 11295 h 57860"/>
                <a:gd name="connsiteX5" fmla="*/ 28008 w 86791"/>
                <a:gd name="connsiteY5" fmla="*/ 0 h 57860"/>
                <a:gd name="connsiteX6" fmla="*/ 45643 w 86791"/>
                <a:gd name="connsiteY6" fmla="*/ 12448 h 57860"/>
                <a:gd name="connsiteX7" fmla="*/ 65814 w 86791"/>
                <a:gd name="connsiteY7" fmla="*/ 0 h 57860"/>
                <a:gd name="connsiteX8" fmla="*/ 86791 w 86791"/>
                <a:gd name="connsiteY8" fmla="*/ 24435 h 57860"/>
                <a:gd name="connsiteX9" fmla="*/ 86791 w 86791"/>
                <a:gd name="connsiteY9" fmla="*/ 57860 h 57860"/>
                <a:gd name="connsiteX10" fmla="*/ 77455 w 86791"/>
                <a:gd name="connsiteY10" fmla="*/ 57860 h 57860"/>
                <a:gd name="connsiteX11" fmla="*/ 77455 w 86791"/>
                <a:gd name="connsiteY11" fmla="*/ 26048 h 57860"/>
                <a:gd name="connsiteX12" fmla="*/ 63970 w 86791"/>
                <a:gd name="connsiteY12" fmla="*/ 9105 h 57860"/>
                <a:gd name="connsiteX13" fmla="*/ 48064 w 86791"/>
                <a:gd name="connsiteY13" fmla="*/ 28584 h 57860"/>
                <a:gd name="connsiteX14" fmla="*/ 48064 w 86791"/>
                <a:gd name="connsiteY14" fmla="*/ 57860 h 57860"/>
                <a:gd name="connsiteX15" fmla="*/ 38728 w 86791"/>
                <a:gd name="connsiteY15" fmla="*/ 57860 h 57860"/>
                <a:gd name="connsiteX16" fmla="*/ 38728 w 86791"/>
                <a:gd name="connsiteY16" fmla="*/ 26048 h 57860"/>
                <a:gd name="connsiteX17" fmla="*/ 25242 w 86791"/>
                <a:gd name="connsiteY17" fmla="*/ 9105 h 57860"/>
                <a:gd name="connsiteX18" fmla="*/ 9336 w 86791"/>
                <a:gd name="connsiteY18" fmla="*/ 29391 h 57860"/>
                <a:gd name="connsiteX19" fmla="*/ 9336 w 86791"/>
                <a:gd name="connsiteY19" fmla="*/ 57860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86791" h="57860">
                  <a:moveTo>
                    <a:pt x="9336" y="57860"/>
                  </a:moveTo>
                  <a:lnTo>
                    <a:pt x="0" y="57860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295"/>
                  </a:lnTo>
                  <a:cubicBezTo>
                    <a:pt x="13140" y="4380"/>
                    <a:pt x="19825" y="0"/>
                    <a:pt x="28008" y="0"/>
                  </a:cubicBezTo>
                  <a:cubicBezTo>
                    <a:pt x="36884" y="0"/>
                    <a:pt x="42762" y="4841"/>
                    <a:pt x="45643" y="12448"/>
                  </a:cubicBezTo>
                  <a:cubicBezTo>
                    <a:pt x="49331" y="4956"/>
                    <a:pt x="56708" y="0"/>
                    <a:pt x="65814" y="0"/>
                  </a:cubicBezTo>
                  <a:cubicBezTo>
                    <a:pt x="79530" y="0"/>
                    <a:pt x="86791" y="10373"/>
                    <a:pt x="86791" y="24435"/>
                  </a:cubicBezTo>
                  <a:lnTo>
                    <a:pt x="86791" y="57860"/>
                  </a:lnTo>
                  <a:lnTo>
                    <a:pt x="77455" y="57860"/>
                  </a:lnTo>
                  <a:lnTo>
                    <a:pt x="77455" y="26048"/>
                  </a:lnTo>
                  <a:cubicBezTo>
                    <a:pt x="77455" y="14984"/>
                    <a:pt x="73075" y="9105"/>
                    <a:pt x="63970" y="9105"/>
                  </a:cubicBezTo>
                  <a:cubicBezTo>
                    <a:pt x="54403" y="9105"/>
                    <a:pt x="48064" y="17750"/>
                    <a:pt x="48064" y="28584"/>
                  </a:cubicBezTo>
                  <a:lnTo>
                    <a:pt x="48064" y="57860"/>
                  </a:lnTo>
                  <a:lnTo>
                    <a:pt x="38728" y="57860"/>
                  </a:lnTo>
                  <a:lnTo>
                    <a:pt x="38728" y="26048"/>
                  </a:lnTo>
                  <a:cubicBezTo>
                    <a:pt x="38728" y="14984"/>
                    <a:pt x="34348" y="9105"/>
                    <a:pt x="25242" y="9105"/>
                  </a:cubicBezTo>
                  <a:cubicBezTo>
                    <a:pt x="15675" y="9105"/>
                    <a:pt x="9336" y="18095"/>
                    <a:pt x="9336" y="29391"/>
                  </a:cubicBezTo>
                  <a:lnTo>
                    <a:pt x="9336" y="5786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90" name="Freeform: Shape 189">
              <a:extLst>
                <a:ext uri="{FF2B5EF4-FFF2-40B4-BE49-F238E27FC236}">
                  <a16:creationId xmlns:a16="http://schemas.microsoft.com/office/drawing/2014/main" id="{1C8EB55B-132B-337A-A7D9-AE81BF68749C}"/>
                </a:ext>
              </a:extLst>
            </p:cNvPr>
            <p:cNvSpPr/>
            <p:nvPr/>
          </p:nvSpPr>
          <p:spPr>
            <a:xfrm>
              <a:off x="1712425" y="6119180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1 w 58782"/>
                <a:gd name="connsiteY4" fmla="*/ 11756 h 58782"/>
                <a:gd name="connsiteX5" fmla="*/ 49331 w 58782"/>
                <a:gd name="connsiteY5" fmla="*/ 1037 h 58782"/>
                <a:gd name="connsiteX6" fmla="*/ 58783 w 58782"/>
                <a:gd name="connsiteY6" fmla="*/ 1037 h 58782"/>
                <a:gd name="connsiteX7" fmla="*/ 58783 w 58782"/>
                <a:gd name="connsiteY7" fmla="*/ 57860 h 58782"/>
                <a:gd name="connsiteX8" fmla="*/ 49331 w 58782"/>
                <a:gd name="connsiteY8" fmla="*/ 57860 h 58782"/>
                <a:gd name="connsiteX9" fmla="*/ 49331 w 58782"/>
                <a:gd name="connsiteY9" fmla="*/ 47257 h 58782"/>
                <a:gd name="connsiteX10" fmla="*/ 9682 w 58782"/>
                <a:gd name="connsiteY10" fmla="*/ 29621 h 58782"/>
                <a:gd name="connsiteX11" fmla="*/ 29391 w 58782"/>
                <a:gd name="connsiteY11" fmla="*/ 50023 h 58782"/>
                <a:gd name="connsiteX12" fmla="*/ 49331 w 58782"/>
                <a:gd name="connsiteY12" fmla="*/ 29621 h 58782"/>
                <a:gd name="connsiteX13" fmla="*/ 29391 w 58782"/>
                <a:gd name="connsiteY13" fmla="*/ 8875 h 58782"/>
                <a:gd name="connsiteX14" fmla="*/ 9682 w 58782"/>
                <a:gd name="connsiteY14" fmla="*/ 29621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6"/>
                  </a:cubicBezTo>
                  <a:lnTo>
                    <a:pt x="49331" y="1037"/>
                  </a:lnTo>
                  <a:lnTo>
                    <a:pt x="58783" y="1037"/>
                  </a:lnTo>
                  <a:lnTo>
                    <a:pt x="58783" y="57860"/>
                  </a:lnTo>
                  <a:lnTo>
                    <a:pt x="49331" y="57860"/>
                  </a:lnTo>
                  <a:lnTo>
                    <a:pt x="49331" y="47257"/>
                  </a:lnTo>
                  <a:close/>
                  <a:moveTo>
                    <a:pt x="9682" y="29621"/>
                  </a:moveTo>
                  <a:cubicBezTo>
                    <a:pt x="9682" y="41378"/>
                    <a:pt x="17981" y="50023"/>
                    <a:pt x="29391" y="50023"/>
                  </a:cubicBezTo>
                  <a:cubicBezTo>
                    <a:pt x="40802" y="50023"/>
                    <a:pt x="49331" y="41378"/>
                    <a:pt x="49331" y="29621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4"/>
                    <a:pt x="9682" y="29621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91" name="Freeform: Shape 190">
              <a:extLst>
                <a:ext uri="{FF2B5EF4-FFF2-40B4-BE49-F238E27FC236}">
                  <a16:creationId xmlns:a16="http://schemas.microsoft.com/office/drawing/2014/main" id="{F05FACFD-B75A-EE48-024F-0003B2C7AD23}"/>
                </a:ext>
              </a:extLst>
            </p:cNvPr>
            <p:cNvSpPr/>
            <p:nvPr/>
          </p:nvSpPr>
          <p:spPr>
            <a:xfrm>
              <a:off x="1790341" y="6090595"/>
              <a:ext cx="9336" cy="86445"/>
            </a:xfrm>
            <a:custGeom>
              <a:avLst/>
              <a:gdLst>
                <a:gd name="connsiteX0" fmla="*/ 0 w 9336"/>
                <a:gd name="connsiteY0" fmla="*/ 0 h 86445"/>
                <a:gd name="connsiteX1" fmla="*/ 9336 w 9336"/>
                <a:gd name="connsiteY1" fmla="*/ 0 h 86445"/>
                <a:gd name="connsiteX2" fmla="*/ 9336 w 9336"/>
                <a:gd name="connsiteY2" fmla="*/ 86445 h 86445"/>
                <a:gd name="connsiteX3" fmla="*/ 0 w 9336"/>
                <a:gd name="connsiteY3" fmla="*/ 86445 h 86445"/>
                <a:gd name="connsiteX4" fmla="*/ 0 w 9336"/>
                <a:gd name="connsiteY4" fmla="*/ 0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" h="86445">
                  <a:moveTo>
                    <a:pt x="0" y="0"/>
                  </a:moveTo>
                  <a:lnTo>
                    <a:pt x="9336" y="0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92" name="Freeform: Shape 191">
              <a:extLst>
                <a:ext uri="{FF2B5EF4-FFF2-40B4-BE49-F238E27FC236}">
                  <a16:creationId xmlns:a16="http://schemas.microsoft.com/office/drawing/2014/main" id="{2FD3FC80-E1D9-B206-FA5E-AE449C63F6E8}"/>
                </a:ext>
              </a:extLst>
            </p:cNvPr>
            <p:cNvSpPr/>
            <p:nvPr/>
          </p:nvSpPr>
          <p:spPr>
            <a:xfrm>
              <a:off x="1810281" y="6118258"/>
              <a:ext cx="91286" cy="60742"/>
            </a:xfrm>
            <a:custGeom>
              <a:avLst/>
              <a:gdLst>
                <a:gd name="connsiteX0" fmla="*/ 66390 w 91286"/>
                <a:gd name="connsiteY0" fmla="*/ 60743 h 60742"/>
                <a:gd name="connsiteX1" fmla="*/ 46220 w 91286"/>
                <a:gd name="connsiteY1" fmla="*/ 18557 h 60742"/>
                <a:gd name="connsiteX2" fmla="*/ 25588 w 91286"/>
                <a:gd name="connsiteY2" fmla="*/ 60743 h 60742"/>
                <a:gd name="connsiteX3" fmla="*/ 0 w 91286"/>
                <a:gd name="connsiteY3" fmla="*/ 1959 h 60742"/>
                <a:gd name="connsiteX4" fmla="*/ 10719 w 91286"/>
                <a:gd name="connsiteY4" fmla="*/ 1959 h 60742"/>
                <a:gd name="connsiteX5" fmla="*/ 26625 w 91286"/>
                <a:gd name="connsiteY5" fmla="*/ 40226 h 60742"/>
                <a:gd name="connsiteX6" fmla="*/ 46104 w 91286"/>
                <a:gd name="connsiteY6" fmla="*/ 0 h 60742"/>
                <a:gd name="connsiteX7" fmla="*/ 65468 w 91286"/>
                <a:gd name="connsiteY7" fmla="*/ 40110 h 60742"/>
                <a:gd name="connsiteX8" fmla="*/ 81374 w 91286"/>
                <a:gd name="connsiteY8" fmla="*/ 1959 h 60742"/>
                <a:gd name="connsiteX9" fmla="*/ 91286 w 91286"/>
                <a:gd name="connsiteY9" fmla="*/ 1959 h 60742"/>
                <a:gd name="connsiteX10" fmla="*/ 66390 w 91286"/>
                <a:gd name="connsiteY10" fmla="*/ 60743 h 60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1286" h="60742">
                  <a:moveTo>
                    <a:pt x="66390" y="60743"/>
                  </a:moveTo>
                  <a:lnTo>
                    <a:pt x="46220" y="18557"/>
                  </a:lnTo>
                  <a:lnTo>
                    <a:pt x="25588" y="60743"/>
                  </a:lnTo>
                  <a:lnTo>
                    <a:pt x="0" y="1959"/>
                  </a:lnTo>
                  <a:lnTo>
                    <a:pt x="10719" y="1959"/>
                  </a:lnTo>
                  <a:lnTo>
                    <a:pt x="26625" y="40226"/>
                  </a:lnTo>
                  <a:lnTo>
                    <a:pt x="46104" y="0"/>
                  </a:lnTo>
                  <a:lnTo>
                    <a:pt x="65468" y="40110"/>
                  </a:lnTo>
                  <a:lnTo>
                    <a:pt x="81374" y="1959"/>
                  </a:lnTo>
                  <a:lnTo>
                    <a:pt x="91286" y="1959"/>
                  </a:lnTo>
                  <a:lnTo>
                    <a:pt x="66390" y="6074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93" name="Freeform: Shape 192">
              <a:extLst>
                <a:ext uri="{FF2B5EF4-FFF2-40B4-BE49-F238E27FC236}">
                  <a16:creationId xmlns:a16="http://schemas.microsoft.com/office/drawing/2014/main" id="{1B65297F-2CE9-39A8-8A5B-1CB30DCBC578}"/>
                </a:ext>
              </a:extLst>
            </p:cNvPr>
            <p:cNvSpPr/>
            <p:nvPr/>
          </p:nvSpPr>
          <p:spPr>
            <a:xfrm>
              <a:off x="1905832" y="6119180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1 w 58782"/>
                <a:gd name="connsiteY4" fmla="*/ 11756 h 58782"/>
                <a:gd name="connsiteX5" fmla="*/ 49331 w 58782"/>
                <a:gd name="connsiteY5" fmla="*/ 1037 h 58782"/>
                <a:gd name="connsiteX6" fmla="*/ 58783 w 58782"/>
                <a:gd name="connsiteY6" fmla="*/ 1037 h 58782"/>
                <a:gd name="connsiteX7" fmla="*/ 58783 w 58782"/>
                <a:gd name="connsiteY7" fmla="*/ 57860 h 58782"/>
                <a:gd name="connsiteX8" fmla="*/ 49331 w 58782"/>
                <a:gd name="connsiteY8" fmla="*/ 57860 h 58782"/>
                <a:gd name="connsiteX9" fmla="*/ 49331 w 58782"/>
                <a:gd name="connsiteY9" fmla="*/ 47257 h 58782"/>
                <a:gd name="connsiteX10" fmla="*/ 9682 w 58782"/>
                <a:gd name="connsiteY10" fmla="*/ 29621 h 58782"/>
                <a:gd name="connsiteX11" fmla="*/ 29391 w 58782"/>
                <a:gd name="connsiteY11" fmla="*/ 50023 h 58782"/>
                <a:gd name="connsiteX12" fmla="*/ 49331 w 58782"/>
                <a:gd name="connsiteY12" fmla="*/ 29621 h 58782"/>
                <a:gd name="connsiteX13" fmla="*/ 29391 w 58782"/>
                <a:gd name="connsiteY13" fmla="*/ 8875 h 58782"/>
                <a:gd name="connsiteX14" fmla="*/ 9682 w 58782"/>
                <a:gd name="connsiteY14" fmla="*/ 29621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6"/>
                  </a:cubicBezTo>
                  <a:lnTo>
                    <a:pt x="49331" y="1037"/>
                  </a:lnTo>
                  <a:lnTo>
                    <a:pt x="58783" y="1037"/>
                  </a:lnTo>
                  <a:lnTo>
                    <a:pt x="58783" y="57860"/>
                  </a:lnTo>
                  <a:lnTo>
                    <a:pt x="49331" y="57860"/>
                  </a:lnTo>
                  <a:lnTo>
                    <a:pt x="49331" y="47257"/>
                  </a:lnTo>
                  <a:close/>
                  <a:moveTo>
                    <a:pt x="9682" y="29621"/>
                  </a:moveTo>
                  <a:cubicBezTo>
                    <a:pt x="9682" y="41378"/>
                    <a:pt x="17981" y="50023"/>
                    <a:pt x="29391" y="50023"/>
                  </a:cubicBezTo>
                  <a:cubicBezTo>
                    <a:pt x="40802" y="50023"/>
                    <a:pt x="49331" y="41378"/>
                    <a:pt x="49331" y="29621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4"/>
                    <a:pt x="9682" y="29621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94" name="Freeform: Shape 193">
              <a:extLst>
                <a:ext uri="{FF2B5EF4-FFF2-40B4-BE49-F238E27FC236}">
                  <a16:creationId xmlns:a16="http://schemas.microsoft.com/office/drawing/2014/main" id="{EB52CC15-4CFF-417F-9B9A-BBA6695BA85F}"/>
                </a:ext>
              </a:extLst>
            </p:cNvPr>
            <p:cNvSpPr/>
            <p:nvPr/>
          </p:nvSpPr>
          <p:spPr>
            <a:xfrm>
              <a:off x="1983748" y="6119180"/>
              <a:ext cx="30082" cy="57860"/>
            </a:xfrm>
            <a:custGeom>
              <a:avLst/>
              <a:gdLst>
                <a:gd name="connsiteX0" fmla="*/ 9336 w 30082"/>
                <a:gd name="connsiteY0" fmla="*/ 57860 h 57860"/>
                <a:gd name="connsiteX1" fmla="*/ 0 w 30082"/>
                <a:gd name="connsiteY1" fmla="*/ 57860 h 57860"/>
                <a:gd name="connsiteX2" fmla="*/ 0 w 30082"/>
                <a:gd name="connsiteY2" fmla="*/ 1037 h 57860"/>
                <a:gd name="connsiteX3" fmla="*/ 9336 w 30082"/>
                <a:gd name="connsiteY3" fmla="*/ 1037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59 h 57860"/>
                <a:gd name="connsiteX8" fmla="*/ 9336 w 30082"/>
                <a:gd name="connsiteY8" fmla="*/ 57860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0"/>
                  </a:moveTo>
                  <a:lnTo>
                    <a:pt x="0" y="57860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8" y="9105"/>
                    <a:pt x="9336" y="16712"/>
                    <a:pt x="9336" y="30659"/>
                  </a:cubicBezTo>
                  <a:lnTo>
                    <a:pt x="9336" y="5786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95" name="Freeform: Shape 194">
              <a:extLst>
                <a:ext uri="{FF2B5EF4-FFF2-40B4-BE49-F238E27FC236}">
                  <a16:creationId xmlns:a16="http://schemas.microsoft.com/office/drawing/2014/main" id="{4DF2FA8C-345C-887E-04D6-392E7DB306FA}"/>
                </a:ext>
              </a:extLst>
            </p:cNvPr>
            <p:cNvSpPr/>
            <p:nvPr/>
          </p:nvSpPr>
          <p:spPr>
            <a:xfrm>
              <a:off x="2019133" y="6119180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2 h 58782"/>
                <a:gd name="connsiteX11" fmla="*/ 28124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7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96" name="Freeform: Shape 195">
              <a:extLst>
                <a:ext uri="{FF2B5EF4-FFF2-40B4-BE49-F238E27FC236}">
                  <a16:creationId xmlns:a16="http://schemas.microsoft.com/office/drawing/2014/main" id="{36540ED4-45AF-2D70-8A6E-99C620655FE8}"/>
                </a:ext>
              </a:extLst>
            </p:cNvPr>
            <p:cNvSpPr/>
            <p:nvPr/>
          </p:nvSpPr>
          <p:spPr>
            <a:xfrm>
              <a:off x="2113647" y="6097165"/>
              <a:ext cx="16827" cy="79875"/>
            </a:xfrm>
            <a:custGeom>
              <a:avLst/>
              <a:gdLst>
                <a:gd name="connsiteX0" fmla="*/ 0 w 16827"/>
                <a:gd name="connsiteY0" fmla="*/ 6225 h 79875"/>
                <a:gd name="connsiteX1" fmla="*/ 5993 w 16827"/>
                <a:gd name="connsiteY1" fmla="*/ 0 h 79875"/>
                <a:gd name="connsiteX2" fmla="*/ 10028 w 16827"/>
                <a:gd name="connsiteY2" fmla="*/ 1268 h 79875"/>
                <a:gd name="connsiteX3" fmla="*/ 16828 w 16827"/>
                <a:gd name="connsiteY3" fmla="*/ 6109 h 79875"/>
                <a:gd name="connsiteX4" fmla="*/ 10028 w 16827"/>
                <a:gd name="connsiteY4" fmla="*/ 10835 h 79875"/>
                <a:gd name="connsiteX5" fmla="*/ 5993 w 16827"/>
                <a:gd name="connsiteY5" fmla="*/ 12218 h 79875"/>
                <a:gd name="connsiteX6" fmla="*/ 0 w 16827"/>
                <a:gd name="connsiteY6" fmla="*/ 6225 h 79875"/>
                <a:gd name="connsiteX7" fmla="*/ 1959 w 16827"/>
                <a:gd name="connsiteY7" fmla="*/ 23052 h 79875"/>
                <a:gd name="connsiteX8" fmla="*/ 11411 w 16827"/>
                <a:gd name="connsiteY8" fmla="*/ 23052 h 79875"/>
                <a:gd name="connsiteX9" fmla="*/ 11411 w 16827"/>
                <a:gd name="connsiteY9" fmla="*/ 79875 h 79875"/>
                <a:gd name="connsiteX10" fmla="*/ 1959 w 16827"/>
                <a:gd name="connsiteY10" fmla="*/ 79875 h 79875"/>
                <a:gd name="connsiteX11" fmla="*/ 1959 w 16827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7" h="79875">
                  <a:moveTo>
                    <a:pt x="0" y="6225"/>
                  </a:moveTo>
                  <a:cubicBezTo>
                    <a:pt x="0" y="2766"/>
                    <a:pt x="2651" y="0"/>
                    <a:pt x="5993" y="0"/>
                  </a:cubicBezTo>
                  <a:cubicBezTo>
                    <a:pt x="7492" y="0"/>
                    <a:pt x="8760" y="346"/>
                    <a:pt x="10028" y="1268"/>
                  </a:cubicBezTo>
                  <a:lnTo>
                    <a:pt x="16828" y="6109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3" y="12218"/>
                  </a:cubicBezTo>
                  <a:cubicBezTo>
                    <a:pt x="2651" y="12218"/>
                    <a:pt x="0" y="9567"/>
                    <a:pt x="0" y="6225"/>
                  </a:cubicBezTo>
                  <a:close/>
                  <a:moveTo>
                    <a:pt x="1959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59" y="79875"/>
                  </a:lnTo>
                  <a:lnTo>
                    <a:pt x="1959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97" name="Freeform: Shape 196">
              <a:extLst>
                <a:ext uri="{FF2B5EF4-FFF2-40B4-BE49-F238E27FC236}">
                  <a16:creationId xmlns:a16="http://schemas.microsoft.com/office/drawing/2014/main" id="{90FA0974-30F5-E0EC-E116-7EAE2AE7000E}"/>
                </a:ext>
              </a:extLst>
            </p:cNvPr>
            <p:cNvSpPr/>
            <p:nvPr/>
          </p:nvSpPr>
          <p:spPr>
            <a:xfrm>
              <a:off x="2139811" y="6119180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8 h 58782"/>
                <a:gd name="connsiteX4" fmla="*/ 807 w 40341"/>
                <a:gd name="connsiteY4" fmla="*/ 16136 h 58782"/>
                <a:gd name="connsiteX5" fmla="*/ 20401 w 40341"/>
                <a:gd name="connsiteY5" fmla="*/ 0 h 58782"/>
                <a:gd name="connsiteX6" fmla="*/ 37575 w 40341"/>
                <a:gd name="connsiteY6" fmla="*/ 5186 h 58782"/>
                <a:gd name="connsiteX7" fmla="*/ 37575 w 40341"/>
                <a:gd name="connsiteY7" fmla="*/ 14868 h 58782"/>
                <a:gd name="connsiteX8" fmla="*/ 20516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7 h 58782"/>
                <a:gd name="connsiteX12" fmla="*/ 40341 w 40341"/>
                <a:gd name="connsiteY12" fmla="*/ 41378 h 58782"/>
                <a:gd name="connsiteX13" fmla="*/ 19249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5"/>
                    <a:pt x="29276" y="37574"/>
                    <a:pt x="25012" y="35846"/>
                  </a:cubicBezTo>
                  <a:lnTo>
                    <a:pt x="11641" y="30428"/>
                  </a:lnTo>
                  <a:cubicBezTo>
                    <a:pt x="4611" y="27432"/>
                    <a:pt x="807" y="23398"/>
                    <a:pt x="807" y="16136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4"/>
                    <a:pt x="37575" y="5186"/>
                  </a:cubicBezTo>
                  <a:lnTo>
                    <a:pt x="37575" y="14868"/>
                  </a:lnTo>
                  <a:cubicBezTo>
                    <a:pt x="32388" y="10373"/>
                    <a:pt x="26164" y="7722"/>
                    <a:pt x="20516" y="7722"/>
                  </a:cubicBezTo>
                  <a:cubicBezTo>
                    <a:pt x="14408" y="7722"/>
                    <a:pt x="10143" y="10488"/>
                    <a:pt x="10143" y="15214"/>
                  </a:cubicBezTo>
                  <a:cubicBezTo>
                    <a:pt x="10143" y="18557"/>
                    <a:pt x="11757" y="20631"/>
                    <a:pt x="16252" y="22361"/>
                  </a:cubicBezTo>
                  <a:lnTo>
                    <a:pt x="29737" y="27777"/>
                  </a:lnTo>
                  <a:cubicBezTo>
                    <a:pt x="36999" y="30890"/>
                    <a:pt x="40341" y="35270"/>
                    <a:pt x="40341" y="41378"/>
                  </a:cubicBezTo>
                  <a:cubicBezTo>
                    <a:pt x="40341" y="52097"/>
                    <a:pt x="31697" y="58783"/>
                    <a:pt x="19249" y="58783"/>
                  </a:cubicBezTo>
                  <a:cubicBezTo>
                    <a:pt x="11757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98" name="Freeform: Shape 197">
              <a:extLst>
                <a:ext uri="{FF2B5EF4-FFF2-40B4-BE49-F238E27FC236}">
                  <a16:creationId xmlns:a16="http://schemas.microsoft.com/office/drawing/2014/main" id="{1DFD4AEA-44EB-D0A6-BFB7-4312B706A5BD}"/>
                </a:ext>
              </a:extLst>
            </p:cNvPr>
            <p:cNvSpPr/>
            <p:nvPr/>
          </p:nvSpPr>
          <p:spPr>
            <a:xfrm>
              <a:off x="2220032" y="6102121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2 h 75841"/>
                <a:gd name="connsiteX9" fmla="*/ 20401 w 33656"/>
                <a:gd name="connsiteY9" fmla="*/ 66966 h 75841"/>
                <a:gd name="connsiteX10" fmla="*/ 33656 w 33656"/>
                <a:gd name="connsiteY10" fmla="*/ 62817 h 75841"/>
                <a:gd name="connsiteX11" fmla="*/ 33656 w 33656"/>
                <a:gd name="connsiteY11" fmla="*/ 71922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2"/>
                  </a:lnTo>
                  <a:cubicBezTo>
                    <a:pt x="9336" y="63855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99" name="Freeform: Shape 198">
              <a:extLst>
                <a:ext uri="{FF2B5EF4-FFF2-40B4-BE49-F238E27FC236}">
                  <a16:creationId xmlns:a16="http://schemas.microsoft.com/office/drawing/2014/main" id="{42346EB2-084B-9F64-8D0B-D215E62A1330}"/>
                </a:ext>
              </a:extLst>
            </p:cNvPr>
            <p:cNvSpPr/>
            <p:nvPr/>
          </p:nvSpPr>
          <p:spPr>
            <a:xfrm>
              <a:off x="2265445" y="6090595"/>
              <a:ext cx="50945" cy="86445"/>
            </a:xfrm>
            <a:custGeom>
              <a:avLst/>
              <a:gdLst>
                <a:gd name="connsiteX0" fmla="*/ 9336 w 50945"/>
                <a:gd name="connsiteY0" fmla="*/ 86445 h 86445"/>
                <a:gd name="connsiteX1" fmla="*/ 0 w 50945"/>
                <a:gd name="connsiteY1" fmla="*/ 86445 h 86445"/>
                <a:gd name="connsiteX2" fmla="*/ 0 w 50945"/>
                <a:gd name="connsiteY2" fmla="*/ 0 h 86445"/>
                <a:gd name="connsiteX3" fmla="*/ 9336 w 50945"/>
                <a:gd name="connsiteY3" fmla="*/ 0 h 86445"/>
                <a:gd name="connsiteX4" fmla="*/ 9336 w 50945"/>
                <a:gd name="connsiteY4" fmla="*/ 40226 h 86445"/>
                <a:gd name="connsiteX5" fmla="*/ 29046 w 50945"/>
                <a:gd name="connsiteY5" fmla="*/ 28585 h 86445"/>
                <a:gd name="connsiteX6" fmla="*/ 50945 w 50945"/>
                <a:gd name="connsiteY6" fmla="*/ 53020 h 86445"/>
                <a:gd name="connsiteX7" fmla="*/ 50945 w 50945"/>
                <a:gd name="connsiteY7" fmla="*/ 86445 h 86445"/>
                <a:gd name="connsiteX8" fmla="*/ 41494 w 50945"/>
                <a:gd name="connsiteY8" fmla="*/ 86445 h 86445"/>
                <a:gd name="connsiteX9" fmla="*/ 41494 w 50945"/>
                <a:gd name="connsiteY9" fmla="*/ 54633 h 86445"/>
                <a:gd name="connsiteX10" fmla="*/ 26740 w 50945"/>
                <a:gd name="connsiteY10" fmla="*/ 37690 h 86445"/>
                <a:gd name="connsiteX11" fmla="*/ 9336 w 50945"/>
                <a:gd name="connsiteY11" fmla="*/ 57976 h 86445"/>
                <a:gd name="connsiteX12" fmla="*/ 9336 w 50945"/>
                <a:gd name="connsiteY12" fmla="*/ 86445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86445">
                  <a:moveTo>
                    <a:pt x="9336" y="86445"/>
                  </a:move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226"/>
                  </a:lnTo>
                  <a:cubicBezTo>
                    <a:pt x="13370" y="33195"/>
                    <a:pt x="20286" y="28585"/>
                    <a:pt x="29046" y="28585"/>
                  </a:cubicBezTo>
                  <a:cubicBezTo>
                    <a:pt x="43453" y="28585"/>
                    <a:pt x="50945" y="38958"/>
                    <a:pt x="50945" y="53020"/>
                  </a:cubicBezTo>
                  <a:lnTo>
                    <a:pt x="50945" y="86445"/>
                  </a:lnTo>
                  <a:lnTo>
                    <a:pt x="41494" y="86445"/>
                  </a:lnTo>
                  <a:lnTo>
                    <a:pt x="41494" y="54633"/>
                  </a:lnTo>
                  <a:cubicBezTo>
                    <a:pt x="41494" y="43569"/>
                    <a:pt x="36653" y="37690"/>
                    <a:pt x="26740" y="37690"/>
                  </a:cubicBezTo>
                  <a:cubicBezTo>
                    <a:pt x="16252" y="37690"/>
                    <a:pt x="9336" y="46680"/>
                    <a:pt x="9336" y="57976"/>
                  </a:cubicBezTo>
                  <a:lnTo>
                    <a:pt x="9336" y="86445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00" name="Freeform: Shape 199">
              <a:extLst>
                <a:ext uri="{FF2B5EF4-FFF2-40B4-BE49-F238E27FC236}">
                  <a16:creationId xmlns:a16="http://schemas.microsoft.com/office/drawing/2014/main" id="{6BD6A62F-B4BF-2E6B-0209-035AE70929DB}"/>
                </a:ext>
              </a:extLst>
            </p:cNvPr>
            <p:cNvSpPr/>
            <p:nvPr/>
          </p:nvSpPr>
          <p:spPr>
            <a:xfrm>
              <a:off x="2334370" y="6119180"/>
              <a:ext cx="30082" cy="57860"/>
            </a:xfrm>
            <a:custGeom>
              <a:avLst/>
              <a:gdLst>
                <a:gd name="connsiteX0" fmla="*/ 9336 w 30082"/>
                <a:gd name="connsiteY0" fmla="*/ 57860 h 57860"/>
                <a:gd name="connsiteX1" fmla="*/ 0 w 30082"/>
                <a:gd name="connsiteY1" fmla="*/ 57860 h 57860"/>
                <a:gd name="connsiteX2" fmla="*/ 0 w 30082"/>
                <a:gd name="connsiteY2" fmla="*/ 1037 h 57860"/>
                <a:gd name="connsiteX3" fmla="*/ 9336 w 30082"/>
                <a:gd name="connsiteY3" fmla="*/ 1037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59 h 57860"/>
                <a:gd name="connsiteX8" fmla="*/ 9336 w 30082"/>
                <a:gd name="connsiteY8" fmla="*/ 57860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0"/>
                  </a:moveTo>
                  <a:lnTo>
                    <a:pt x="0" y="57860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8" y="9105"/>
                    <a:pt x="9336" y="16712"/>
                    <a:pt x="9336" y="30659"/>
                  </a:cubicBezTo>
                  <a:lnTo>
                    <a:pt x="9336" y="5786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01" name="Freeform: Shape 200">
              <a:extLst>
                <a:ext uri="{FF2B5EF4-FFF2-40B4-BE49-F238E27FC236}">
                  <a16:creationId xmlns:a16="http://schemas.microsoft.com/office/drawing/2014/main" id="{15E9AB2D-B922-2D36-D169-B777E9E1DFCF}"/>
                </a:ext>
              </a:extLst>
            </p:cNvPr>
            <p:cNvSpPr/>
            <p:nvPr/>
          </p:nvSpPr>
          <p:spPr>
            <a:xfrm>
              <a:off x="2369756" y="6119180"/>
              <a:ext cx="59128" cy="58782"/>
            </a:xfrm>
            <a:custGeom>
              <a:avLst/>
              <a:gdLst>
                <a:gd name="connsiteX0" fmla="*/ 0 w 59128"/>
                <a:gd name="connsiteY0" fmla="*/ 29276 h 58782"/>
                <a:gd name="connsiteX1" fmla="*/ 29852 w 59128"/>
                <a:gd name="connsiteY1" fmla="*/ 0 h 58782"/>
                <a:gd name="connsiteX2" fmla="*/ 59129 w 59128"/>
                <a:gd name="connsiteY2" fmla="*/ 29276 h 58782"/>
                <a:gd name="connsiteX3" fmla="*/ 29852 w 59128"/>
                <a:gd name="connsiteY3" fmla="*/ 58783 h 58782"/>
                <a:gd name="connsiteX4" fmla="*/ 0 w 59128"/>
                <a:gd name="connsiteY4" fmla="*/ 29276 h 58782"/>
                <a:gd name="connsiteX5" fmla="*/ 29737 w 59128"/>
                <a:gd name="connsiteY5" fmla="*/ 8875 h 58782"/>
                <a:gd name="connsiteX6" fmla="*/ 9682 w 59128"/>
                <a:gd name="connsiteY6" fmla="*/ 29391 h 58782"/>
                <a:gd name="connsiteX7" fmla="*/ 29737 w 59128"/>
                <a:gd name="connsiteY7" fmla="*/ 50023 h 58782"/>
                <a:gd name="connsiteX8" fmla="*/ 49447 w 59128"/>
                <a:gd name="connsiteY8" fmla="*/ 29391 h 58782"/>
                <a:gd name="connsiteX9" fmla="*/ 29737 w 59128"/>
                <a:gd name="connsiteY9" fmla="*/ 8875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2">
                  <a:moveTo>
                    <a:pt x="0" y="29276"/>
                  </a:moveTo>
                  <a:cubicBezTo>
                    <a:pt x="0" y="12332"/>
                    <a:pt x="12563" y="0"/>
                    <a:pt x="29852" y="0"/>
                  </a:cubicBezTo>
                  <a:cubicBezTo>
                    <a:pt x="47142" y="0"/>
                    <a:pt x="59129" y="12332"/>
                    <a:pt x="59129" y="29276"/>
                  </a:cubicBezTo>
                  <a:cubicBezTo>
                    <a:pt x="59129" y="46219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6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19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8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02" name="Freeform: Shape 201">
              <a:extLst>
                <a:ext uri="{FF2B5EF4-FFF2-40B4-BE49-F238E27FC236}">
                  <a16:creationId xmlns:a16="http://schemas.microsoft.com/office/drawing/2014/main" id="{C868A27A-6737-EB5F-F6B4-2CBD1390EA0F}"/>
                </a:ext>
              </a:extLst>
            </p:cNvPr>
            <p:cNvSpPr/>
            <p:nvPr/>
          </p:nvSpPr>
          <p:spPr>
            <a:xfrm>
              <a:off x="2441563" y="6120217"/>
              <a:ext cx="50138" cy="57745"/>
            </a:xfrm>
            <a:custGeom>
              <a:avLst/>
              <a:gdLst>
                <a:gd name="connsiteX0" fmla="*/ 40802 w 50138"/>
                <a:gd name="connsiteY0" fmla="*/ 0 h 57745"/>
                <a:gd name="connsiteX1" fmla="*/ 50138 w 50138"/>
                <a:gd name="connsiteY1" fmla="*/ 0 h 57745"/>
                <a:gd name="connsiteX2" fmla="*/ 50138 w 50138"/>
                <a:gd name="connsiteY2" fmla="*/ 31812 h 57745"/>
                <a:gd name="connsiteX3" fmla="*/ 25127 w 50138"/>
                <a:gd name="connsiteY3" fmla="*/ 57746 h 57745"/>
                <a:gd name="connsiteX4" fmla="*/ 0 w 50138"/>
                <a:gd name="connsiteY4" fmla="*/ 31812 h 57745"/>
                <a:gd name="connsiteX5" fmla="*/ 0 w 50138"/>
                <a:gd name="connsiteY5" fmla="*/ 0 h 57745"/>
                <a:gd name="connsiteX6" fmla="*/ 9336 w 50138"/>
                <a:gd name="connsiteY6" fmla="*/ 0 h 57745"/>
                <a:gd name="connsiteX7" fmla="*/ 9336 w 50138"/>
                <a:gd name="connsiteY7" fmla="*/ 32734 h 57745"/>
                <a:gd name="connsiteX8" fmla="*/ 25127 w 50138"/>
                <a:gd name="connsiteY8" fmla="*/ 48986 h 57745"/>
                <a:gd name="connsiteX9" fmla="*/ 40802 w 50138"/>
                <a:gd name="connsiteY9" fmla="*/ 32734 h 57745"/>
                <a:gd name="connsiteX10" fmla="*/ 40802 w 50138"/>
                <a:gd name="connsiteY10" fmla="*/ 0 h 57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0138" h="57745">
                  <a:moveTo>
                    <a:pt x="40802" y="0"/>
                  </a:moveTo>
                  <a:lnTo>
                    <a:pt x="50138" y="0"/>
                  </a:lnTo>
                  <a:lnTo>
                    <a:pt x="50138" y="31812"/>
                  </a:lnTo>
                  <a:cubicBezTo>
                    <a:pt x="50138" y="47949"/>
                    <a:pt x="40341" y="57746"/>
                    <a:pt x="25127" y="57746"/>
                  </a:cubicBezTo>
                  <a:cubicBezTo>
                    <a:pt x="9912" y="57746"/>
                    <a:pt x="0" y="47949"/>
                    <a:pt x="0" y="31812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32734"/>
                  </a:lnTo>
                  <a:cubicBezTo>
                    <a:pt x="9336" y="43569"/>
                    <a:pt x="15791" y="48986"/>
                    <a:pt x="25127" y="48986"/>
                  </a:cubicBezTo>
                  <a:cubicBezTo>
                    <a:pt x="34463" y="48986"/>
                    <a:pt x="40802" y="43569"/>
                    <a:pt x="40802" y="32734"/>
                  </a:cubicBezTo>
                  <a:lnTo>
                    <a:pt x="40802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03" name="Freeform: Shape 202">
              <a:extLst>
                <a:ext uri="{FF2B5EF4-FFF2-40B4-BE49-F238E27FC236}">
                  <a16:creationId xmlns:a16="http://schemas.microsoft.com/office/drawing/2014/main" id="{8DF22943-5E91-7F5E-742B-2C93056B80F0}"/>
                </a:ext>
              </a:extLst>
            </p:cNvPr>
            <p:cNvSpPr/>
            <p:nvPr/>
          </p:nvSpPr>
          <p:spPr>
            <a:xfrm>
              <a:off x="2504841" y="6119064"/>
              <a:ext cx="58782" cy="87597"/>
            </a:xfrm>
            <a:custGeom>
              <a:avLst/>
              <a:gdLst>
                <a:gd name="connsiteX0" fmla="*/ 28815 w 58782"/>
                <a:gd name="connsiteY0" fmla="*/ 87598 h 87597"/>
                <a:gd name="connsiteX1" fmla="*/ 5993 w 58782"/>
                <a:gd name="connsiteY1" fmla="*/ 80336 h 87597"/>
                <a:gd name="connsiteX2" fmla="*/ 5993 w 58782"/>
                <a:gd name="connsiteY2" fmla="*/ 69963 h 87597"/>
                <a:gd name="connsiteX3" fmla="*/ 28815 w 58782"/>
                <a:gd name="connsiteY3" fmla="*/ 78722 h 87597"/>
                <a:gd name="connsiteX4" fmla="*/ 49331 w 58782"/>
                <a:gd name="connsiteY4" fmla="*/ 59013 h 87597"/>
                <a:gd name="connsiteX5" fmla="*/ 49331 w 58782"/>
                <a:gd name="connsiteY5" fmla="*/ 47257 h 87597"/>
                <a:gd name="connsiteX6" fmla="*/ 28585 w 58782"/>
                <a:gd name="connsiteY6" fmla="*/ 58783 h 87597"/>
                <a:gd name="connsiteX7" fmla="*/ 0 w 58782"/>
                <a:gd name="connsiteY7" fmla="*/ 29737 h 87597"/>
                <a:gd name="connsiteX8" fmla="*/ 28585 w 58782"/>
                <a:gd name="connsiteY8" fmla="*/ 0 h 87597"/>
                <a:gd name="connsiteX9" fmla="*/ 49331 w 58782"/>
                <a:gd name="connsiteY9" fmla="*/ 11871 h 87597"/>
                <a:gd name="connsiteX10" fmla="*/ 49331 w 58782"/>
                <a:gd name="connsiteY10" fmla="*/ 1037 h 87597"/>
                <a:gd name="connsiteX11" fmla="*/ 58783 w 58782"/>
                <a:gd name="connsiteY11" fmla="*/ 1037 h 87597"/>
                <a:gd name="connsiteX12" fmla="*/ 58783 w 58782"/>
                <a:gd name="connsiteY12" fmla="*/ 58322 h 87597"/>
                <a:gd name="connsiteX13" fmla="*/ 28815 w 58782"/>
                <a:gd name="connsiteY13" fmla="*/ 87598 h 87597"/>
                <a:gd name="connsiteX14" fmla="*/ 29391 w 58782"/>
                <a:gd name="connsiteY14" fmla="*/ 8875 h 87597"/>
                <a:gd name="connsiteX15" fmla="*/ 9682 w 58782"/>
                <a:gd name="connsiteY15" fmla="*/ 29622 h 87597"/>
                <a:gd name="connsiteX16" fmla="*/ 29391 w 58782"/>
                <a:gd name="connsiteY16" fmla="*/ 50023 h 87597"/>
                <a:gd name="connsiteX17" fmla="*/ 49331 w 58782"/>
                <a:gd name="connsiteY17" fmla="*/ 29622 h 87597"/>
                <a:gd name="connsiteX18" fmla="*/ 29391 w 58782"/>
                <a:gd name="connsiteY18" fmla="*/ 8875 h 875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8782" h="87597">
                  <a:moveTo>
                    <a:pt x="28815" y="87598"/>
                  </a:moveTo>
                  <a:cubicBezTo>
                    <a:pt x="20516" y="87598"/>
                    <a:pt x="12679" y="85178"/>
                    <a:pt x="5993" y="80336"/>
                  </a:cubicBezTo>
                  <a:lnTo>
                    <a:pt x="5993" y="69963"/>
                  </a:lnTo>
                  <a:cubicBezTo>
                    <a:pt x="12448" y="75956"/>
                    <a:pt x="21208" y="78722"/>
                    <a:pt x="28815" y="78722"/>
                  </a:cubicBezTo>
                  <a:cubicBezTo>
                    <a:pt x="42185" y="78722"/>
                    <a:pt x="49331" y="71807"/>
                    <a:pt x="49331" y="59013"/>
                  </a:cubicBezTo>
                  <a:lnTo>
                    <a:pt x="49331" y="47257"/>
                  </a:lnTo>
                  <a:cubicBezTo>
                    <a:pt x="45067" y="54403"/>
                    <a:pt x="37575" y="58783"/>
                    <a:pt x="28585" y="58783"/>
                  </a:cubicBezTo>
                  <a:cubicBezTo>
                    <a:pt x="11987" y="58783"/>
                    <a:pt x="0" y="46565"/>
                    <a:pt x="0" y="29737"/>
                  </a:cubicBezTo>
                  <a:cubicBezTo>
                    <a:pt x="0" y="12909"/>
                    <a:pt x="11987" y="0"/>
                    <a:pt x="28585" y="0"/>
                  </a:cubicBezTo>
                  <a:cubicBezTo>
                    <a:pt x="37575" y="0"/>
                    <a:pt x="45067" y="4610"/>
                    <a:pt x="49331" y="11871"/>
                  </a:cubicBezTo>
                  <a:lnTo>
                    <a:pt x="49331" y="1037"/>
                  </a:lnTo>
                  <a:lnTo>
                    <a:pt x="58783" y="1037"/>
                  </a:lnTo>
                  <a:lnTo>
                    <a:pt x="58783" y="58322"/>
                  </a:lnTo>
                  <a:cubicBezTo>
                    <a:pt x="58783" y="77109"/>
                    <a:pt x="47833" y="87598"/>
                    <a:pt x="28815" y="87598"/>
                  </a:cubicBezTo>
                  <a:close/>
                  <a:moveTo>
                    <a:pt x="29391" y="8875"/>
                  </a:moveTo>
                  <a:cubicBezTo>
                    <a:pt x="17981" y="8875"/>
                    <a:pt x="9682" y="17634"/>
                    <a:pt x="9682" y="29622"/>
                  </a:cubicBezTo>
                  <a:cubicBezTo>
                    <a:pt x="9682" y="41609"/>
                    <a:pt x="17981" y="50023"/>
                    <a:pt x="29391" y="50023"/>
                  </a:cubicBezTo>
                  <a:cubicBezTo>
                    <a:pt x="40802" y="50023"/>
                    <a:pt x="49331" y="41378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04" name="Freeform: Shape 203">
              <a:extLst>
                <a:ext uri="{FF2B5EF4-FFF2-40B4-BE49-F238E27FC236}">
                  <a16:creationId xmlns:a16="http://schemas.microsoft.com/office/drawing/2014/main" id="{ED7146A2-C6E8-B273-4F1F-1C7B0C1DBD70}"/>
                </a:ext>
              </a:extLst>
            </p:cNvPr>
            <p:cNvSpPr/>
            <p:nvPr/>
          </p:nvSpPr>
          <p:spPr>
            <a:xfrm>
              <a:off x="2582757" y="6090595"/>
              <a:ext cx="50945" cy="86445"/>
            </a:xfrm>
            <a:custGeom>
              <a:avLst/>
              <a:gdLst>
                <a:gd name="connsiteX0" fmla="*/ 9336 w 50945"/>
                <a:gd name="connsiteY0" fmla="*/ 86445 h 86445"/>
                <a:gd name="connsiteX1" fmla="*/ 0 w 50945"/>
                <a:gd name="connsiteY1" fmla="*/ 86445 h 86445"/>
                <a:gd name="connsiteX2" fmla="*/ 0 w 50945"/>
                <a:gd name="connsiteY2" fmla="*/ 0 h 86445"/>
                <a:gd name="connsiteX3" fmla="*/ 9336 w 50945"/>
                <a:gd name="connsiteY3" fmla="*/ 0 h 86445"/>
                <a:gd name="connsiteX4" fmla="*/ 9336 w 50945"/>
                <a:gd name="connsiteY4" fmla="*/ 40226 h 86445"/>
                <a:gd name="connsiteX5" fmla="*/ 29046 w 50945"/>
                <a:gd name="connsiteY5" fmla="*/ 28585 h 86445"/>
                <a:gd name="connsiteX6" fmla="*/ 50945 w 50945"/>
                <a:gd name="connsiteY6" fmla="*/ 53020 h 86445"/>
                <a:gd name="connsiteX7" fmla="*/ 50945 w 50945"/>
                <a:gd name="connsiteY7" fmla="*/ 86445 h 86445"/>
                <a:gd name="connsiteX8" fmla="*/ 41494 w 50945"/>
                <a:gd name="connsiteY8" fmla="*/ 86445 h 86445"/>
                <a:gd name="connsiteX9" fmla="*/ 41494 w 50945"/>
                <a:gd name="connsiteY9" fmla="*/ 54633 h 86445"/>
                <a:gd name="connsiteX10" fmla="*/ 26740 w 50945"/>
                <a:gd name="connsiteY10" fmla="*/ 37690 h 86445"/>
                <a:gd name="connsiteX11" fmla="*/ 9336 w 50945"/>
                <a:gd name="connsiteY11" fmla="*/ 57976 h 86445"/>
                <a:gd name="connsiteX12" fmla="*/ 9336 w 50945"/>
                <a:gd name="connsiteY12" fmla="*/ 86445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86445">
                  <a:moveTo>
                    <a:pt x="9336" y="86445"/>
                  </a:move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226"/>
                  </a:lnTo>
                  <a:cubicBezTo>
                    <a:pt x="13370" y="33195"/>
                    <a:pt x="20286" y="28585"/>
                    <a:pt x="29046" y="28585"/>
                  </a:cubicBezTo>
                  <a:cubicBezTo>
                    <a:pt x="43453" y="28585"/>
                    <a:pt x="50945" y="38958"/>
                    <a:pt x="50945" y="53020"/>
                  </a:cubicBezTo>
                  <a:lnTo>
                    <a:pt x="50945" y="86445"/>
                  </a:lnTo>
                  <a:lnTo>
                    <a:pt x="41494" y="86445"/>
                  </a:lnTo>
                  <a:lnTo>
                    <a:pt x="41494" y="54633"/>
                  </a:lnTo>
                  <a:cubicBezTo>
                    <a:pt x="41494" y="43569"/>
                    <a:pt x="36653" y="37690"/>
                    <a:pt x="26740" y="37690"/>
                  </a:cubicBezTo>
                  <a:cubicBezTo>
                    <a:pt x="16252" y="37690"/>
                    <a:pt x="9336" y="46680"/>
                    <a:pt x="9336" y="57976"/>
                  </a:cubicBezTo>
                  <a:lnTo>
                    <a:pt x="9336" y="86445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id="{B8EC2895-03A4-65E6-4A5D-F0C5E33AEC1D}"/>
                </a:ext>
              </a:extLst>
            </p:cNvPr>
            <p:cNvSpPr/>
            <p:nvPr/>
          </p:nvSpPr>
          <p:spPr>
            <a:xfrm>
              <a:off x="701360" y="6257492"/>
              <a:ext cx="58782" cy="86675"/>
            </a:xfrm>
            <a:custGeom>
              <a:avLst/>
              <a:gdLst>
                <a:gd name="connsiteX0" fmla="*/ 9336 w 58782"/>
                <a:gd name="connsiteY0" fmla="*/ 47026 h 86675"/>
                <a:gd name="connsiteX1" fmla="*/ 9336 w 58782"/>
                <a:gd name="connsiteY1" fmla="*/ 86675 h 86675"/>
                <a:gd name="connsiteX2" fmla="*/ 0 w 58782"/>
                <a:gd name="connsiteY2" fmla="*/ 86675 h 86675"/>
                <a:gd name="connsiteX3" fmla="*/ 0 w 58782"/>
                <a:gd name="connsiteY3" fmla="*/ 1037 h 86675"/>
                <a:gd name="connsiteX4" fmla="*/ 9336 w 58782"/>
                <a:gd name="connsiteY4" fmla="*/ 1037 h 86675"/>
                <a:gd name="connsiteX5" fmla="*/ 9336 w 58782"/>
                <a:gd name="connsiteY5" fmla="*/ 11871 h 86675"/>
                <a:gd name="connsiteX6" fmla="*/ 30198 w 58782"/>
                <a:gd name="connsiteY6" fmla="*/ 0 h 86675"/>
                <a:gd name="connsiteX7" fmla="*/ 58783 w 58782"/>
                <a:gd name="connsiteY7" fmla="*/ 29276 h 86675"/>
                <a:gd name="connsiteX8" fmla="*/ 30198 w 58782"/>
                <a:gd name="connsiteY8" fmla="*/ 58783 h 86675"/>
                <a:gd name="connsiteX9" fmla="*/ 9336 w 58782"/>
                <a:gd name="connsiteY9" fmla="*/ 47026 h 86675"/>
                <a:gd name="connsiteX10" fmla="*/ 29391 w 58782"/>
                <a:gd name="connsiteY10" fmla="*/ 8875 h 86675"/>
                <a:gd name="connsiteX11" fmla="*/ 9336 w 58782"/>
                <a:gd name="connsiteY11" fmla="*/ 29391 h 86675"/>
                <a:gd name="connsiteX12" fmla="*/ 29391 w 58782"/>
                <a:gd name="connsiteY12" fmla="*/ 50023 h 86675"/>
                <a:gd name="connsiteX13" fmla="*/ 49101 w 58782"/>
                <a:gd name="connsiteY13" fmla="*/ 29391 h 86675"/>
                <a:gd name="connsiteX14" fmla="*/ 29391 w 58782"/>
                <a:gd name="connsiteY14" fmla="*/ 8875 h 8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6675">
                  <a:moveTo>
                    <a:pt x="9336" y="47026"/>
                  </a:moveTo>
                  <a:lnTo>
                    <a:pt x="9336" y="86675"/>
                  </a:lnTo>
                  <a:lnTo>
                    <a:pt x="0" y="86675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871"/>
                  </a:lnTo>
                  <a:cubicBezTo>
                    <a:pt x="13601" y="4610"/>
                    <a:pt x="21093" y="0"/>
                    <a:pt x="30198" y="0"/>
                  </a:cubicBezTo>
                  <a:cubicBezTo>
                    <a:pt x="46681" y="0"/>
                    <a:pt x="58783" y="12332"/>
                    <a:pt x="58783" y="29276"/>
                  </a:cubicBezTo>
                  <a:cubicBezTo>
                    <a:pt x="58783" y="46219"/>
                    <a:pt x="46681" y="58783"/>
                    <a:pt x="30198" y="58783"/>
                  </a:cubicBezTo>
                  <a:cubicBezTo>
                    <a:pt x="21093" y="58783"/>
                    <a:pt x="13601" y="54287"/>
                    <a:pt x="9336" y="47026"/>
                  </a:cubicBezTo>
                  <a:close/>
                  <a:moveTo>
                    <a:pt x="29391" y="8875"/>
                  </a:moveTo>
                  <a:cubicBezTo>
                    <a:pt x="17750" y="8875"/>
                    <a:pt x="9336" y="17519"/>
                    <a:pt x="9336" y="29391"/>
                  </a:cubicBezTo>
                  <a:cubicBezTo>
                    <a:pt x="9336" y="41263"/>
                    <a:pt x="17750" y="50023"/>
                    <a:pt x="29391" y="50023"/>
                  </a:cubicBezTo>
                  <a:cubicBezTo>
                    <a:pt x="41033" y="50023"/>
                    <a:pt x="49101" y="41378"/>
                    <a:pt x="49101" y="29391"/>
                  </a:cubicBezTo>
                  <a:cubicBezTo>
                    <a:pt x="49101" y="17404"/>
                    <a:pt x="40802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id="{6378491A-121B-4B76-18DE-D7B025DE82ED}"/>
                </a:ext>
              </a:extLst>
            </p:cNvPr>
            <p:cNvSpPr/>
            <p:nvPr/>
          </p:nvSpPr>
          <p:spPr>
            <a:xfrm>
              <a:off x="774896" y="6228907"/>
              <a:ext cx="50945" cy="86445"/>
            </a:xfrm>
            <a:custGeom>
              <a:avLst/>
              <a:gdLst>
                <a:gd name="connsiteX0" fmla="*/ 9336 w 50945"/>
                <a:gd name="connsiteY0" fmla="*/ 86445 h 86445"/>
                <a:gd name="connsiteX1" fmla="*/ 0 w 50945"/>
                <a:gd name="connsiteY1" fmla="*/ 86445 h 86445"/>
                <a:gd name="connsiteX2" fmla="*/ 0 w 50945"/>
                <a:gd name="connsiteY2" fmla="*/ 0 h 86445"/>
                <a:gd name="connsiteX3" fmla="*/ 9336 w 50945"/>
                <a:gd name="connsiteY3" fmla="*/ 0 h 86445"/>
                <a:gd name="connsiteX4" fmla="*/ 9336 w 50945"/>
                <a:gd name="connsiteY4" fmla="*/ 40226 h 86445"/>
                <a:gd name="connsiteX5" fmla="*/ 29046 w 50945"/>
                <a:gd name="connsiteY5" fmla="*/ 28585 h 86445"/>
                <a:gd name="connsiteX6" fmla="*/ 50945 w 50945"/>
                <a:gd name="connsiteY6" fmla="*/ 53020 h 86445"/>
                <a:gd name="connsiteX7" fmla="*/ 50945 w 50945"/>
                <a:gd name="connsiteY7" fmla="*/ 86445 h 86445"/>
                <a:gd name="connsiteX8" fmla="*/ 41494 w 50945"/>
                <a:gd name="connsiteY8" fmla="*/ 86445 h 86445"/>
                <a:gd name="connsiteX9" fmla="*/ 41494 w 50945"/>
                <a:gd name="connsiteY9" fmla="*/ 54633 h 86445"/>
                <a:gd name="connsiteX10" fmla="*/ 26740 w 50945"/>
                <a:gd name="connsiteY10" fmla="*/ 37690 h 86445"/>
                <a:gd name="connsiteX11" fmla="*/ 9336 w 50945"/>
                <a:gd name="connsiteY11" fmla="*/ 57976 h 86445"/>
                <a:gd name="connsiteX12" fmla="*/ 9336 w 50945"/>
                <a:gd name="connsiteY12" fmla="*/ 86445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86445">
                  <a:moveTo>
                    <a:pt x="9336" y="86445"/>
                  </a:move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226"/>
                  </a:lnTo>
                  <a:cubicBezTo>
                    <a:pt x="13370" y="33195"/>
                    <a:pt x="20286" y="28585"/>
                    <a:pt x="29046" y="28585"/>
                  </a:cubicBezTo>
                  <a:cubicBezTo>
                    <a:pt x="43453" y="28585"/>
                    <a:pt x="50945" y="38958"/>
                    <a:pt x="50945" y="53020"/>
                  </a:cubicBezTo>
                  <a:lnTo>
                    <a:pt x="50945" y="86445"/>
                  </a:lnTo>
                  <a:lnTo>
                    <a:pt x="41494" y="86445"/>
                  </a:lnTo>
                  <a:lnTo>
                    <a:pt x="41494" y="54633"/>
                  </a:lnTo>
                  <a:cubicBezTo>
                    <a:pt x="41494" y="43569"/>
                    <a:pt x="36653" y="37690"/>
                    <a:pt x="26740" y="37690"/>
                  </a:cubicBezTo>
                  <a:cubicBezTo>
                    <a:pt x="16252" y="37690"/>
                    <a:pt x="9336" y="46680"/>
                    <a:pt x="9336" y="57976"/>
                  </a:cubicBezTo>
                  <a:lnTo>
                    <a:pt x="9336" y="86445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id="{BDAD5300-0688-7E54-24E6-04EE11B68086}"/>
                </a:ext>
              </a:extLst>
            </p:cNvPr>
            <p:cNvSpPr/>
            <p:nvPr/>
          </p:nvSpPr>
          <p:spPr>
            <a:xfrm>
              <a:off x="841747" y="6235477"/>
              <a:ext cx="16828" cy="79875"/>
            </a:xfrm>
            <a:custGeom>
              <a:avLst/>
              <a:gdLst>
                <a:gd name="connsiteX0" fmla="*/ 0 w 16828"/>
                <a:gd name="connsiteY0" fmla="*/ 6225 h 79875"/>
                <a:gd name="connsiteX1" fmla="*/ 5994 w 16828"/>
                <a:gd name="connsiteY1" fmla="*/ 0 h 79875"/>
                <a:gd name="connsiteX2" fmla="*/ 10028 w 16828"/>
                <a:gd name="connsiteY2" fmla="*/ 1268 h 79875"/>
                <a:gd name="connsiteX3" fmla="*/ 16828 w 16828"/>
                <a:gd name="connsiteY3" fmla="*/ 6109 h 79875"/>
                <a:gd name="connsiteX4" fmla="*/ 10028 w 16828"/>
                <a:gd name="connsiteY4" fmla="*/ 10835 h 79875"/>
                <a:gd name="connsiteX5" fmla="*/ 5994 w 16828"/>
                <a:gd name="connsiteY5" fmla="*/ 12218 h 79875"/>
                <a:gd name="connsiteX6" fmla="*/ 0 w 16828"/>
                <a:gd name="connsiteY6" fmla="*/ 6225 h 79875"/>
                <a:gd name="connsiteX7" fmla="*/ 1959 w 16828"/>
                <a:gd name="connsiteY7" fmla="*/ 23052 h 79875"/>
                <a:gd name="connsiteX8" fmla="*/ 11411 w 16828"/>
                <a:gd name="connsiteY8" fmla="*/ 23052 h 79875"/>
                <a:gd name="connsiteX9" fmla="*/ 11411 w 16828"/>
                <a:gd name="connsiteY9" fmla="*/ 79875 h 79875"/>
                <a:gd name="connsiteX10" fmla="*/ 1959 w 16828"/>
                <a:gd name="connsiteY10" fmla="*/ 79875 h 79875"/>
                <a:gd name="connsiteX11" fmla="*/ 1959 w 16828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8" h="79875">
                  <a:moveTo>
                    <a:pt x="0" y="6225"/>
                  </a:moveTo>
                  <a:cubicBezTo>
                    <a:pt x="0" y="2766"/>
                    <a:pt x="2651" y="0"/>
                    <a:pt x="5994" y="0"/>
                  </a:cubicBezTo>
                  <a:cubicBezTo>
                    <a:pt x="7492" y="0"/>
                    <a:pt x="8760" y="346"/>
                    <a:pt x="10028" y="1268"/>
                  </a:cubicBezTo>
                  <a:lnTo>
                    <a:pt x="16828" y="6109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4" y="12218"/>
                  </a:cubicBezTo>
                  <a:cubicBezTo>
                    <a:pt x="2651" y="12218"/>
                    <a:pt x="0" y="9567"/>
                    <a:pt x="0" y="6225"/>
                  </a:cubicBezTo>
                  <a:close/>
                  <a:moveTo>
                    <a:pt x="1959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59" y="79875"/>
                  </a:lnTo>
                  <a:lnTo>
                    <a:pt x="1959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08" name="Freeform: Shape 207">
              <a:extLst>
                <a:ext uri="{FF2B5EF4-FFF2-40B4-BE49-F238E27FC236}">
                  <a16:creationId xmlns:a16="http://schemas.microsoft.com/office/drawing/2014/main" id="{5A4B0292-0846-B0B5-295D-DFF1F36ED97D}"/>
                </a:ext>
              </a:extLst>
            </p:cNvPr>
            <p:cNvSpPr/>
            <p:nvPr/>
          </p:nvSpPr>
          <p:spPr>
            <a:xfrm>
              <a:off x="867911" y="6257492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8 h 58782"/>
                <a:gd name="connsiteX4" fmla="*/ 807 w 40341"/>
                <a:gd name="connsiteY4" fmla="*/ 16136 h 58782"/>
                <a:gd name="connsiteX5" fmla="*/ 20401 w 40341"/>
                <a:gd name="connsiteY5" fmla="*/ 0 h 58782"/>
                <a:gd name="connsiteX6" fmla="*/ 37575 w 40341"/>
                <a:gd name="connsiteY6" fmla="*/ 5186 h 58782"/>
                <a:gd name="connsiteX7" fmla="*/ 37575 w 40341"/>
                <a:gd name="connsiteY7" fmla="*/ 14868 h 58782"/>
                <a:gd name="connsiteX8" fmla="*/ 20516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7 h 58782"/>
                <a:gd name="connsiteX12" fmla="*/ 40341 w 40341"/>
                <a:gd name="connsiteY12" fmla="*/ 41378 h 58782"/>
                <a:gd name="connsiteX13" fmla="*/ 19248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5"/>
                    <a:pt x="29276" y="37574"/>
                    <a:pt x="25012" y="35846"/>
                  </a:cubicBezTo>
                  <a:lnTo>
                    <a:pt x="11641" y="30428"/>
                  </a:lnTo>
                  <a:cubicBezTo>
                    <a:pt x="4610" y="27432"/>
                    <a:pt x="807" y="23398"/>
                    <a:pt x="807" y="16136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4"/>
                    <a:pt x="37575" y="5186"/>
                  </a:cubicBezTo>
                  <a:lnTo>
                    <a:pt x="37575" y="14868"/>
                  </a:lnTo>
                  <a:cubicBezTo>
                    <a:pt x="32388" y="10373"/>
                    <a:pt x="26164" y="7722"/>
                    <a:pt x="20516" y="7722"/>
                  </a:cubicBezTo>
                  <a:cubicBezTo>
                    <a:pt x="14408" y="7722"/>
                    <a:pt x="10143" y="10488"/>
                    <a:pt x="10143" y="15214"/>
                  </a:cubicBezTo>
                  <a:cubicBezTo>
                    <a:pt x="10143" y="18557"/>
                    <a:pt x="11757" y="20631"/>
                    <a:pt x="16252" y="22361"/>
                  </a:cubicBezTo>
                  <a:lnTo>
                    <a:pt x="29737" y="27777"/>
                  </a:lnTo>
                  <a:cubicBezTo>
                    <a:pt x="36999" y="30890"/>
                    <a:pt x="40341" y="35270"/>
                    <a:pt x="40341" y="41378"/>
                  </a:cubicBezTo>
                  <a:cubicBezTo>
                    <a:pt x="40341" y="52097"/>
                    <a:pt x="31697" y="58783"/>
                    <a:pt x="19248" y="58783"/>
                  </a:cubicBezTo>
                  <a:cubicBezTo>
                    <a:pt x="11757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09" name="Freeform: Shape 208">
              <a:extLst>
                <a:ext uri="{FF2B5EF4-FFF2-40B4-BE49-F238E27FC236}">
                  <a16:creationId xmlns:a16="http://schemas.microsoft.com/office/drawing/2014/main" id="{30016856-0153-516A-5660-54E197CFD9BD}"/>
                </a:ext>
              </a:extLst>
            </p:cNvPr>
            <p:cNvSpPr/>
            <p:nvPr/>
          </p:nvSpPr>
          <p:spPr>
            <a:xfrm>
              <a:off x="922545" y="6228907"/>
              <a:ext cx="50945" cy="86445"/>
            </a:xfrm>
            <a:custGeom>
              <a:avLst/>
              <a:gdLst>
                <a:gd name="connsiteX0" fmla="*/ 9336 w 50945"/>
                <a:gd name="connsiteY0" fmla="*/ 86445 h 86445"/>
                <a:gd name="connsiteX1" fmla="*/ 0 w 50945"/>
                <a:gd name="connsiteY1" fmla="*/ 86445 h 86445"/>
                <a:gd name="connsiteX2" fmla="*/ 0 w 50945"/>
                <a:gd name="connsiteY2" fmla="*/ 0 h 86445"/>
                <a:gd name="connsiteX3" fmla="*/ 9336 w 50945"/>
                <a:gd name="connsiteY3" fmla="*/ 0 h 86445"/>
                <a:gd name="connsiteX4" fmla="*/ 9336 w 50945"/>
                <a:gd name="connsiteY4" fmla="*/ 40226 h 86445"/>
                <a:gd name="connsiteX5" fmla="*/ 29046 w 50945"/>
                <a:gd name="connsiteY5" fmla="*/ 28585 h 86445"/>
                <a:gd name="connsiteX6" fmla="*/ 50945 w 50945"/>
                <a:gd name="connsiteY6" fmla="*/ 53020 h 86445"/>
                <a:gd name="connsiteX7" fmla="*/ 50945 w 50945"/>
                <a:gd name="connsiteY7" fmla="*/ 86445 h 86445"/>
                <a:gd name="connsiteX8" fmla="*/ 41494 w 50945"/>
                <a:gd name="connsiteY8" fmla="*/ 86445 h 86445"/>
                <a:gd name="connsiteX9" fmla="*/ 41494 w 50945"/>
                <a:gd name="connsiteY9" fmla="*/ 54633 h 86445"/>
                <a:gd name="connsiteX10" fmla="*/ 26740 w 50945"/>
                <a:gd name="connsiteY10" fmla="*/ 37690 h 86445"/>
                <a:gd name="connsiteX11" fmla="*/ 9336 w 50945"/>
                <a:gd name="connsiteY11" fmla="*/ 57976 h 86445"/>
                <a:gd name="connsiteX12" fmla="*/ 9336 w 50945"/>
                <a:gd name="connsiteY12" fmla="*/ 86445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86445">
                  <a:moveTo>
                    <a:pt x="9336" y="86445"/>
                  </a:move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226"/>
                  </a:lnTo>
                  <a:cubicBezTo>
                    <a:pt x="13370" y="33195"/>
                    <a:pt x="20286" y="28585"/>
                    <a:pt x="29046" y="28585"/>
                  </a:cubicBezTo>
                  <a:cubicBezTo>
                    <a:pt x="43453" y="28585"/>
                    <a:pt x="50945" y="38958"/>
                    <a:pt x="50945" y="53020"/>
                  </a:cubicBezTo>
                  <a:lnTo>
                    <a:pt x="50945" y="86445"/>
                  </a:lnTo>
                  <a:lnTo>
                    <a:pt x="41494" y="86445"/>
                  </a:lnTo>
                  <a:lnTo>
                    <a:pt x="41494" y="54633"/>
                  </a:lnTo>
                  <a:cubicBezTo>
                    <a:pt x="41494" y="43569"/>
                    <a:pt x="36653" y="37690"/>
                    <a:pt x="26740" y="37690"/>
                  </a:cubicBezTo>
                  <a:cubicBezTo>
                    <a:pt x="16252" y="37690"/>
                    <a:pt x="9336" y="46680"/>
                    <a:pt x="9336" y="57976"/>
                  </a:cubicBezTo>
                  <a:lnTo>
                    <a:pt x="9336" y="86445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10" name="Freeform: Shape 209">
              <a:extLst>
                <a:ext uri="{FF2B5EF4-FFF2-40B4-BE49-F238E27FC236}">
                  <a16:creationId xmlns:a16="http://schemas.microsoft.com/office/drawing/2014/main" id="{23FDFE72-4329-15ED-CBB8-DEE2DD272645}"/>
                </a:ext>
              </a:extLst>
            </p:cNvPr>
            <p:cNvSpPr/>
            <p:nvPr/>
          </p:nvSpPr>
          <p:spPr>
            <a:xfrm>
              <a:off x="985938" y="6235477"/>
              <a:ext cx="16943" cy="79875"/>
            </a:xfrm>
            <a:custGeom>
              <a:avLst/>
              <a:gdLst>
                <a:gd name="connsiteX0" fmla="*/ 6800 w 16943"/>
                <a:gd name="connsiteY0" fmla="*/ 10835 h 79875"/>
                <a:gd name="connsiteX1" fmla="*/ 0 w 16943"/>
                <a:gd name="connsiteY1" fmla="*/ 6109 h 79875"/>
                <a:gd name="connsiteX2" fmla="*/ 6800 w 16943"/>
                <a:gd name="connsiteY2" fmla="*/ 1268 h 79875"/>
                <a:gd name="connsiteX3" fmla="*/ 10835 w 16943"/>
                <a:gd name="connsiteY3" fmla="*/ 0 h 79875"/>
                <a:gd name="connsiteX4" fmla="*/ 16943 w 16943"/>
                <a:gd name="connsiteY4" fmla="*/ 6225 h 79875"/>
                <a:gd name="connsiteX5" fmla="*/ 10835 w 16943"/>
                <a:gd name="connsiteY5" fmla="*/ 12218 h 79875"/>
                <a:gd name="connsiteX6" fmla="*/ 6800 w 16943"/>
                <a:gd name="connsiteY6" fmla="*/ 10835 h 79875"/>
                <a:gd name="connsiteX7" fmla="*/ 5417 w 16943"/>
                <a:gd name="connsiteY7" fmla="*/ 23052 h 79875"/>
                <a:gd name="connsiteX8" fmla="*/ 14869 w 16943"/>
                <a:gd name="connsiteY8" fmla="*/ 23052 h 79875"/>
                <a:gd name="connsiteX9" fmla="*/ 14869 w 16943"/>
                <a:gd name="connsiteY9" fmla="*/ 79875 h 79875"/>
                <a:gd name="connsiteX10" fmla="*/ 5417 w 16943"/>
                <a:gd name="connsiteY10" fmla="*/ 79875 h 79875"/>
                <a:gd name="connsiteX11" fmla="*/ 5417 w 16943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943" h="79875">
                  <a:moveTo>
                    <a:pt x="6800" y="10835"/>
                  </a:moveTo>
                  <a:lnTo>
                    <a:pt x="0" y="6109"/>
                  </a:lnTo>
                  <a:lnTo>
                    <a:pt x="6800" y="1268"/>
                  </a:lnTo>
                  <a:cubicBezTo>
                    <a:pt x="8068" y="346"/>
                    <a:pt x="9336" y="0"/>
                    <a:pt x="10835" y="0"/>
                  </a:cubicBezTo>
                  <a:cubicBezTo>
                    <a:pt x="14177" y="0"/>
                    <a:pt x="16943" y="2766"/>
                    <a:pt x="16943" y="6225"/>
                  </a:cubicBezTo>
                  <a:cubicBezTo>
                    <a:pt x="16943" y="9682"/>
                    <a:pt x="14177" y="12218"/>
                    <a:pt x="10835" y="12218"/>
                  </a:cubicBezTo>
                  <a:cubicBezTo>
                    <a:pt x="9336" y="12218"/>
                    <a:pt x="8068" y="11757"/>
                    <a:pt x="6800" y="10835"/>
                  </a:cubicBezTo>
                  <a:close/>
                  <a:moveTo>
                    <a:pt x="5417" y="23052"/>
                  </a:moveTo>
                  <a:lnTo>
                    <a:pt x="14869" y="23052"/>
                  </a:lnTo>
                  <a:lnTo>
                    <a:pt x="14869" y="79875"/>
                  </a:lnTo>
                  <a:lnTo>
                    <a:pt x="5417" y="79875"/>
                  </a:lnTo>
                  <a:lnTo>
                    <a:pt x="5417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11" name="Freeform: Shape 210">
              <a:extLst>
                <a:ext uri="{FF2B5EF4-FFF2-40B4-BE49-F238E27FC236}">
                  <a16:creationId xmlns:a16="http://schemas.microsoft.com/office/drawing/2014/main" id="{0B71D85D-082B-CD9F-3EDD-BF4CBD58B25B}"/>
                </a:ext>
              </a:extLst>
            </p:cNvPr>
            <p:cNvSpPr/>
            <p:nvPr/>
          </p:nvSpPr>
          <p:spPr>
            <a:xfrm>
              <a:off x="1019824" y="6257492"/>
              <a:ext cx="50945" cy="57860"/>
            </a:xfrm>
            <a:custGeom>
              <a:avLst/>
              <a:gdLst>
                <a:gd name="connsiteX0" fmla="*/ 9336 w 50945"/>
                <a:gd name="connsiteY0" fmla="*/ 57860 h 57860"/>
                <a:gd name="connsiteX1" fmla="*/ 0 w 50945"/>
                <a:gd name="connsiteY1" fmla="*/ 57860 h 57860"/>
                <a:gd name="connsiteX2" fmla="*/ 0 w 50945"/>
                <a:gd name="connsiteY2" fmla="*/ 1037 h 57860"/>
                <a:gd name="connsiteX3" fmla="*/ 9336 w 50945"/>
                <a:gd name="connsiteY3" fmla="*/ 1037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0 h 57860"/>
                <a:gd name="connsiteX8" fmla="*/ 41494 w 50945"/>
                <a:gd name="connsiteY8" fmla="*/ 57860 h 57860"/>
                <a:gd name="connsiteX9" fmla="*/ 41494 w 50945"/>
                <a:gd name="connsiteY9" fmla="*/ 26048 h 57860"/>
                <a:gd name="connsiteX10" fmla="*/ 26740 w 50945"/>
                <a:gd name="connsiteY10" fmla="*/ 9105 h 57860"/>
                <a:gd name="connsiteX11" fmla="*/ 9336 w 50945"/>
                <a:gd name="connsiteY11" fmla="*/ 29391 h 57860"/>
                <a:gd name="connsiteX12" fmla="*/ 9336 w 50945"/>
                <a:gd name="connsiteY12" fmla="*/ 57860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0"/>
                  </a:moveTo>
                  <a:lnTo>
                    <a:pt x="0" y="57860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641"/>
                  </a:lnTo>
                  <a:cubicBezTo>
                    <a:pt x="13370" y="4610"/>
                    <a:pt x="20286" y="0"/>
                    <a:pt x="29046" y="0"/>
                  </a:cubicBezTo>
                  <a:cubicBezTo>
                    <a:pt x="43453" y="0"/>
                    <a:pt x="50945" y="10373"/>
                    <a:pt x="50945" y="24435"/>
                  </a:cubicBezTo>
                  <a:lnTo>
                    <a:pt x="50945" y="57860"/>
                  </a:lnTo>
                  <a:lnTo>
                    <a:pt x="41494" y="57860"/>
                  </a:lnTo>
                  <a:lnTo>
                    <a:pt x="41494" y="26048"/>
                  </a:lnTo>
                  <a:cubicBezTo>
                    <a:pt x="41494" y="14984"/>
                    <a:pt x="36653" y="9105"/>
                    <a:pt x="26740" y="9105"/>
                  </a:cubicBezTo>
                  <a:cubicBezTo>
                    <a:pt x="16252" y="9105"/>
                    <a:pt x="9336" y="18095"/>
                    <a:pt x="9336" y="29391"/>
                  </a:cubicBezTo>
                  <a:lnTo>
                    <a:pt x="9336" y="5786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12" name="Freeform: Shape 211">
              <a:extLst>
                <a:ext uri="{FF2B5EF4-FFF2-40B4-BE49-F238E27FC236}">
                  <a16:creationId xmlns:a16="http://schemas.microsoft.com/office/drawing/2014/main" id="{522B7909-13DD-494C-CC82-F7DAB75C3B5F}"/>
                </a:ext>
              </a:extLst>
            </p:cNvPr>
            <p:cNvSpPr/>
            <p:nvPr/>
          </p:nvSpPr>
          <p:spPr>
            <a:xfrm>
              <a:off x="1083909" y="6257377"/>
              <a:ext cx="58782" cy="87597"/>
            </a:xfrm>
            <a:custGeom>
              <a:avLst/>
              <a:gdLst>
                <a:gd name="connsiteX0" fmla="*/ 28815 w 58782"/>
                <a:gd name="connsiteY0" fmla="*/ 87598 h 87597"/>
                <a:gd name="connsiteX1" fmla="*/ 5994 w 58782"/>
                <a:gd name="connsiteY1" fmla="*/ 80336 h 87597"/>
                <a:gd name="connsiteX2" fmla="*/ 5994 w 58782"/>
                <a:gd name="connsiteY2" fmla="*/ 69963 h 87597"/>
                <a:gd name="connsiteX3" fmla="*/ 28815 w 58782"/>
                <a:gd name="connsiteY3" fmla="*/ 78722 h 87597"/>
                <a:gd name="connsiteX4" fmla="*/ 49331 w 58782"/>
                <a:gd name="connsiteY4" fmla="*/ 59013 h 87597"/>
                <a:gd name="connsiteX5" fmla="*/ 49331 w 58782"/>
                <a:gd name="connsiteY5" fmla="*/ 47257 h 87597"/>
                <a:gd name="connsiteX6" fmla="*/ 28585 w 58782"/>
                <a:gd name="connsiteY6" fmla="*/ 58783 h 87597"/>
                <a:gd name="connsiteX7" fmla="*/ 0 w 58782"/>
                <a:gd name="connsiteY7" fmla="*/ 29737 h 87597"/>
                <a:gd name="connsiteX8" fmla="*/ 28585 w 58782"/>
                <a:gd name="connsiteY8" fmla="*/ 0 h 87597"/>
                <a:gd name="connsiteX9" fmla="*/ 49331 w 58782"/>
                <a:gd name="connsiteY9" fmla="*/ 11871 h 87597"/>
                <a:gd name="connsiteX10" fmla="*/ 49331 w 58782"/>
                <a:gd name="connsiteY10" fmla="*/ 1037 h 87597"/>
                <a:gd name="connsiteX11" fmla="*/ 58783 w 58782"/>
                <a:gd name="connsiteY11" fmla="*/ 1037 h 87597"/>
                <a:gd name="connsiteX12" fmla="*/ 58783 w 58782"/>
                <a:gd name="connsiteY12" fmla="*/ 58322 h 87597"/>
                <a:gd name="connsiteX13" fmla="*/ 28815 w 58782"/>
                <a:gd name="connsiteY13" fmla="*/ 87598 h 87597"/>
                <a:gd name="connsiteX14" fmla="*/ 29391 w 58782"/>
                <a:gd name="connsiteY14" fmla="*/ 8875 h 87597"/>
                <a:gd name="connsiteX15" fmla="*/ 9682 w 58782"/>
                <a:gd name="connsiteY15" fmla="*/ 29622 h 87597"/>
                <a:gd name="connsiteX16" fmla="*/ 29391 w 58782"/>
                <a:gd name="connsiteY16" fmla="*/ 50023 h 87597"/>
                <a:gd name="connsiteX17" fmla="*/ 49331 w 58782"/>
                <a:gd name="connsiteY17" fmla="*/ 29622 h 87597"/>
                <a:gd name="connsiteX18" fmla="*/ 29391 w 58782"/>
                <a:gd name="connsiteY18" fmla="*/ 8875 h 875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8782" h="87597">
                  <a:moveTo>
                    <a:pt x="28815" y="87598"/>
                  </a:moveTo>
                  <a:cubicBezTo>
                    <a:pt x="20516" y="87598"/>
                    <a:pt x="12679" y="85178"/>
                    <a:pt x="5994" y="80336"/>
                  </a:cubicBezTo>
                  <a:lnTo>
                    <a:pt x="5994" y="69963"/>
                  </a:lnTo>
                  <a:cubicBezTo>
                    <a:pt x="12448" y="75956"/>
                    <a:pt x="21208" y="78722"/>
                    <a:pt x="28815" y="78722"/>
                  </a:cubicBezTo>
                  <a:cubicBezTo>
                    <a:pt x="42185" y="78722"/>
                    <a:pt x="49331" y="71807"/>
                    <a:pt x="49331" y="59013"/>
                  </a:cubicBezTo>
                  <a:lnTo>
                    <a:pt x="49331" y="47257"/>
                  </a:lnTo>
                  <a:cubicBezTo>
                    <a:pt x="45067" y="54403"/>
                    <a:pt x="37575" y="58783"/>
                    <a:pt x="28585" y="58783"/>
                  </a:cubicBezTo>
                  <a:cubicBezTo>
                    <a:pt x="11987" y="58783"/>
                    <a:pt x="0" y="46565"/>
                    <a:pt x="0" y="29737"/>
                  </a:cubicBezTo>
                  <a:cubicBezTo>
                    <a:pt x="0" y="12909"/>
                    <a:pt x="11987" y="0"/>
                    <a:pt x="28585" y="0"/>
                  </a:cubicBezTo>
                  <a:cubicBezTo>
                    <a:pt x="37575" y="0"/>
                    <a:pt x="45067" y="4610"/>
                    <a:pt x="49331" y="11871"/>
                  </a:cubicBezTo>
                  <a:lnTo>
                    <a:pt x="49331" y="1037"/>
                  </a:lnTo>
                  <a:lnTo>
                    <a:pt x="58783" y="1037"/>
                  </a:lnTo>
                  <a:lnTo>
                    <a:pt x="58783" y="58322"/>
                  </a:lnTo>
                  <a:cubicBezTo>
                    <a:pt x="58783" y="77109"/>
                    <a:pt x="47833" y="87598"/>
                    <a:pt x="28815" y="87598"/>
                  </a:cubicBezTo>
                  <a:close/>
                  <a:moveTo>
                    <a:pt x="29391" y="8875"/>
                  </a:moveTo>
                  <a:cubicBezTo>
                    <a:pt x="17981" y="8875"/>
                    <a:pt x="9682" y="17634"/>
                    <a:pt x="9682" y="29622"/>
                  </a:cubicBezTo>
                  <a:cubicBezTo>
                    <a:pt x="9682" y="41609"/>
                    <a:pt x="17981" y="50023"/>
                    <a:pt x="29391" y="50023"/>
                  </a:cubicBezTo>
                  <a:cubicBezTo>
                    <a:pt x="40802" y="50023"/>
                    <a:pt x="49331" y="41378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id="{4D6455CC-E8B3-014E-04BE-CD9B59771258}"/>
                </a:ext>
              </a:extLst>
            </p:cNvPr>
            <p:cNvSpPr/>
            <p:nvPr/>
          </p:nvSpPr>
          <p:spPr>
            <a:xfrm>
              <a:off x="1183955" y="6257492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2 h 58782"/>
                <a:gd name="connsiteX11" fmla="*/ 28124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14" name="Freeform: Shape 213">
              <a:extLst>
                <a:ext uri="{FF2B5EF4-FFF2-40B4-BE49-F238E27FC236}">
                  <a16:creationId xmlns:a16="http://schemas.microsoft.com/office/drawing/2014/main" id="{D603C29E-2578-3053-F4DB-B914A2BAF284}"/>
                </a:ext>
              </a:extLst>
            </p:cNvPr>
            <p:cNvSpPr/>
            <p:nvPr/>
          </p:nvSpPr>
          <p:spPr>
            <a:xfrm>
              <a:off x="1254034" y="6257492"/>
              <a:ext cx="86791" cy="57860"/>
            </a:xfrm>
            <a:custGeom>
              <a:avLst/>
              <a:gdLst>
                <a:gd name="connsiteX0" fmla="*/ 9336 w 86791"/>
                <a:gd name="connsiteY0" fmla="*/ 57860 h 57860"/>
                <a:gd name="connsiteX1" fmla="*/ 0 w 86791"/>
                <a:gd name="connsiteY1" fmla="*/ 57860 h 57860"/>
                <a:gd name="connsiteX2" fmla="*/ 0 w 86791"/>
                <a:gd name="connsiteY2" fmla="*/ 1037 h 57860"/>
                <a:gd name="connsiteX3" fmla="*/ 9336 w 86791"/>
                <a:gd name="connsiteY3" fmla="*/ 1037 h 57860"/>
                <a:gd name="connsiteX4" fmla="*/ 9336 w 86791"/>
                <a:gd name="connsiteY4" fmla="*/ 11295 h 57860"/>
                <a:gd name="connsiteX5" fmla="*/ 28008 w 86791"/>
                <a:gd name="connsiteY5" fmla="*/ 0 h 57860"/>
                <a:gd name="connsiteX6" fmla="*/ 45643 w 86791"/>
                <a:gd name="connsiteY6" fmla="*/ 12448 h 57860"/>
                <a:gd name="connsiteX7" fmla="*/ 65814 w 86791"/>
                <a:gd name="connsiteY7" fmla="*/ 0 h 57860"/>
                <a:gd name="connsiteX8" fmla="*/ 86791 w 86791"/>
                <a:gd name="connsiteY8" fmla="*/ 24435 h 57860"/>
                <a:gd name="connsiteX9" fmla="*/ 86791 w 86791"/>
                <a:gd name="connsiteY9" fmla="*/ 57860 h 57860"/>
                <a:gd name="connsiteX10" fmla="*/ 77455 w 86791"/>
                <a:gd name="connsiteY10" fmla="*/ 57860 h 57860"/>
                <a:gd name="connsiteX11" fmla="*/ 77455 w 86791"/>
                <a:gd name="connsiteY11" fmla="*/ 26048 h 57860"/>
                <a:gd name="connsiteX12" fmla="*/ 63970 w 86791"/>
                <a:gd name="connsiteY12" fmla="*/ 9105 h 57860"/>
                <a:gd name="connsiteX13" fmla="*/ 48064 w 86791"/>
                <a:gd name="connsiteY13" fmla="*/ 28584 h 57860"/>
                <a:gd name="connsiteX14" fmla="*/ 48064 w 86791"/>
                <a:gd name="connsiteY14" fmla="*/ 57860 h 57860"/>
                <a:gd name="connsiteX15" fmla="*/ 38728 w 86791"/>
                <a:gd name="connsiteY15" fmla="*/ 57860 h 57860"/>
                <a:gd name="connsiteX16" fmla="*/ 38728 w 86791"/>
                <a:gd name="connsiteY16" fmla="*/ 26048 h 57860"/>
                <a:gd name="connsiteX17" fmla="*/ 25242 w 86791"/>
                <a:gd name="connsiteY17" fmla="*/ 9105 h 57860"/>
                <a:gd name="connsiteX18" fmla="*/ 9336 w 86791"/>
                <a:gd name="connsiteY18" fmla="*/ 29391 h 57860"/>
                <a:gd name="connsiteX19" fmla="*/ 9336 w 86791"/>
                <a:gd name="connsiteY19" fmla="*/ 57860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86791" h="57860">
                  <a:moveTo>
                    <a:pt x="9336" y="57860"/>
                  </a:moveTo>
                  <a:lnTo>
                    <a:pt x="0" y="57860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295"/>
                  </a:lnTo>
                  <a:cubicBezTo>
                    <a:pt x="13140" y="4380"/>
                    <a:pt x="19825" y="0"/>
                    <a:pt x="28008" y="0"/>
                  </a:cubicBezTo>
                  <a:cubicBezTo>
                    <a:pt x="36883" y="0"/>
                    <a:pt x="42762" y="4841"/>
                    <a:pt x="45643" y="12448"/>
                  </a:cubicBezTo>
                  <a:cubicBezTo>
                    <a:pt x="49331" y="4956"/>
                    <a:pt x="56708" y="0"/>
                    <a:pt x="65814" y="0"/>
                  </a:cubicBezTo>
                  <a:cubicBezTo>
                    <a:pt x="79530" y="0"/>
                    <a:pt x="86791" y="10373"/>
                    <a:pt x="86791" y="24435"/>
                  </a:cubicBezTo>
                  <a:lnTo>
                    <a:pt x="86791" y="57860"/>
                  </a:lnTo>
                  <a:lnTo>
                    <a:pt x="77455" y="57860"/>
                  </a:lnTo>
                  <a:lnTo>
                    <a:pt x="77455" y="26048"/>
                  </a:lnTo>
                  <a:cubicBezTo>
                    <a:pt x="77455" y="14984"/>
                    <a:pt x="73075" y="9105"/>
                    <a:pt x="63970" y="9105"/>
                  </a:cubicBezTo>
                  <a:cubicBezTo>
                    <a:pt x="54403" y="9105"/>
                    <a:pt x="48064" y="17750"/>
                    <a:pt x="48064" y="28584"/>
                  </a:cubicBezTo>
                  <a:lnTo>
                    <a:pt x="48064" y="57860"/>
                  </a:lnTo>
                  <a:lnTo>
                    <a:pt x="38728" y="57860"/>
                  </a:lnTo>
                  <a:lnTo>
                    <a:pt x="38728" y="26048"/>
                  </a:lnTo>
                  <a:cubicBezTo>
                    <a:pt x="38728" y="14984"/>
                    <a:pt x="34348" y="9105"/>
                    <a:pt x="25242" y="9105"/>
                  </a:cubicBezTo>
                  <a:cubicBezTo>
                    <a:pt x="15675" y="9105"/>
                    <a:pt x="9336" y="18095"/>
                    <a:pt x="9336" y="29391"/>
                  </a:cubicBezTo>
                  <a:lnTo>
                    <a:pt x="9336" y="5786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15" name="Freeform: Shape 214">
              <a:extLst>
                <a:ext uri="{FF2B5EF4-FFF2-40B4-BE49-F238E27FC236}">
                  <a16:creationId xmlns:a16="http://schemas.microsoft.com/office/drawing/2014/main" id="{8F7BA64E-C91D-CDB1-042D-A61C2E5C1657}"/>
                </a:ext>
              </a:extLst>
            </p:cNvPr>
            <p:cNvSpPr/>
            <p:nvPr/>
          </p:nvSpPr>
          <p:spPr>
            <a:xfrm>
              <a:off x="1353965" y="6257492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1 w 58782"/>
                <a:gd name="connsiteY4" fmla="*/ 11756 h 58782"/>
                <a:gd name="connsiteX5" fmla="*/ 49331 w 58782"/>
                <a:gd name="connsiteY5" fmla="*/ 1037 h 58782"/>
                <a:gd name="connsiteX6" fmla="*/ 58783 w 58782"/>
                <a:gd name="connsiteY6" fmla="*/ 1037 h 58782"/>
                <a:gd name="connsiteX7" fmla="*/ 58783 w 58782"/>
                <a:gd name="connsiteY7" fmla="*/ 57860 h 58782"/>
                <a:gd name="connsiteX8" fmla="*/ 49331 w 58782"/>
                <a:gd name="connsiteY8" fmla="*/ 57860 h 58782"/>
                <a:gd name="connsiteX9" fmla="*/ 49331 w 58782"/>
                <a:gd name="connsiteY9" fmla="*/ 47257 h 58782"/>
                <a:gd name="connsiteX10" fmla="*/ 9682 w 58782"/>
                <a:gd name="connsiteY10" fmla="*/ 29621 h 58782"/>
                <a:gd name="connsiteX11" fmla="*/ 29391 w 58782"/>
                <a:gd name="connsiteY11" fmla="*/ 50023 h 58782"/>
                <a:gd name="connsiteX12" fmla="*/ 49331 w 58782"/>
                <a:gd name="connsiteY12" fmla="*/ 29621 h 58782"/>
                <a:gd name="connsiteX13" fmla="*/ 29391 w 58782"/>
                <a:gd name="connsiteY13" fmla="*/ 8875 h 58782"/>
                <a:gd name="connsiteX14" fmla="*/ 9682 w 58782"/>
                <a:gd name="connsiteY14" fmla="*/ 29621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6"/>
                  </a:cubicBezTo>
                  <a:lnTo>
                    <a:pt x="49331" y="1037"/>
                  </a:lnTo>
                  <a:lnTo>
                    <a:pt x="58783" y="1037"/>
                  </a:lnTo>
                  <a:lnTo>
                    <a:pt x="58783" y="57860"/>
                  </a:lnTo>
                  <a:lnTo>
                    <a:pt x="49331" y="57860"/>
                  </a:lnTo>
                  <a:lnTo>
                    <a:pt x="49331" y="47257"/>
                  </a:lnTo>
                  <a:close/>
                  <a:moveTo>
                    <a:pt x="9682" y="29621"/>
                  </a:moveTo>
                  <a:cubicBezTo>
                    <a:pt x="9682" y="41378"/>
                    <a:pt x="17981" y="50023"/>
                    <a:pt x="29391" y="50023"/>
                  </a:cubicBezTo>
                  <a:cubicBezTo>
                    <a:pt x="40802" y="50023"/>
                    <a:pt x="49331" y="41378"/>
                    <a:pt x="49331" y="29621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4"/>
                    <a:pt x="9682" y="29621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16" name="Freeform: Shape 215">
              <a:extLst>
                <a:ext uri="{FF2B5EF4-FFF2-40B4-BE49-F238E27FC236}">
                  <a16:creationId xmlns:a16="http://schemas.microsoft.com/office/drawing/2014/main" id="{CFF6B37A-9288-E7CA-F4C9-AC9596B62D52}"/>
                </a:ext>
              </a:extLst>
            </p:cNvPr>
            <p:cNvSpPr/>
            <p:nvPr/>
          </p:nvSpPr>
          <p:spPr>
            <a:xfrm>
              <a:off x="1429806" y="6235477"/>
              <a:ext cx="16828" cy="79875"/>
            </a:xfrm>
            <a:custGeom>
              <a:avLst/>
              <a:gdLst>
                <a:gd name="connsiteX0" fmla="*/ 0 w 16828"/>
                <a:gd name="connsiteY0" fmla="*/ 6225 h 79875"/>
                <a:gd name="connsiteX1" fmla="*/ 5994 w 16828"/>
                <a:gd name="connsiteY1" fmla="*/ 0 h 79875"/>
                <a:gd name="connsiteX2" fmla="*/ 10028 w 16828"/>
                <a:gd name="connsiteY2" fmla="*/ 1268 h 79875"/>
                <a:gd name="connsiteX3" fmla="*/ 16828 w 16828"/>
                <a:gd name="connsiteY3" fmla="*/ 6109 h 79875"/>
                <a:gd name="connsiteX4" fmla="*/ 10028 w 16828"/>
                <a:gd name="connsiteY4" fmla="*/ 10835 h 79875"/>
                <a:gd name="connsiteX5" fmla="*/ 5994 w 16828"/>
                <a:gd name="connsiteY5" fmla="*/ 12218 h 79875"/>
                <a:gd name="connsiteX6" fmla="*/ 0 w 16828"/>
                <a:gd name="connsiteY6" fmla="*/ 6225 h 79875"/>
                <a:gd name="connsiteX7" fmla="*/ 1959 w 16828"/>
                <a:gd name="connsiteY7" fmla="*/ 23052 h 79875"/>
                <a:gd name="connsiteX8" fmla="*/ 11411 w 16828"/>
                <a:gd name="connsiteY8" fmla="*/ 23052 h 79875"/>
                <a:gd name="connsiteX9" fmla="*/ 11411 w 16828"/>
                <a:gd name="connsiteY9" fmla="*/ 79875 h 79875"/>
                <a:gd name="connsiteX10" fmla="*/ 1959 w 16828"/>
                <a:gd name="connsiteY10" fmla="*/ 79875 h 79875"/>
                <a:gd name="connsiteX11" fmla="*/ 1959 w 16828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8" h="79875">
                  <a:moveTo>
                    <a:pt x="0" y="6225"/>
                  </a:moveTo>
                  <a:cubicBezTo>
                    <a:pt x="0" y="2766"/>
                    <a:pt x="2651" y="0"/>
                    <a:pt x="5994" y="0"/>
                  </a:cubicBezTo>
                  <a:cubicBezTo>
                    <a:pt x="7492" y="0"/>
                    <a:pt x="8760" y="346"/>
                    <a:pt x="10028" y="1268"/>
                  </a:cubicBezTo>
                  <a:lnTo>
                    <a:pt x="16828" y="6109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4" y="12218"/>
                  </a:cubicBezTo>
                  <a:cubicBezTo>
                    <a:pt x="2651" y="12218"/>
                    <a:pt x="0" y="9567"/>
                    <a:pt x="0" y="6225"/>
                  </a:cubicBezTo>
                  <a:close/>
                  <a:moveTo>
                    <a:pt x="1959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59" y="79875"/>
                  </a:lnTo>
                  <a:lnTo>
                    <a:pt x="1959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17" name="Freeform: Shape 216">
              <a:extLst>
                <a:ext uri="{FF2B5EF4-FFF2-40B4-BE49-F238E27FC236}">
                  <a16:creationId xmlns:a16="http://schemas.microsoft.com/office/drawing/2014/main" id="{3576D862-0977-341D-1BB0-21F6E678F06B}"/>
                </a:ext>
              </a:extLst>
            </p:cNvPr>
            <p:cNvSpPr/>
            <p:nvPr/>
          </p:nvSpPr>
          <p:spPr>
            <a:xfrm>
              <a:off x="1460235" y="6228907"/>
              <a:ext cx="9336" cy="86445"/>
            </a:xfrm>
            <a:custGeom>
              <a:avLst/>
              <a:gdLst>
                <a:gd name="connsiteX0" fmla="*/ 0 w 9336"/>
                <a:gd name="connsiteY0" fmla="*/ 0 h 86445"/>
                <a:gd name="connsiteX1" fmla="*/ 9336 w 9336"/>
                <a:gd name="connsiteY1" fmla="*/ 0 h 86445"/>
                <a:gd name="connsiteX2" fmla="*/ 9336 w 9336"/>
                <a:gd name="connsiteY2" fmla="*/ 86445 h 86445"/>
                <a:gd name="connsiteX3" fmla="*/ 0 w 9336"/>
                <a:gd name="connsiteY3" fmla="*/ 86445 h 86445"/>
                <a:gd name="connsiteX4" fmla="*/ 0 w 9336"/>
                <a:gd name="connsiteY4" fmla="*/ 0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" h="86445">
                  <a:moveTo>
                    <a:pt x="0" y="0"/>
                  </a:moveTo>
                  <a:lnTo>
                    <a:pt x="9336" y="0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18" name="Freeform: Shape 217">
              <a:extLst>
                <a:ext uri="{FF2B5EF4-FFF2-40B4-BE49-F238E27FC236}">
                  <a16:creationId xmlns:a16="http://schemas.microsoft.com/office/drawing/2014/main" id="{F73F60CD-D728-3157-6A2C-A88E1AB59916}"/>
                </a:ext>
              </a:extLst>
            </p:cNvPr>
            <p:cNvSpPr/>
            <p:nvPr/>
          </p:nvSpPr>
          <p:spPr>
            <a:xfrm>
              <a:off x="1484439" y="6257492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8 h 58782"/>
                <a:gd name="connsiteX4" fmla="*/ 807 w 40341"/>
                <a:gd name="connsiteY4" fmla="*/ 16136 h 58782"/>
                <a:gd name="connsiteX5" fmla="*/ 20401 w 40341"/>
                <a:gd name="connsiteY5" fmla="*/ 0 h 58782"/>
                <a:gd name="connsiteX6" fmla="*/ 37575 w 40341"/>
                <a:gd name="connsiteY6" fmla="*/ 5186 h 58782"/>
                <a:gd name="connsiteX7" fmla="*/ 37575 w 40341"/>
                <a:gd name="connsiteY7" fmla="*/ 14868 h 58782"/>
                <a:gd name="connsiteX8" fmla="*/ 20517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7 h 58782"/>
                <a:gd name="connsiteX12" fmla="*/ 40341 w 40341"/>
                <a:gd name="connsiteY12" fmla="*/ 41378 h 58782"/>
                <a:gd name="connsiteX13" fmla="*/ 19249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5"/>
                    <a:pt x="29276" y="37574"/>
                    <a:pt x="25012" y="35846"/>
                  </a:cubicBezTo>
                  <a:lnTo>
                    <a:pt x="11641" y="30428"/>
                  </a:lnTo>
                  <a:cubicBezTo>
                    <a:pt x="4611" y="27432"/>
                    <a:pt x="807" y="23398"/>
                    <a:pt x="807" y="16136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4"/>
                    <a:pt x="37575" y="5186"/>
                  </a:cubicBezTo>
                  <a:lnTo>
                    <a:pt x="37575" y="14868"/>
                  </a:lnTo>
                  <a:cubicBezTo>
                    <a:pt x="32388" y="10373"/>
                    <a:pt x="26164" y="7722"/>
                    <a:pt x="20517" y="7722"/>
                  </a:cubicBezTo>
                  <a:cubicBezTo>
                    <a:pt x="14408" y="7722"/>
                    <a:pt x="10143" y="10488"/>
                    <a:pt x="10143" y="15214"/>
                  </a:cubicBezTo>
                  <a:cubicBezTo>
                    <a:pt x="10143" y="18557"/>
                    <a:pt x="11757" y="20631"/>
                    <a:pt x="16252" y="22361"/>
                  </a:cubicBezTo>
                  <a:lnTo>
                    <a:pt x="29737" y="27777"/>
                  </a:lnTo>
                  <a:cubicBezTo>
                    <a:pt x="36999" y="30890"/>
                    <a:pt x="40341" y="35270"/>
                    <a:pt x="40341" y="41378"/>
                  </a:cubicBezTo>
                  <a:cubicBezTo>
                    <a:pt x="40341" y="52097"/>
                    <a:pt x="31697" y="58783"/>
                    <a:pt x="19249" y="58783"/>
                  </a:cubicBezTo>
                  <a:cubicBezTo>
                    <a:pt x="11757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19" name="Freeform: Shape 218">
              <a:extLst>
                <a:ext uri="{FF2B5EF4-FFF2-40B4-BE49-F238E27FC236}">
                  <a16:creationId xmlns:a16="http://schemas.microsoft.com/office/drawing/2014/main" id="{7E604D8E-E0F7-8650-DFD2-72F41499EED6}"/>
                </a:ext>
              </a:extLst>
            </p:cNvPr>
            <p:cNvSpPr/>
            <p:nvPr/>
          </p:nvSpPr>
          <p:spPr>
            <a:xfrm>
              <a:off x="1561203" y="6257492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1 w 58782"/>
                <a:gd name="connsiteY4" fmla="*/ 11756 h 58782"/>
                <a:gd name="connsiteX5" fmla="*/ 49331 w 58782"/>
                <a:gd name="connsiteY5" fmla="*/ 1037 h 58782"/>
                <a:gd name="connsiteX6" fmla="*/ 58783 w 58782"/>
                <a:gd name="connsiteY6" fmla="*/ 1037 h 58782"/>
                <a:gd name="connsiteX7" fmla="*/ 58783 w 58782"/>
                <a:gd name="connsiteY7" fmla="*/ 57860 h 58782"/>
                <a:gd name="connsiteX8" fmla="*/ 49331 w 58782"/>
                <a:gd name="connsiteY8" fmla="*/ 57860 h 58782"/>
                <a:gd name="connsiteX9" fmla="*/ 49331 w 58782"/>
                <a:gd name="connsiteY9" fmla="*/ 47257 h 58782"/>
                <a:gd name="connsiteX10" fmla="*/ 9682 w 58782"/>
                <a:gd name="connsiteY10" fmla="*/ 29621 h 58782"/>
                <a:gd name="connsiteX11" fmla="*/ 29391 w 58782"/>
                <a:gd name="connsiteY11" fmla="*/ 50023 h 58782"/>
                <a:gd name="connsiteX12" fmla="*/ 49331 w 58782"/>
                <a:gd name="connsiteY12" fmla="*/ 29621 h 58782"/>
                <a:gd name="connsiteX13" fmla="*/ 29391 w 58782"/>
                <a:gd name="connsiteY13" fmla="*/ 8875 h 58782"/>
                <a:gd name="connsiteX14" fmla="*/ 9682 w 58782"/>
                <a:gd name="connsiteY14" fmla="*/ 29621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6"/>
                  </a:cubicBezTo>
                  <a:lnTo>
                    <a:pt x="49331" y="1037"/>
                  </a:lnTo>
                  <a:lnTo>
                    <a:pt x="58783" y="1037"/>
                  </a:lnTo>
                  <a:lnTo>
                    <a:pt x="58783" y="57860"/>
                  </a:lnTo>
                  <a:lnTo>
                    <a:pt x="49331" y="57860"/>
                  </a:lnTo>
                  <a:lnTo>
                    <a:pt x="49331" y="47257"/>
                  </a:lnTo>
                  <a:close/>
                  <a:moveTo>
                    <a:pt x="9682" y="29621"/>
                  </a:moveTo>
                  <a:cubicBezTo>
                    <a:pt x="9682" y="41378"/>
                    <a:pt x="17981" y="50023"/>
                    <a:pt x="29391" y="50023"/>
                  </a:cubicBezTo>
                  <a:cubicBezTo>
                    <a:pt x="40802" y="50023"/>
                    <a:pt x="49331" y="41378"/>
                    <a:pt x="49331" y="29621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4"/>
                    <a:pt x="9682" y="29621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20" name="Freeform: Shape 219">
              <a:extLst>
                <a:ext uri="{FF2B5EF4-FFF2-40B4-BE49-F238E27FC236}">
                  <a16:creationId xmlns:a16="http://schemas.microsoft.com/office/drawing/2014/main" id="{A8154C2A-6B92-D8D5-0696-B4D9E50BDC1D}"/>
                </a:ext>
              </a:extLst>
            </p:cNvPr>
            <p:cNvSpPr/>
            <p:nvPr/>
          </p:nvSpPr>
          <p:spPr>
            <a:xfrm>
              <a:off x="1639119" y="6257492"/>
              <a:ext cx="50945" cy="57860"/>
            </a:xfrm>
            <a:custGeom>
              <a:avLst/>
              <a:gdLst>
                <a:gd name="connsiteX0" fmla="*/ 9336 w 50945"/>
                <a:gd name="connsiteY0" fmla="*/ 57860 h 57860"/>
                <a:gd name="connsiteX1" fmla="*/ 0 w 50945"/>
                <a:gd name="connsiteY1" fmla="*/ 57860 h 57860"/>
                <a:gd name="connsiteX2" fmla="*/ 0 w 50945"/>
                <a:gd name="connsiteY2" fmla="*/ 1037 h 57860"/>
                <a:gd name="connsiteX3" fmla="*/ 9336 w 50945"/>
                <a:gd name="connsiteY3" fmla="*/ 1037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0 h 57860"/>
                <a:gd name="connsiteX8" fmla="*/ 41494 w 50945"/>
                <a:gd name="connsiteY8" fmla="*/ 57860 h 57860"/>
                <a:gd name="connsiteX9" fmla="*/ 41494 w 50945"/>
                <a:gd name="connsiteY9" fmla="*/ 26048 h 57860"/>
                <a:gd name="connsiteX10" fmla="*/ 26740 w 50945"/>
                <a:gd name="connsiteY10" fmla="*/ 9105 h 57860"/>
                <a:gd name="connsiteX11" fmla="*/ 9336 w 50945"/>
                <a:gd name="connsiteY11" fmla="*/ 29391 h 57860"/>
                <a:gd name="connsiteX12" fmla="*/ 9336 w 50945"/>
                <a:gd name="connsiteY12" fmla="*/ 57860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0"/>
                  </a:moveTo>
                  <a:lnTo>
                    <a:pt x="0" y="57860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641"/>
                  </a:lnTo>
                  <a:cubicBezTo>
                    <a:pt x="13370" y="4610"/>
                    <a:pt x="20286" y="0"/>
                    <a:pt x="29046" y="0"/>
                  </a:cubicBezTo>
                  <a:cubicBezTo>
                    <a:pt x="43453" y="0"/>
                    <a:pt x="50945" y="10373"/>
                    <a:pt x="50945" y="24435"/>
                  </a:cubicBezTo>
                  <a:lnTo>
                    <a:pt x="50945" y="57860"/>
                  </a:lnTo>
                  <a:lnTo>
                    <a:pt x="41494" y="57860"/>
                  </a:lnTo>
                  <a:lnTo>
                    <a:pt x="41494" y="26048"/>
                  </a:lnTo>
                  <a:cubicBezTo>
                    <a:pt x="41494" y="14984"/>
                    <a:pt x="36653" y="9105"/>
                    <a:pt x="26740" y="9105"/>
                  </a:cubicBezTo>
                  <a:cubicBezTo>
                    <a:pt x="16252" y="9105"/>
                    <a:pt x="9336" y="18095"/>
                    <a:pt x="9336" y="29391"/>
                  </a:cubicBezTo>
                  <a:lnTo>
                    <a:pt x="9336" y="5786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21" name="Freeform: Shape 220">
              <a:extLst>
                <a:ext uri="{FF2B5EF4-FFF2-40B4-BE49-F238E27FC236}">
                  <a16:creationId xmlns:a16="http://schemas.microsoft.com/office/drawing/2014/main" id="{46A8A177-75F5-3337-AA7C-F2BB88E62C95}"/>
                </a:ext>
              </a:extLst>
            </p:cNvPr>
            <p:cNvSpPr/>
            <p:nvPr/>
          </p:nvSpPr>
          <p:spPr>
            <a:xfrm>
              <a:off x="1703204" y="6228907"/>
              <a:ext cx="58782" cy="87367"/>
            </a:xfrm>
            <a:custGeom>
              <a:avLst/>
              <a:gdLst>
                <a:gd name="connsiteX0" fmla="*/ 49331 w 58782"/>
                <a:gd name="connsiteY0" fmla="*/ 75726 h 87367"/>
                <a:gd name="connsiteX1" fmla="*/ 28585 w 58782"/>
                <a:gd name="connsiteY1" fmla="*/ 87368 h 87367"/>
                <a:gd name="connsiteX2" fmla="*/ 0 w 58782"/>
                <a:gd name="connsiteY2" fmla="*/ 58322 h 87367"/>
                <a:gd name="connsiteX3" fmla="*/ 28585 w 58782"/>
                <a:gd name="connsiteY3" fmla="*/ 28585 h 87367"/>
                <a:gd name="connsiteX4" fmla="*/ 49331 w 58782"/>
                <a:gd name="connsiteY4" fmla="*/ 40457 h 87367"/>
                <a:gd name="connsiteX5" fmla="*/ 49331 w 58782"/>
                <a:gd name="connsiteY5" fmla="*/ 0 h 87367"/>
                <a:gd name="connsiteX6" fmla="*/ 58783 w 58782"/>
                <a:gd name="connsiteY6" fmla="*/ 0 h 87367"/>
                <a:gd name="connsiteX7" fmla="*/ 58783 w 58782"/>
                <a:gd name="connsiteY7" fmla="*/ 86445 h 87367"/>
                <a:gd name="connsiteX8" fmla="*/ 49331 w 58782"/>
                <a:gd name="connsiteY8" fmla="*/ 86445 h 87367"/>
                <a:gd name="connsiteX9" fmla="*/ 49331 w 58782"/>
                <a:gd name="connsiteY9" fmla="*/ 75726 h 87367"/>
                <a:gd name="connsiteX10" fmla="*/ 9682 w 58782"/>
                <a:gd name="connsiteY10" fmla="*/ 58206 h 87367"/>
                <a:gd name="connsiteX11" fmla="*/ 29391 w 58782"/>
                <a:gd name="connsiteY11" fmla="*/ 78608 h 87367"/>
                <a:gd name="connsiteX12" fmla="*/ 49331 w 58782"/>
                <a:gd name="connsiteY12" fmla="*/ 58206 h 87367"/>
                <a:gd name="connsiteX13" fmla="*/ 29391 w 58782"/>
                <a:gd name="connsiteY13" fmla="*/ 37460 h 87367"/>
                <a:gd name="connsiteX14" fmla="*/ 9682 w 58782"/>
                <a:gd name="connsiteY14" fmla="*/ 58206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49331" y="75726"/>
                  </a:moveTo>
                  <a:cubicBezTo>
                    <a:pt x="45067" y="82872"/>
                    <a:pt x="37690" y="87368"/>
                    <a:pt x="28585" y="87368"/>
                  </a:cubicBezTo>
                  <a:cubicBezTo>
                    <a:pt x="11872" y="87368"/>
                    <a:pt x="0" y="75150"/>
                    <a:pt x="0" y="58322"/>
                  </a:cubicBezTo>
                  <a:cubicBezTo>
                    <a:pt x="0" y="41494"/>
                    <a:pt x="11872" y="28585"/>
                    <a:pt x="28585" y="28585"/>
                  </a:cubicBezTo>
                  <a:cubicBezTo>
                    <a:pt x="37690" y="28585"/>
                    <a:pt x="45067" y="33080"/>
                    <a:pt x="49331" y="40457"/>
                  </a:cubicBezTo>
                  <a:lnTo>
                    <a:pt x="49331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1" y="86445"/>
                  </a:lnTo>
                  <a:lnTo>
                    <a:pt x="49331" y="75726"/>
                  </a:lnTo>
                  <a:close/>
                  <a:moveTo>
                    <a:pt x="9682" y="58206"/>
                  </a:moveTo>
                  <a:cubicBezTo>
                    <a:pt x="9682" y="69963"/>
                    <a:pt x="17981" y="78608"/>
                    <a:pt x="29391" y="78608"/>
                  </a:cubicBezTo>
                  <a:cubicBezTo>
                    <a:pt x="40802" y="78608"/>
                    <a:pt x="49331" y="69963"/>
                    <a:pt x="49331" y="58206"/>
                  </a:cubicBezTo>
                  <a:cubicBezTo>
                    <a:pt x="49331" y="46450"/>
                    <a:pt x="41033" y="37460"/>
                    <a:pt x="29391" y="37460"/>
                  </a:cubicBezTo>
                  <a:cubicBezTo>
                    <a:pt x="17750" y="37460"/>
                    <a:pt x="9682" y="46220"/>
                    <a:pt x="9682" y="5820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22" name="Freeform: Shape 221">
              <a:extLst>
                <a:ext uri="{FF2B5EF4-FFF2-40B4-BE49-F238E27FC236}">
                  <a16:creationId xmlns:a16="http://schemas.microsoft.com/office/drawing/2014/main" id="{8293FD3F-3AFC-B18D-01EB-2ADC25ADE075}"/>
                </a:ext>
              </a:extLst>
            </p:cNvPr>
            <p:cNvSpPr/>
            <p:nvPr/>
          </p:nvSpPr>
          <p:spPr>
            <a:xfrm>
              <a:off x="1806708" y="6240433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2 h 75841"/>
                <a:gd name="connsiteX9" fmla="*/ 20401 w 33656"/>
                <a:gd name="connsiteY9" fmla="*/ 66966 h 75841"/>
                <a:gd name="connsiteX10" fmla="*/ 33656 w 33656"/>
                <a:gd name="connsiteY10" fmla="*/ 62817 h 75841"/>
                <a:gd name="connsiteX11" fmla="*/ 33656 w 33656"/>
                <a:gd name="connsiteY11" fmla="*/ 71922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2"/>
                  </a:lnTo>
                  <a:cubicBezTo>
                    <a:pt x="9336" y="63855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23" name="Freeform: Shape 222">
              <a:extLst>
                <a:ext uri="{FF2B5EF4-FFF2-40B4-BE49-F238E27FC236}">
                  <a16:creationId xmlns:a16="http://schemas.microsoft.com/office/drawing/2014/main" id="{A58902B1-C0E5-1151-54AA-5504B5F3D22C}"/>
                </a:ext>
              </a:extLst>
            </p:cNvPr>
            <p:cNvSpPr/>
            <p:nvPr/>
          </p:nvSpPr>
          <p:spPr>
            <a:xfrm>
              <a:off x="1847741" y="6257492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2 h 58782"/>
                <a:gd name="connsiteX11" fmla="*/ 28124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24" name="Freeform: Shape 223">
              <a:extLst>
                <a:ext uri="{FF2B5EF4-FFF2-40B4-BE49-F238E27FC236}">
                  <a16:creationId xmlns:a16="http://schemas.microsoft.com/office/drawing/2014/main" id="{42103AB2-B065-6996-B0CC-F906A7BEF140}"/>
                </a:ext>
              </a:extLst>
            </p:cNvPr>
            <p:cNvSpPr/>
            <p:nvPr/>
          </p:nvSpPr>
          <p:spPr>
            <a:xfrm>
              <a:off x="1909635" y="6258529"/>
              <a:ext cx="57284" cy="56823"/>
            </a:xfrm>
            <a:custGeom>
              <a:avLst/>
              <a:gdLst>
                <a:gd name="connsiteX0" fmla="*/ 27893 w 57284"/>
                <a:gd name="connsiteY0" fmla="*/ 34347 h 56823"/>
                <a:gd name="connsiteX1" fmla="*/ 10719 w 57284"/>
                <a:gd name="connsiteY1" fmla="*/ 56823 h 56823"/>
                <a:gd name="connsiteX2" fmla="*/ 0 w 57284"/>
                <a:gd name="connsiteY2" fmla="*/ 56823 h 56823"/>
                <a:gd name="connsiteX3" fmla="*/ 22245 w 57284"/>
                <a:gd name="connsiteY3" fmla="*/ 27087 h 56823"/>
                <a:gd name="connsiteX4" fmla="*/ 922 w 57284"/>
                <a:gd name="connsiteY4" fmla="*/ 0 h 56823"/>
                <a:gd name="connsiteX5" fmla="*/ 12564 w 57284"/>
                <a:gd name="connsiteY5" fmla="*/ 0 h 56823"/>
                <a:gd name="connsiteX6" fmla="*/ 28354 w 57284"/>
                <a:gd name="connsiteY6" fmla="*/ 19940 h 56823"/>
                <a:gd name="connsiteX7" fmla="*/ 43453 w 57284"/>
                <a:gd name="connsiteY7" fmla="*/ 0 h 56823"/>
                <a:gd name="connsiteX8" fmla="*/ 54403 w 57284"/>
                <a:gd name="connsiteY8" fmla="*/ 0 h 56823"/>
                <a:gd name="connsiteX9" fmla="*/ 34002 w 57284"/>
                <a:gd name="connsiteY9" fmla="*/ 27201 h 56823"/>
                <a:gd name="connsiteX10" fmla="*/ 57284 w 57284"/>
                <a:gd name="connsiteY10" fmla="*/ 56823 h 56823"/>
                <a:gd name="connsiteX11" fmla="*/ 45643 w 57284"/>
                <a:gd name="connsiteY11" fmla="*/ 56823 h 56823"/>
                <a:gd name="connsiteX12" fmla="*/ 27893 w 57284"/>
                <a:gd name="connsiteY12" fmla="*/ 34347 h 56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7284" h="56823">
                  <a:moveTo>
                    <a:pt x="27893" y="34347"/>
                  </a:moveTo>
                  <a:lnTo>
                    <a:pt x="10719" y="56823"/>
                  </a:lnTo>
                  <a:lnTo>
                    <a:pt x="0" y="56823"/>
                  </a:lnTo>
                  <a:lnTo>
                    <a:pt x="22245" y="27087"/>
                  </a:lnTo>
                  <a:lnTo>
                    <a:pt x="922" y="0"/>
                  </a:lnTo>
                  <a:lnTo>
                    <a:pt x="12564" y="0"/>
                  </a:lnTo>
                  <a:lnTo>
                    <a:pt x="28354" y="19940"/>
                  </a:lnTo>
                  <a:lnTo>
                    <a:pt x="43453" y="0"/>
                  </a:lnTo>
                  <a:lnTo>
                    <a:pt x="54403" y="0"/>
                  </a:lnTo>
                  <a:lnTo>
                    <a:pt x="34002" y="27201"/>
                  </a:lnTo>
                  <a:lnTo>
                    <a:pt x="57284" y="56823"/>
                  </a:lnTo>
                  <a:lnTo>
                    <a:pt x="45643" y="56823"/>
                  </a:lnTo>
                  <a:lnTo>
                    <a:pt x="27893" y="34347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25" name="Freeform: Shape 224">
              <a:extLst>
                <a:ext uri="{FF2B5EF4-FFF2-40B4-BE49-F238E27FC236}">
                  <a16:creationId xmlns:a16="http://schemas.microsoft.com/office/drawing/2014/main" id="{35A45AEE-101E-03D1-66AF-F02751C94DDF}"/>
                </a:ext>
              </a:extLst>
            </p:cNvPr>
            <p:cNvSpPr/>
            <p:nvPr/>
          </p:nvSpPr>
          <p:spPr>
            <a:xfrm>
              <a:off x="1976832" y="6240433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2 h 75841"/>
                <a:gd name="connsiteX9" fmla="*/ 20401 w 33656"/>
                <a:gd name="connsiteY9" fmla="*/ 66966 h 75841"/>
                <a:gd name="connsiteX10" fmla="*/ 33656 w 33656"/>
                <a:gd name="connsiteY10" fmla="*/ 62817 h 75841"/>
                <a:gd name="connsiteX11" fmla="*/ 33656 w 33656"/>
                <a:gd name="connsiteY11" fmla="*/ 71922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2"/>
                  </a:lnTo>
                  <a:cubicBezTo>
                    <a:pt x="9336" y="63855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26" name="Freeform: Shape 225">
              <a:extLst>
                <a:ext uri="{FF2B5EF4-FFF2-40B4-BE49-F238E27FC236}">
                  <a16:creationId xmlns:a16="http://schemas.microsoft.com/office/drawing/2014/main" id="{B1C1C5FF-CBF7-9DA8-32C6-37E3A4FE6FFF}"/>
                </a:ext>
              </a:extLst>
            </p:cNvPr>
            <p:cNvSpPr/>
            <p:nvPr/>
          </p:nvSpPr>
          <p:spPr>
            <a:xfrm>
              <a:off x="2048755" y="6257492"/>
              <a:ext cx="86791" cy="57860"/>
            </a:xfrm>
            <a:custGeom>
              <a:avLst/>
              <a:gdLst>
                <a:gd name="connsiteX0" fmla="*/ 9336 w 86791"/>
                <a:gd name="connsiteY0" fmla="*/ 57860 h 57860"/>
                <a:gd name="connsiteX1" fmla="*/ 0 w 86791"/>
                <a:gd name="connsiteY1" fmla="*/ 57860 h 57860"/>
                <a:gd name="connsiteX2" fmla="*/ 0 w 86791"/>
                <a:gd name="connsiteY2" fmla="*/ 1037 h 57860"/>
                <a:gd name="connsiteX3" fmla="*/ 9336 w 86791"/>
                <a:gd name="connsiteY3" fmla="*/ 1037 h 57860"/>
                <a:gd name="connsiteX4" fmla="*/ 9336 w 86791"/>
                <a:gd name="connsiteY4" fmla="*/ 11295 h 57860"/>
                <a:gd name="connsiteX5" fmla="*/ 28008 w 86791"/>
                <a:gd name="connsiteY5" fmla="*/ 0 h 57860"/>
                <a:gd name="connsiteX6" fmla="*/ 45643 w 86791"/>
                <a:gd name="connsiteY6" fmla="*/ 12448 h 57860"/>
                <a:gd name="connsiteX7" fmla="*/ 65814 w 86791"/>
                <a:gd name="connsiteY7" fmla="*/ 0 h 57860"/>
                <a:gd name="connsiteX8" fmla="*/ 86791 w 86791"/>
                <a:gd name="connsiteY8" fmla="*/ 24435 h 57860"/>
                <a:gd name="connsiteX9" fmla="*/ 86791 w 86791"/>
                <a:gd name="connsiteY9" fmla="*/ 57860 h 57860"/>
                <a:gd name="connsiteX10" fmla="*/ 77455 w 86791"/>
                <a:gd name="connsiteY10" fmla="*/ 57860 h 57860"/>
                <a:gd name="connsiteX11" fmla="*/ 77455 w 86791"/>
                <a:gd name="connsiteY11" fmla="*/ 26048 h 57860"/>
                <a:gd name="connsiteX12" fmla="*/ 63970 w 86791"/>
                <a:gd name="connsiteY12" fmla="*/ 9105 h 57860"/>
                <a:gd name="connsiteX13" fmla="*/ 48064 w 86791"/>
                <a:gd name="connsiteY13" fmla="*/ 28584 h 57860"/>
                <a:gd name="connsiteX14" fmla="*/ 48064 w 86791"/>
                <a:gd name="connsiteY14" fmla="*/ 57860 h 57860"/>
                <a:gd name="connsiteX15" fmla="*/ 38728 w 86791"/>
                <a:gd name="connsiteY15" fmla="*/ 57860 h 57860"/>
                <a:gd name="connsiteX16" fmla="*/ 38728 w 86791"/>
                <a:gd name="connsiteY16" fmla="*/ 26048 h 57860"/>
                <a:gd name="connsiteX17" fmla="*/ 25242 w 86791"/>
                <a:gd name="connsiteY17" fmla="*/ 9105 h 57860"/>
                <a:gd name="connsiteX18" fmla="*/ 9336 w 86791"/>
                <a:gd name="connsiteY18" fmla="*/ 29391 h 57860"/>
                <a:gd name="connsiteX19" fmla="*/ 9336 w 86791"/>
                <a:gd name="connsiteY19" fmla="*/ 57860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86791" h="57860">
                  <a:moveTo>
                    <a:pt x="9336" y="57860"/>
                  </a:moveTo>
                  <a:lnTo>
                    <a:pt x="0" y="57860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295"/>
                  </a:lnTo>
                  <a:cubicBezTo>
                    <a:pt x="13140" y="4380"/>
                    <a:pt x="19825" y="0"/>
                    <a:pt x="28008" y="0"/>
                  </a:cubicBezTo>
                  <a:cubicBezTo>
                    <a:pt x="36883" y="0"/>
                    <a:pt x="42762" y="4841"/>
                    <a:pt x="45643" y="12448"/>
                  </a:cubicBezTo>
                  <a:cubicBezTo>
                    <a:pt x="49331" y="4956"/>
                    <a:pt x="56708" y="0"/>
                    <a:pt x="65814" y="0"/>
                  </a:cubicBezTo>
                  <a:cubicBezTo>
                    <a:pt x="79530" y="0"/>
                    <a:pt x="86791" y="10373"/>
                    <a:pt x="86791" y="24435"/>
                  </a:cubicBezTo>
                  <a:lnTo>
                    <a:pt x="86791" y="57860"/>
                  </a:lnTo>
                  <a:lnTo>
                    <a:pt x="77455" y="57860"/>
                  </a:lnTo>
                  <a:lnTo>
                    <a:pt x="77455" y="26048"/>
                  </a:lnTo>
                  <a:cubicBezTo>
                    <a:pt x="77455" y="14984"/>
                    <a:pt x="73075" y="9105"/>
                    <a:pt x="63970" y="9105"/>
                  </a:cubicBezTo>
                  <a:cubicBezTo>
                    <a:pt x="54403" y="9105"/>
                    <a:pt x="48064" y="17750"/>
                    <a:pt x="48064" y="28584"/>
                  </a:cubicBezTo>
                  <a:lnTo>
                    <a:pt x="48064" y="57860"/>
                  </a:lnTo>
                  <a:lnTo>
                    <a:pt x="38728" y="57860"/>
                  </a:lnTo>
                  <a:lnTo>
                    <a:pt x="38728" y="26048"/>
                  </a:lnTo>
                  <a:cubicBezTo>
                    <a:pt x="38728" y="14984"/>
                    <a:pt x="34348" y="9105"/>
                    <a:pt x="25242" y="9105"/>
                  </a:cubicBezTo>
                  <a:cubicBezTo>
                    <a:pt x="15675" y="9105"/>
                    <a:pt x="9336" y="18095"/>
                    <a:pt x="9336" y="29391"/>
                  </a:cubicBezTo>
                  <a:lnTo>
                    <a:pt x="9336" y="5786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27" name="Freeform: Shape 226">
              <a:extLst>
                <a:ext uri="{FF2B5EF4-FFF2-40B4-BE49-F238E27FC236}">
                  <a16:creationId xmlns:a16="http://schemas.microsoft.com/office/drawing/2014/main" id="{659D4FF2-CBB8-7A4C-5216-D2B3C06DEFA4}"/>
                </a:ext>
              </a:extLst>
            </p:cNvPr>
            <p:cNvSpPr/>
            <p:nvPr/>
          </p:nvSpPr>
          <p:spPr>
            <a:xfrm>
              <a:off x="2148686" y="6257492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2 h 58782"/>
                <a:gd name="connsiteX11" fmla="*/ 28124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28" name="Freeform: Shape 227">
              <a:extLst>
                <a:ext uri="{FF2B5EF4-FFF2-40B4-BE49-F238E27FC236}">
                  <a16:creationId xmlns:a16="http://schemas.microsoft.com/office/drawing/2014/main" id="{CF098CF3-0E57-651D-C24B-12D6E01469C9}"/>
                </a:ext>
              </a:extLst>
            </p:cNvPr>
            <p:cNvSpPr/>
            <p:nvPr/>
          </p:nvSpPr>
          <p:spPr>
            <a:xfrm>
              <a:off x="2214500" y="6257492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8 h 58782"/>
                <a:gd name="connsiteX4" fmla="*/ 807 w 40341"/>
                <a:gd name="connsiteY4" fmla="*/ 16136 h 58782"/>
                <a:gd name="connsiteX5" fmla="*/ 20401 w 40341"/>
                <a:gd name="connsiteY5" fmla="*/ 0 h 58782"/>
                <a:gd name="connsiteX6" fmla="*/ 37575 w 40341"/>
                <a:gd name="connsiteY6" fmla="*/ 5186 h 58782"/>
                <a:gd name="connsiteX7" fmla="*/ 37575 w 40341"/>
                <a:gd name="connsiteY7" fmla="*/ 14868 h 58782"/>
                <a:gd name="connsiteX8" fmla="*/ 20516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7 h 58782"/>
                <a:gd name="connsiteX12" fmla="*/ 40341 w 40341"/>
                <a:gd name="connsiteY12" fmla="*/ 41378 h 58782"/>
                <a:gd name="connsiteX13" fmla="*/ 19248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5"/>
                    <a:pt x="29276" y="37574"/>
                    <a:pt x="25012" y="35846"/>
                  </a:cubicBezTo>
                  <a:lnTo>
                    <a:pt x="11641" y="30428"/>
                  </a:lnTo>
                  <a:cubicBezTo>
                    <a:pt x="4610" y="27432"/>
                    <a:pt x="807" y="23398"/>
                    <a:pt x="807" y="16136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4"/>
                    <a:pt x="37575" y="5186"/>
                  </a:cubicBezTo>
                  <a:lnTo>
                    <a:pt x="37575" y="14868"/>
                  </a:lnTo>
                  <a:cubicBezTo>
                    <a:pt x="32388" y="10373"/>
                    <a:pt x="26164" y="7722"/>
                    <a:pt x="20516" y="7722"/>
                  </a:cubicBezTo>
                  <a:cubicBezTo>
                    <a:pt x="14408" y="7722"/>
                    <a:pt x="10143" y="10488"/>
                    <a:pt x="10143" y="15214"/>
                  </a:cubicBezTo>
                  <a:cubicBezTo>
                    <a:pt x="10143" y="18557"/>
                    <a:pt x="11756" y="20631"/>
                    <a:pt x="16252" y="22361"/>
                  </a:cubicBezTo>
                  <a:lnTo>
                    <a:pt x="29737" y="27777"/>
                  </a:lnTo>
                  <a:cubicBezTo>
                    <a:pt x="36999" y="30890"/>
                    <a:pt x="40341" y="35270"/>
                    <a:pt x="40341" y="41378"/>
                  </a:cubicBezTo>
                  <a:cubicBezTo>
                    <a:pt x="40341" y="52097"/>
                    <a:pt x="31697" y="58783"/>
                    <a:pt x="19248" y="58783"/>
                  </a:cubicBezTo>
                  <a:cubicBezTo>
                    <a:pt x="11756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29" name="Freeform: Shape 228">
              <a:extLst>
                <a:ext uri="{FF2B5EF4-FFF2-40B4-BE49-F238E27FC236}">
                  <a16:creationId xmlns:a16="http://schemas.microsoft.com/office/drawing/2014/main" id="{42644E31-4C16-9C62-2BA6-16157C86FCE2}"/>
                </a:ext>
              </a:extLst>
            </p:cNvPr>
            <p:cNvSpPr/>
            <p:nvPr/>
          </p:nvSpPr>
          <p:spPr>
            <a:xfrm>
              <a:off x="2264868" y="6257492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8 h 58782"/>
                <a:gd name="connsiteX4" fmla="*/ 807 w 40341"/>
                <a:gd name="connsiteY4" fmla="*/ 16136 h 58782"/>
                <a:gd name="connsiteX5" fmla="*/ 20401 w 40341"/>
                <a:gd name="connsiteY5" fmla="*/ 0 h 58782"/>
                <a:gd name="connsiteX6" fmla="*/ 37575 w 40341"/>
                <a:gd name="connsiteY6" fmla="*/ 5186 h 58782"/>
                <a:gd name="connsiteX7" fmla="*/ 37575 w 40341"/>
                <a:gd name="connsiteY7" fmla="*/ 14868 h 58782"/>
                <a:gd name="connsiteX8" fmla="*/ 20516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7 h 58782"/>
                <a:gd name="connsiteX12" fmla="*/ 40341 w 40341"/>
                <a:gd name="connsiteY12" fmla="*/ 41378 h 58782"/>
                <a:gd name="connsiteX13" fmla="*/ 19248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5"/>
                    <a:pt x="29276" y="37574"/>
                    <a:pt x="25012" y="35846"/>
                  </a:cubicBezTo>
                  <a:lnTo>
                    <a:pt x="11641" y="30428"/>
                  </a:lnTo>
                  <a:cubicBezTo>
                    <a:pt x="4610" y="27432"/>
                    <a:pt x="807" y="23398"/>
                    <a:pt x="807" y="16136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4"/>
                    <a:pt x="37575" y="5186"/>
                  </a:cubicBezTo>
                  <a:lnTo>
                    <a:pt x="37575" y="14868"/>
                  </a:lnTo>
                  <a:cubicBezTo>
                    <a:pt x="32388" y="10373"/>
                    <a:pt x="26164" y="7722"/>
                    <a:pt x="20516" y="7722"/>
                  </a:cubicBezTo>
                  <a:cubicBezTo>
                    <a:pt x="14408" y="7722"/>
                    <a:pt x="10143" y="10488"/>
                    <a:pt x="10143" y="15214"/>
                  </a:cubicBezTo>
                  <a:cubicBezTo>
                    <a:pt x="10143" y="18557"/>
                    <a:pt x="11757" y="20631"/>
                    <a:pt x="16252" y="22361"/>
                  </a:cubicBezTo>
                  <a:lnTo>
                    <a:pt x="29737" y="27777"/>
                  </a:lnTo>
                  <a:cubicBezTo>
                    <a:pt x="36999" y="30890"/>
                    <a:pt x="40341" y="35270"/>
                    <a:pt x="40341" y="41378"/>
                  </a:cubicBezTo>
                  <a:cubicBezTo>
                    <a:pt x="40341" y="52097"/>
                    <a:pt x="31697" y="58783"/>
                    <a:pt x="19248" y="58783"/>
                  </a:cubicBezTo>
                  <a:cubicBezTo>
                    <a:pt x="11757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30" name="Freeform: Shape 229">
              <a:extLst>
                <a:ext uri="{FF2B5EF4-FFF2-40B4-BE49-F238E27FC236}">
                  <a16:creationId xmlns:a16="http://schemas.microsoft.com/office/drawing/2014/main" id="{33872DC1-B866-BF0C-6A66-D7F43E4CD898}"/>
                </a:ext>
              </a:extLst>
            </p:cNvPr>
            <p:cNvSpPr/>
            <p:nvPr/>
          </p:nvSpPr>
          <p:spPr>
            <a:xfrm>
              <a:off x="2315122" y="6257492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1 w 58782"/>
                <a:gd name="connsiteY4" fmla="*/ 11756 h 58782"/>
                <a:gd name="connsiteX5" fmla="*/ 49331 w 58782"/>
                <a:gd name="connsiteY5" fmla="*/ 1037 h 58782"/>
                <a:gd name="connsiteX6" fmla="*/ 58783 w 58782"/>
                <a:gd name="connsiteY6" fmla="*/ 1037 h 58782"/>
                <a:gd name="connsiteX7" fmla="*/ 58783 w 58782"/>
                <a:gd name="connsiteY7" fmla="*/ 57860 h 58782"/>
                <a:gd name="connsiteX8" fmla="*/ 49331 w 58782"/>
                <a:gd name="connsiteY8" fmla="*/ 57860 h 58782"/>
                <a:gd name="connsiteX9" fmla="*/ 49331 w 58782"/>
                <a:gd name="connsiteY9" fmla="*/ 47257 h 58782"/>
                <a:gd name="connsiteX10" fmla="*/ 9682 w 58782"/>
                <a:gd name="connsiteY10" fmla="*/ 29621 h 58782"/>
                <a:gd name="connsiteX11" fmla="*/ 29391 w 58782"/>
                <a:gd name="connsiteY11" fmla="*/ 50023 h 58782"/>
                <a:gd name="connsiteX12" fmla="*/ 49331 w 58782"/>
                <a:gd name="connsiteY12" fmla="*/ 29621 h 58782"/>
                <a:gd name="connsiteX13" fmla="*/ 29391 w 58782"/>
                <a:gd name="connsiteY13" fmla="*/ 8875 h 58782"/>
                <a:gd name="connsiteX14" fmla="*/ 9682 w 58782"/>
                <a:gd name="connsiteY14" fmla="*/ 29621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6"/>
                  </a:cubicBezTo>
                  <a:lnTo>
                    <a:pt x="49331" y="1037"/>
                  </a:lnTo>
                  <a:lnTo>
                    <a:pt x="58783" y="1037"/>
                  </a:lnTo>
                  <a:lnTo>
                    <a:pt x="58783" y="57860"/>
                  </a:lnTo>
                  <a:lnTo>
                    <a:pt x="49331" y="57860"/>
                  </a:lnTo>
                  <a:lnTo>
                    <a:pt x="49331" y="47257"/>
                  </a:lnTo>
                  <a:close/>
                  <a:moveTo>
                    <a:pt x="9682" y="29621"/>
                  </a:moveTo>
                  <a:cubicBezTo>
                    <a:pt x="9682" y="41378"/>
                    <a:pt x="17981" y="50023"/>
                    <a:pt x="29391" y="50023"/>
                  </a:cubicBezTo>
                  <a:cubicBezTo>
                    <a:pt x="40802" y="50023"/>
                    <a:pt x="49331" y="41378"/>
                    <a:pt x="49331" y="29621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4"/>
                    <a:pt x="9682" y="29621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31" name="Freeform: Shape 230">
              <a:extLst>
                <a:ext uri="{FF2B5EF4-FFF2-40B4-BE49-F238E27FC236}">
                  <a16:creationId xmlns:a16="http://schemas.microsoft.com/office/drawing/2014/main" id="{42429A77-CBCB-D32B-EFC9-56D9F3961E2E}"/>
                </a:ext>
              </a:extLst>
            </p:cNvPr>
            <p:cNvSpPr/>
            <p:nvPr/>
          </p:nvSpPr>
          <p:spPr>
            <a:xfrm>
              <a:off x="2388658" y="6257377"/>
              <a:ext cx="58782" cy="87597"/>
            </a:xfrm>
            <a:custGeom>
              <a:avLst/>
              <a:gdLst>
                <a:gd name="connsiteX0" fmla="*/ 28815 w 58782"/>
                <a:gd name="connsiteY0" fmla="*/ 87598 h 87597"/>
                <a:gd name="connsiteX1" fmla="*/ 5993 w 58782"/>
                <a:gd name="connsiteY1" fmla="*/ 80336 h 87597"/>
                <a:gd name="connsiteX2" fmla="*/ 5993 w 58782"/>
                <a:gd name="connsiteY2" fmla="*/ 69963 h 87597"/>
                <a:gd name="connsiteX3" fmla="*/ 28815 w 58782"/>
                <a:gd name="connsiteY3" fmla="*/ 78722 h 87597"/>
                <a:gd name="connsiteX4" fmla="*/ 49331 w 58782"/>
                <a:gd name="connsiteY4" fmla="*/ 59013 h 87597"/>
                <a:gd name="connsiteX5" fmla="*/ 49331 w 58782"/>
                <a:gd name="connsiteY5" fmla="*/ 47257 h 87597"/>
                <a:gd name="connsiteX6" fmla="*/ 28585 w 58782"/>
                <a:gd name="connsiteY6" fmla="*/ 58783 h 87597"/>
                <a:gd name="connsiteX7" fmla="*/ 0 w 58782"/>
                <a:gd name="connsiteY7" fmla="*/ 29737 h 87597"/>
                <a:gd name="connsiteX8" fmla="*/ 28585 w 58782"/>
                <a:gd name="connsiteY8" fmla="*/ 0 h 87597"/>
                <a:gd name="connsiteX9" fmla="*/ 49331 w 58782"/>
                <a:gd name="connsiteY9" fmla="*/ 11871 h 87597"/>
                <a:gd name="connsiteX10" fmla="*/ 49331 w 58782"/>
                <a:gd name="connsiteY10" fmla="*/ 1037 h 87597"/>
                <a:gd name="connsiteX11" fmla="*/ 58783 w 58782"/>
                <a:gd name="connsiteY11" fmla="*/ 1037 h 87597"/>
                <a:gd name="connsiteX12" fmla="*/ 58783 w 58782"/>
                <a:gd name="connsiteY12" fmla="*/ 58322 h 87597"/>
                <a:gd name="connsiteX13" fmla="*/ 28815 w 58782"/>
                <a:gd name="connsiteY13" fmla="*/ 87598 h 87597"/>
                <a:gd name="connsiteX14" fmla="*/ 29391 w 58782"/>
                <a:gd name="connsiteY14" fmla="*/ 8875 h 87597"/>
                <a:gd name="connsiteX15" fmla="*/ 9682 w 58782"/>
                <a:gd name="connsiteY15" fmla="*/ 29622 h 87597"/>
                <a:gd name="connsiteX16" fmla="*/ 29391 w 58782"/>
                <a:gd name="connsiteY16" fmla="*/ 50023 h 87597"/>
                <a:gd name="connsiteX17" fmla="*/ 49331 w 58782"/>
                <a:gd name="connsiteY17" fmla="*/ 29622 h 87597"/>
                <a:gd name="connsiteX18" fmla="*/ 29391 w 58782"/>
                <a:gd name="connsiteY18" fmla="*/ 8875 h 875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8782" h="87597">
                  <a:moveTo>
                    <a:pt x="28815" y="87598"/>
                  </a:moveTo>
                  <a:cubicBezTo>
                    <a:pt x="20516" y="87598"/>
                    <a:pt x="12679" y="85178"/>
                    <a:pt x="5993" y="80336"/>
                  </a:cubicBezTo>
                  <a:lnTo>
                    <a:pt x="5993" y="69963"/>
                  </a:lnTo>
                  <a:cubicBezTo>
                    <a:pt x="12448" y="75956"/>
                    <a:pt x="21208" y="78722"/>
                    <a:pt x="28815" y="78722"/>
                  </a:cubicBezTo>
                  <a:cubicBezTo>
                    <a:pt x="42185" y="78722"/>
                    <a:pt x="49331" y="71807"/>
                    <a:pt x="49331" y="59013"/>
                  </a:cubicBezTo>
                  <a:lnTo>
                    <a:pt x="49331" y="47257"/>
                  </a:lnTo>
                  <a:cubicBezTo>
                    <a:pt x="45067" y="54403"/>
                    <a:pt x="37575" y="58783"/>
                    <a:pt x="28585" y="58783"/>
                  </a:cubicBezTo>
                  <a:cubicBezTo>
                    <a:pt x="11987" y="58783"/>
                    <a:pt x="0" y="46565"/>
                    <a:pt x="0" y="29737"/>
                  </a:cubicBezTo>
                  <a:cubicBezTo>
                    <a:pt x="0" y="12909"/>
                    <a:pt x="11987" y="0"/>
                    <a:pt x="28585" y="0"/>
                  </a:cubicBezTo>
                  <a:cubicBezTo>
                    <a:pt x="37575" y="0"/>
                    <a:pt x="45067" y="4610"/>
                    <a:pt x="49331" y="11871"/>
                  </a:cubicBezTo>
                  <a:lnTo>
                    <a:pt x="49331" y="1037"/>
                  </a:lnTo>
                  <a:lnTo>
                    <a:pt x="58783" y="1037"/>
                  </a:lnTo>
                  <a:lnTo>
                    <a:pt x="58783" y="58322"/>
                  </a:lnTo>
                  <a:cubicBezTo>
                    <a:pt x="58783" y="77109"/>
                    <a:pt x="47833" y="87598"/>
                    <a:pt x="28815" y="87598"/>
                  </a:cubicBezTo>
                  <a:close/>
                  <a:moveTo>
                    <a:pt x="29391" y="8875"/>
                  </a:moveTo>
                  <a:cubicBezTo>
                    <a:pt x="17981" y="8875"/>
                    <a:pt x="9682" y="17634"/>
                    <a:pt x="9682" y="29622"/>
                  </a:cubicBezTo>
                  <a:cubicBezTo>
                    <a:pt x="9682" y="41609"/>
                    <a:pt x="17981" y="50023"/>
                    <a:pt x="29391" y="50023"/>
                  </a:cubicBezTo>
                  <a:cubicBezTo>
                    <a:pt x="40802" y="50023"/>
                    <a:pt x="49331" y="41378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32" name="Freeform: Shape 231">
              <a:extLst>
                <a:ext uri="{FF2B5EF4-FFF2-40B4-BE49-F238E27FC236}">
                  <a16:creationId xmlns:a16="http://schemas.microsoft.com/office/drawing/2014/main" id="{CF5A4204-340C-FE13-DD8C-440D59EB86D4}"/>
                </a:ext>
              </a:extLst>
            </p:cNvPr>
            <p:cNvSpPr/>
            <p:nvPr/>
          </p:nvSpPr>
          <p:spPr>
            <a:xfrm>
              <a:off x="2462194" y="6257492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2 h 58782"/>
                <a:gd name="connsiteX11" fmla="*/ 28124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33" name="Freeform: Shape 232">
              <a:extLst>
                <a:ext uri="{FF2B5EF4-FFF2-40B4-BE49-F238E27FC236}">
                  <a16:creationId xmlns:a16="http://schemas.microsoft.com/office/drawing/2014/main" id="{00BBF6BD-C61C-4469-324D-9DA69FA082E5}"/>
                </a:ext>
              </a:extLst>
            </p:cNvPr>
            <p:cNvSpPr/>
            <p:nvPr/>
          </p:nvSpPr>
          <p:spPr>
            <a:xfrm>
              <a:off x="2528008" y="6257492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8 h 58782"/>
                <a:gd name="connsiteX4" fmla="*/ 807 w 40341"/>
                <a:gd name="connsiteY4" fmla="*/ 16136 h 58782"/>
                <a:gd name="connsiteX5" fmla="*/ 20401 w 40341"/>
                <a:gd name="connsiteY5" fmla="*/ 0 h 58782"/>
                <a:gd name="connsiteX6" fmla="*/ 37575 w 40341"/>
                <a:gd name="connsiteY6" fmla="*/ 5186 h 58782"/>
                <a:gd name="connsiteX7" fmla="*/ 37575 w 40341"/>
                <a:gd name="connsiteY7" fmla="*/ 14868 h 58782"/>
                <a:gd name="connsiteX8" fmla="*/ 20516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7 h 58782"/>
                <a:gd name="connsiteX12" fmla="*/ 40341 w 40341"/>
                <a:gd name="connsiteY12" fmla="*/ 41378 h 58782"/>
                <a:gd name="connsiteX13" fmla="*/ 19248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5"/>
                    <a:pt x="29276" y="37574"/>
                    <a:pt x="25012" y="35846"/>
                  </a:cubicBezTo>
                  <a:lnTo>
                    <a:pt x="11641" y="30428"/>
                  </a:lnTo>
                  <a:cubicBezTo>
                    <a:pt x="4610" y="27432"/>
                    <a:pt x="807" y="23398"/>
                    <a:pt x="807" y="16136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4"/>
                    <a:pt x="37575" y="5186"/>
                  </a:cubicBezTo>
                  <a:lnTo>
                    <a:pt x="37575" y="14868"/>
                  </a:lnTo>
                  <a:cubicBezTo>
                    <a:pt x="32388" y="10373"/>
                    <a:pt x="26164" y="7722"/>
                    <a:pt x="20516" y="7722"/>
                  </a:cubicBezTo>
                  <a:cubicBezTo>
                    <a:pt x="14408" y="7722"/>
                    <a:pt x="10143" y="10488"/>
                    <a:pt x="10143" y="15214"/>
                  </a:cubicBezTo>
                  <a:cubicBezTo>
                    <a:pt x="10143" y="18557"/>
                    <a:pt x="11757" y="20631"/>
                    <a:pt x="16252" y="22361"/>
                  </a:cubicBezTo>
                  <a:lnTo>
                    <a:pt x="29737" y="27777"/>
                  </a:lnTo>
                  <a:cubicBezTo>
                    <a:pt x="36999" y="30890"/>
                    <a:pt x="40341" y="35270"/>
                    <a:pt x="40341" y="41378"/>
                  </a:cubicBezTo>
                  <a:cubicBezTo>
                    <a:pt x="40341" y="52097"/>
                    <a:pt x="31697" y="58783"/>
                    <a:pt x="19248" y="58783"/>
                  </a:cubicBezTo>
                  <a:cubicBezTo>
                    <a:pt x="11757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34" name="Freeform: Shape 233">
              <a:extLst>
                <a:ext uri="{FF2B5EF4-FFF2-40B4-BE49-F238E27FC236}">
                  <a16:creationId xmlns:a16="http://schemas.microsoft.com/office/drawing/2014/main" id="{0B24F9F6-85E4-7A03-1487-6CC603FAFA45}"/>
                </a:ext>
              </a:extLst>
            </p:cNvPr>
            <p:cNvSpPr/>
            <p:nvPr/>
          </p:nvSpPr>
          <p:spPr>
            <a:xfrm>
              <a:off x="2579184" y="6303020"/>
              <a:ext cx="13600" cy="13255"/>
            </a:xfrm>
            <a:custGeom>
              <a:avLst/>
              <a:gdLst>
                <a:gd name="connsiteX0" fmla="*/ 0 w 13600"/>
                <a:gd name="connsiteY0" fmla="*/ 6685 h 13255"/>
                <a:gd name="connsiteX1" fmla="*/ 6916 w 13600"/>
                <a:gd name="connsiteY1" fmla="*/ 0 h 13255"/>
                <a:gd name="connsiteX2" fmla="*/ 13601 w 13600"/>
                <a:gd name="connsiteY2" fmla="*/ 6685 h 13255"/>
                <a:gd name="connsiteX3" fmla="*/ 6916 w 13600"/>
                <a:gd name="connsiteY3" fmla="*/ 13255 h 13255"/>
                <a:gd name="connsiteX4" fmla="*/ 0 w 13600"/>
                <a:gd name="connsiteY4" fmla="*/ 6685 h 132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00" h="13255">
                  <a:moveTo>
                    <a:pt x="0" y="6685"/>
                  </a:moveTo>
                  <a:cubicBezTo>
                    <a:pt x="0" y="2651"/>
                    <a:pt x="2882" y="0"/>
                    <a:pt x="6916" y="0"/>
                  </a:cubicBezTo>
                  <a:cubicBezTo>
                    <a:pt x="10950" y="0"/>
                    <a:pt x="13601" y="2651"/>
                    <a:pt x="13601" y="6685"/>
                  </a:cubicBezTo>
                  <a:cubicBezTo>
                    <a:pt x="13601" y="10720"/>
                    <a:pt x="10835" y="13255"/>
                    <a:pt x="6916" y="13255"/>
                  </a:cubicBezTo>
                  <a:cubicBezTo>
                    <a:pt x="2997" y="13255"/>
                    <a:pt x="0" y="10720"/>
                    <a:pt x="0" y="668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35" name="Freeform: Shape 234">
              <a:extLst>
                <a:ext uri="{FF2B5EF4-FFF2-40B4-BE49-F238E27FC236}">
                  <a16:creationId xmlns:a16="http://schemas.microsoft.com/office/drawing/2014/main" id="{E60504CF-E2F1-B15E-18AB-6B8AA28AFBB0}"/>
                </a:ext>
              </a:extLst>
            </p:cNvPr>
            <p:cNvSpPr/>
            <p:nvPr/>
          </p:nvSpPr>
          <p:spPr>
            <a:xfrm>
              <a:off x="2626902" y="6228907"/>
              <a:ext cx="68579" cy="86445"/>
            </a:xfrm>
            <a:custGeom>
              <a:avLst/>
              <a:gdLst>
                <a:gd name="connsiteX0" fmla="*/ 39189 w 68579"/>
                <a:gd name="connsiteY0" fmla="*/ 8875 h 86445"/>
                <a:gd name="connsiteX1" fmla="*/ 39189 w 68579"/>
                <a:gd name="connsiteY1" fmla="*/ 86445 h 86445"/>
                <a:gd name="connsiteX2" fmla="*/ 29391 w 68579"/>
                <a:gd name="connsiteY2" fmla="*/ 86445 h 86445"/>
                <a:gd name="connsiteX3" fmla="*/ 29391 w 68579"/>
                <a:gd name="connsiteY3" fmla="*/ 8875 h 86445"/>
                <a:gd name="connsiteX4" fmla="*/ 0 w 68579"/>
                <a:gd name="connsiteY4" fmla="*/ 8875 h 86445"/>
                <a:gd name="connsiteX5" fmla="*/ 0 w 68579"/>
                <a:gd name="connsiteY5" fmla="*/ 0 h 86445"/>
                <a:gd name="connsiteX6" fmla="*/ 68580 w 68579"/>
                <a:gd name="connsiteY6" fmla="*/ 0 h 86445"/>
                <a:gd name="connsiteX7" fmla="*/ 68580 w 68579"/>
                <a:gd name="connsiteY7" fmla="*/ 8875 h 86445"/>
                <a:gd name="connsiteX8" fmla="*/ 39189 w 68579"/>
                <a:gd name="connsiteY8" fmla="*/ 8875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8579" h="86445">
                  <a:moveTo>
                    <a:pt x="39189" y="8875"/>
                  </a:moveTo>
                  <a:lnTo>
                    <a:pt x="39189" y="86445"/>
                  </a:lnTo>
                  <a:lnTo>
                    <a:pt x="29391" y="86445"/>
                  </a:lnTo>
                  <a:lnTo>
                    <a:pt x="29391" y="8875"/>
                  </a:lnTo>
                  <a:lnTo>
                    <a:pt x="0" y="8875"/>
                  </a:lnTo>
                  <a:lnTo>
                    <a:pt x="0" y="0"/>
                  </a:lnTo>
                  <a:lnTo>
                    <a:pt x="68580" y="0"/>
                  </a:lnTo>
                  <a:lnTo>
                    <a:pt x="68580" y="8875"/>
                  </a:lnTo>
                  <a:lnTo>
                    <a:pt x="39189" y="8875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36" name="Freeform: Shape 235">
              <a:extLst>
                <a:ext uri="{FF2B5EF4-FFF2-40B4-BE49-F238E27FC236}">
                  <a16:creationId xmlns:a16="http://schemas.microsoft.com/office/drawing/2014/main" id="{0879589F-A1B2-66CD-0429-701881D4AEF0}"/>
                </a:ext>
              </a:extLst>
            </p:cNvPr>
            <p:cNvSpPr/>
            <p:nvPr/>
          </p:nvSpPr>
          <p:spPr>
            <a:xfrm>
              <a:off x="2706431" y="6228907"/>
              <a:ext cx="50945" cy="86445"/>
            </a:xfrm>
            <a:custGeom>
              <a:avLst/>
              <a:gdLst>
                <a:gd name="connsiteX0" fmla="*/ 9336 w 50945"/>
                <a:gd name="connsiteY0" fmla="*/ 86445 h 86445"/>
                <a:gd name="connsiteX1" fmla="*/ 0 w 50945"/>
                <a:gd name="connsiteY1" fmla="*/ 86445 h 86445"/>
                <a:gd name="connsiteX2" fmla="*/ 0 w 50945"/>
                <a:gd name="connsiteY2" fmla="*/ 0 h 86445"/>
                <a:gd name="connsiteX3" fmla="*/ 9336 w 50945"/>
                <a:gd name="connsiteY3" fmla="*/ 0 h 86445"/>
                <a:gd name="connsiteX4" fmla="*/ 9336 w 50945"/>
                <a:gd name="connsiteY4" fmla="*/ 40226 h 86445"/>
                <a:gd name="connsiteX5" fmla="*/ 29046 w 50945"/>
                <a:gd name="connsiteY5" fmla="*/ 28585 h 86445"/>
                <a:gd name="connsiteX6" fmla="*/ 50945 w 50945"/>
                <a:gd name="connsiteY6" fmla="*/ 53020 h 86445"/>
                <a:gd name="connsiteX7" fmla="*/ 50945 w 50945"/>
                <a:gd name="connsiteY7" fmla="*/ 86445 h 86445"/>
                <a:gd name="connsiteX8" fmla="*/ 41494 w 50945"/>
                <a:gd name="connsiteY8" fmla="*/ 86445 h 86445"/>
                <a:gd name="connsiteX9" fmla="*/ 41494 w 50945"/>
                <a:gd name="connsiteY9" fmla="*/ 54633 h 86445"/>
                <a:gd name="connsiteX10" fmla="*/ 26741 w 50945"/>
                <a:gd name="connsiteY10" fmla="*/ 37690 h 86445"/>
                <a:gd name="connsiteX11" fmla="*/ 9336 w 50945"/>
                <a:gd name="connsiteY11" fmla="*/ 57976 h 86445"/>
                <a:gd name="connsiteX12" fmla="*/ 9336 w 50945"/>
                <a:gd name="connsiteY12" fmla="*/ 86445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86445">
                  <a:moveTo>
                    <a:pt x="9336" y="86445"/>
                  </a:move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226"/>
                  </a:lnTo>
                  <a:cubicBezTo>
                    <a:pt x="13370" y="33195"/>
                    <a:pt x="20286" y="28585"/>
                    <a:pt x="29046" y="28585"/>
                  </a:cubicBezTo>
                  <a:cubicBezTo>
                    <a:pt x="43453" y="28585"/>
                    <a:pt x="50945" y="38958"/>
                    <a:pt x="50945" y="53020"/>
                  </a:cubicBezTo>
                  <a:lnTo>
                    <a:pt x="50945" y="86445"/>
                  </a:lnTo>
                  <a:lnTo>
                    <a:pt x="41494" y="86445"/>
                  </a:lnTo>
                  <a:lnTo>
                    <a:pt x="41494" y="54633"/>
                  </a:lnTo>
                  <a:cubicBezTo>
                    <a:pt x="41494" y="43569"/>
                    <a:pt x="36653" y="37690"/>
                    <a:pt x="26741" y="37690"/>
                  </a:cubicBezTo>
                  <a:cubicBezTo>
                    <a:pt x="16252" y="37690"/>
                    <a:pt x="9336" y="46680"/>
                    <a:pt x="9336" y="57976"/>
                  </a:cubicBezTo>
                  <a:lnTo>
                    <a:pt x="9336" y="86445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37" name="Freeform: Shape 236">
              <a:extLst>
                <a:ext uri="{FF2B5EF4-FFF2-40B4-BE49-F238E27FC236}">
                  <a16:creationId xmlns:a16="http://schemas.microsoft.com/office/drawing/2014/main" id="{1BBF02C0-103F-4224-9846-9C10008B4471}"/>
                </a:ext>
              </a:extLst>
            </p:cNvPr>
            <p:cNvSpPr/>
            <p:nvPr/>
          </p:nvSpPr>
          <p:spPr>
            <a:xfrm>
              <a:off x="2770516" y="6257492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2 h 58782"/>
                <a:gd name="connsiteX11" fmla="*/ 28124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38" name="Freeform: Shape 237">
              <a:extLst>
                <a:ext uri="{FF2B5EF4-FFF2-40B4-BE49-F238E27FC236}">
                  <a16:creationId xmlns:a16="http://schemas.microsoft.com/office/drawing/2014/main" id="{C30B2345-96A8-9051-B7FE-09A936497E19}"/>
                </a:ext>
              </a:extLst>
            </p:cNvPr>
            <p:cNvSpPr/>
            <p:nvPr/>
          </p:nvSpPr>
          <p:spPr>
            <a:xfrm>
              <a:off x="2836330" y="6257492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8 h 58782"/>
                <a:gd name="connsiteX4" fmla="*/ 807 w 40341"/>
                <a:gd name="connsiteY4" fmla="*/ 16136 h 58782"/>
                <a:gd name="connsiteX5" fmla="*/ 20401 w 40341"/>
                <a:gd name="connsiteY5" fmla="*/ 0 h 58782"/>
                <a:gd name="connsiteX6" fmla="*/ 37575 w 40341"/>
                <a:gd name="connsiteY6" fmla="*/ 5186 h 58782"/>
                <a:gd name="connsiteX7" fmla="*/ 37575 w 40341"/>
                <a:gd name="connsiteY7" fmla="*/ 14868 h 58782"/>
                <a:gd name="connsiteX8" fmla="*/ 20516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7 h 58782"/>
                <a:gd name="connsiteX12" fmla="*/ 40341 w 40341"/>
                <a:gd name="connsiteY12" fmla="*/ 41378 h 58782"/>
                <a:gd name="connsiteX13" fmla="*/ 19248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5"/>
                    <a:pt x="29276" y="37574"/>
                    <a:pt x="25012" y="35846"/>
                  </a:cubicBezTo>
                  <a:lnTo>
                    <a:pt x="11641" y="30428"/>
                  </a:lnTo>
                  <a:cubicBezTo>
                    <a:pt x="4610" y="27432"/>
                    <a:pt x="807" y="23398"/>
                    <a:pt x="807" y="16136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4"/>
                    <a:pt x="37575" y="5186"/>
                  </a:cubicBezTo>
                  <a:lnTo>
                    <a:pt x="37575" y="14868"/>
                  </a:lnTo>
                  <a:cubicBezTo>
                    <a:pt x="32388" y="10373"/>
                    <a:pt x="26164" y="7722"/>
                    <a:pt x="20516" y="7722"/>
                  </a:cubicBezTo>
                  <a:cubicBezTo>
                    <a:pt x="14408" y="7722"/>
                    <a:pt x="10143" y="10488"/>
                    <a:pt x="10143" y="15214"/>
                  </a:cubicBezTo>
                  <a:cubicBezTo>
                    <a:pt x="10143" y="18557"/>
                    <a:pt x="11757" y="20631"/>
                    <a:pt x="16252" y="22361"/>
                  </a:cubicBezTo>
                  <a:lnTo>
                    <a:pt x="29737" y="27777"/>
                  </a:lnTo>
                  <a:cubicBezTo>
                    <a:pt x="36999" y="30890"/>
                    <a:pt x="40341" y="35270"/>
                    <a:pt x="40341" y="41378"/>
                  </a:cubicBezTo>
                  <a:cubicBezTo>
                    <a:pt x="40341" y="52097"/>
                    <a:pt x="31697" y="58783"/>
                    <a:pt x="19248" y="58783"/>
                  </a:cubicBezTo>
                  <a:cubicBezTo>
                    <a:pt x="11757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39" name="Freeform: Shape 238">
              <a:extLst>
                <a:ext uri="{FF2B5EF4-FFF2-40B4-BE49-F238E27FC236}">
                  <a16:creationId xmlns:a16="http://schemas.microsoft.com/office/drawing/2014/main" id="{0DCAB222-CED9-A5F7-04D8-76664591691A}"/>
                </a:ext>
              </a:extLst>
            </p:cNvPr>
            <p:cNvSpPr/>
            <p:nvPr/>
          </p:nvSpPr>
          <p:spPr>
            <a:xfrm>
              <a:off x="2886584" y="6257492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2 h 58782"/>
                <a:gd name="connsiteX11" fmla="*/ 28124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40" name="Freeform: Shape 239">
              <a:extLst>
                <a:ext uri="{FF2B5EF4-FFF2-40B4-BE49-F238E27FC236}">
                  <a16:creationId xmlns:a16="http://schemas.microsoft.com/office/drawing/2014/main" id="{A276960D-C499-E43F-00F7-38EDF3500B61}"/>
                </a:ext>
              </a:extLst>
            </p:cNvPr>
            <p:cNvSpPr/>
            <p:nvPr/>
          </p:nvSpPr>
          <p:spPr>
            <a:xfrm>
              <a:off x="696980" y="6395805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2 h 58782"/>
                <a:gd name="connsiteX11" fmla="*/ 28124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4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41" name="Freeform: Shape 240">
              <a:extLst>
                <a:ext uri="{FF2B5EF4-FFF2-40B4-BE49-F238E27FC236}">
                  <a16:creationId xmlns:a16="http://schemas.microsoft.com/office/drawing/2014/main" id="{582861A2-E61D-0FE8-744A-A7B1BE155D2E}"/>
                </a:ext>
              </a:extLst>
            </p:cNvPr>
            <p:cNvSpPr/>
            <p:nvPr/>
          </p:nvSpPr>
          <p:spPr>
            <a:xfrm>
              <a:off x="767058" y="6395805"/>
              <a:ext cx="86791" cy="57860"/>
            </a:xfrm>
            <a:custGeom>
              <a:avLst/>
              <a:gdLst>
                <a:gd name="connsiteX0" fmla="*/ 9336 w 86791"/>
                <a:gd name="connsiteY0" fmla="*/ 57860 h 57860"/>
                <a:gd name="connsiteX1" fmla="*/ 0 w 86791"/>
                <a:gd name="connsiteY1" fmla="*/ 57860 h 57860"/>
                <a:gd name="connsiteX2" fmla="*/ 0 w 86791"/>
                <a:gd name="connsiteY2" fmla="*/ 1037 h 57860"/>
                <a:gd name="connsiteX3" fmla="*/ 9336 w 86791"/>
                <a:gd name="connsiteY3" fmla="*/ 1037 h 57860"/>
                <a:gd name="connsiteX4" fmla="*/ 9336 w 86791"/>
                <a:gd name="connsiteY4" fmla="*/ 11295 h 57860"/>
                <a:gd name="connsiteX5" fmla="*/ 28008 w 86791"/>
                <a:gd name="connsiteY5" fmla="*/ 0 h 57860"/>
                <a:gd name="connsiteX6" fmla="*/ 45643 w 86791"/>
                <a:gd name="connsiteY6" fmla="*/ 12448 h 57860"/>
                <a:gd name="connsiteX7" fmla="*/ 65814 w 86791"/>
                <a:gd name="connsiteY7" fmla="*/ 0 h 57860"/>
                <a:gd name="connsiteX8" fmla="*/ 86791 w 86791"/>
                <a:gd name="connsiteY8" fmla="*/ 24435 h 57860"/>
                <a:gd name="connsiteX9" fmla="*/ 86791 w 86791"/>
                <a:gd name="connsiteY9" fmla="*/ 57860 h 57860"/>
                <a:gd name="connsiteX10" fmla="*/ 77455 w 86791"/>
                <a:gd name="connsiteY10" fmla="*/ 57860 h 57860"/>
                <a:gd name="connsiteX11" fmla="*/ 77455 w 86791"/>
                <a:gd name="connsiteY11" fmla="*/ 26048 h 57860"/>
                <a:gd name="connsiteX12" fmla="*/ 63970 w 86791"/>
                <a:gd name="connsiteY12" fmla="*/ 9105 h 57860"/>
                <a:gd name="connsiteX13" fmla="*/ 48064 w 86791"/>
                <a:gd name="connsiteY13" fmla="*/ 28584 h 57860"/>
                <a:gd name="connsiteX14" fmla="*/ 48064 w 86791"/>
                <a:gd name="connsiteY14" fmla="*/ 57860 h 57860"/>
                <a:gd name="connsiteX15" fmla="*/ 38728 w 86791"/>
                <a:gd name="connsiteY15" fmla="*/ 57860 h 57860"/>
                <a:gd name="connsiteX16" fmla="*/ 38728 w 86791"/>
                <a:gd name="connsiteY16" fmla="*/ 26048 h 57860"/>
                <a:gd name="connsiteX17" fmla="*/ 25242 w 86791"/>
                <a:gd name="connsiteY17" fmla="*/ 9105 h 57860"/>
                <a:gd name="connsiteX18" fmla="*/ 9336 w 86791"/>
                <a:gd name="connsiteY18" fmla="*/ 29391 h 57860"/>
                <a:gd name="connsiteX19" fmla="*/ 9336 w 86791"/>
                <a:gd name="connsiteY19" fmla="*/ 57860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86791" h="57860">
                  <a:moveTo>
                    <a:pt x="9336" y="57860"/>
                  </a:moveTo>
                  <a:lnTo>
                    <a:pt x="0" y="57860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295"/>
                  </a:lnTo>
                  <a:cubicBezTo>
                    <a:pt x="13140" y="4380"/>
                    <a:pt x="19825" y="0"/>
                    <a:pt x="28008" y="0"/>
                  </a:cubicBezTo>
                  <a:cubicBezTo>
                    <a:pt x="36883" y="0"/>
                    <a:pt x="42762" y="4841"/>
                    <a:pt x="45643" y="12448"/>
                  </a:cubicBezTo>
                  <a:cubicBezTo>
                    <a:pt x="49331" y="4956"/>
                    <a:pt x="56708" y="0"/>
                    <a:pt x="65814" y="0"/>
                  </a:cubicBezTo>
                  <a:cubicBezTo>
                    <a:pt x="79530" y="0"/>
                    <a:pt x="86791" y="10373"/>
                    <a:pt x="86791" y="24435"/>
                  </a:cubicBezTo>
                  <a:lnTo>
                    <a:pt x="86791" y="57860"/>
                  </a:lnTo>
                  <a:lnTo>
                    <a:pt x="77455" y="57860"/>
                  </a:lnTo>
                  <a:lnTo>
                    <a:pt x="77455" y="26048"/>
                  </a:lnTo>
                  <a:cubicBezTo>
                    <a:pt x="77455" y="14984"/>
                    <a:pt x="73075" y="9105"/>
                    <a:pt x="63970" y="9105"/>
                  </a:cubicBezTo>
                  <a:cubicBezTo>
                    <a:pt x="54403" y="9105"/>
                    <a:pt x="48064" y="17750"/>
                    <a:pt x="48064" y="28584"/>
                  </a:cubicBezTo>
                  <a:lnTo>
                    <a:pt x="48064" y="57860"/>
                  </a:lnTo>
                  <a:lnTo>
                    <a:pt x="38728" y="57860"/>
                  </a:lnTo>
                  <a:lnTo>
                    <a:pt x="38728" y="26048"/>
                  </a:lnTo>
                  <a:cubicBezTo>
                    <a:pt x="38728" y="14984"/>
                    <a:pt x="34348" y="9105"/>
                    <a:pt x="25242" y="9105"/>
                  </a:cubicBezTo>
                  <a:cubicBezTo>
                    <a:pt x="15675" y="9105"/>
                    <a:pt x="9336" y="18095"/>
                    <a:pt x="9336" y="29391"/>
                  </a:cubicBezTo>
                  <a:lnTo>
                    <a:pt x="9336" y="5786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42" name="Freeform: Shape 241">
              <a:extLst>
                <a:ext uri="{FF2B5EF4-FFF2-40B4-BE49-F238E27FC236}">
                  <a16:creationId xmlns:a16="http://schemas.microsoft.com/office/drawing/2014/main" id="{C2F76548-F5CE-9F91-327D-08890175E599}"/>
                </a:ext>
              </a:extLst>
            </p:cNvPr>
            <p:cNvSpPr/>
            <p:nvPr/>
          </p:nvSpPr>
          <p:spPr>
            <a:xfrm>
              <a:off x="866989" y="6395805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1 w 58782"/>
                <a:gd name="connsiteY4" fmla="*/ 11756 h 58782"/>
                <a:gd name="connsiteX5" fmla="*/ 49331 w 58782"/>
                <a:gd name="connsiteY5" fmla="*/ 1037 h 58782"/>
                <a:gd name="connsiteX6" fmla="*/ 58783 w 58782"/>
                <a:gd name="connsiteY6" fmla="*/ 1037 h 58782"/>
                <a:gd name="connsiteX7" fmla="*/ 58783 w 58782"/>
                <a:gd name="connsiteY7" fmla="*/ 57860 h 58782"/>
                <a:gd name="connsiteX8" fmla="*/ 49331 w 58782"/>
                <a:gd name="connsiteY8" fmla="*/ 57860 h 58782"/>
                <a:gd name="connsiteX9" fmla="*/ 49331 w 58782"/>
                <a:gd name="connsiteY9" fmla="*/ 47257 h 58782"/>
                <a:gd name="connsiteX10" fmla="*/ 9682 w 58782"/>
                <a:gd name="connsiteY10" fmla="*/ 29621 h 58782"/>
                <a:gd name="connsiteX11" fmla="*/ 29391 w 58782"/>
                <a:gd name="connsiteY11" fmla="*/ 50023 h 58782"/>
                <a:gd name="connsiteX12" fmla="*/ 49331 w 58782"/>
                <a:gd name="connsiteY12" fmla="*/ 29621 h 58782"/>
                <a:gd name="connsiteX13" fmla="*/ 29391 w 58782"/>
                <a:gd name="connsiteY13" fmla="*/ 8875 h 58782"/>
                <a:gd name="connsiteX14" fmla="*/ 9682 w 58782"/>
                <a:gd name="connsiteY14" fmla="*/ 29621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6"/>
                  </a:cubicBezTo>
                  <a:lnTo>
                    <a:pt x="49331" y="1037"/>
                  </a:lnTo>
                  <a:lnTo>
                    <a:pt x="58783" y="1037"/>
                  </a:lnTo>
                  <a:lnTo>
                    <a:pt x="58783" y="57860"/>
                  </a:lnTo>
                  <a:lnTo>
                    <a:pt x="49331" y="57860"/>
                  </a:lnTo>
                  <a:lnTo>
                    <a:pt x="49331" y="47257"/>
                  </a:lnTo>
                  <a:close/>
                  <a:moveTo>
                    <a:pt x="9682" y="29621"/>
                  </a:moveTo>
                  <a:cubicBezTo>
                    <a:pt x="9682" y="41378"/>
                    <a:pt x="17981" y="50023"/>
                    <a:pt x="29391" y="50023"/>
                  </a:cubicBezTo>
                  <a:cubicBezTo>
                    <a:pt x="40802" y="50023"/>
                    <a:pt x="49331" y="41378"/>
                    <a:pt x="49331" y="29621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4"/>
                    <a:pt x="9682" y="29621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43" name="Freeform: Shape 242">
              <a:extLst>
                <a:ext uri="{FF2B5EF4-FFF2-40B4-BE49-F238E27FC236}">
                  <a16:creationId xmlns:a16="http://schemas.microsoft.com/office/drawing/2014/main" id="{950B227A-9AE7-7A2B-E6AA-7846D6763A0E}"/>
                </a:ext>
              </a:extLst>
            </p:cNvPr>
            <p:cNvSpPr/>
            <p:nvPr/>
          </p:nvSpPr>
          <p:spPr>
            <a:xfrm>
              <a:off x="942830" y="6373790"/>
              <a:ext cx="16828" cy="79875"/>
            </a:xfrm>
            <a:custGeom>
              <a:avLst/>
              <a:gdLst>
                <a:gd name="connsiteX0" fmla="*/ 0 w 16828"/>
                <a:gd name="connsiteY0" fmla="*/ 6225 h 79875"/>
                <a:gd name="connsiteX1" fmla="*/ 5994 w 16828"/>
                <a:gd name="connsiteY1" fmla="*/ 0 h 79875"/>
                <a:gd name="connsiteX2" fmla="*/ 10028 w 16828"/>
                <a:gd name="connsiteY2" fmla="*/ 1268 h 79875"/>
                <a:gd name="connsiteX3" fmla="*/ 16828 w 16828"/>
                <a:gd name="connsiteY3" fmla="*/ 6109 h 79875"/>
                <a:gd name="connsiteX4" fmla="*/ 10028 w 16828"/>
                <a:gd name="connsiteY4" fmla="*/ 10835 h 79875"/>
                <a:gd name="connsiteX5" fmla="*/ 5994 w 16828"/>
                <a:gd name="connsiteY5" fmla="*/ 12218 h 79875"/>
                <a:gd name="connsiteX6" fmla="*/ 0 w 16828"/>
                <a:gd name="connsiteY6" fmla="*/ 6225 h 79875"/>
                <a:gd name="connsiteX7" fmla="*/ 1959 w 16828"/>
                <a:gd name="connsiteY7" fmla="*/ 23052 h 79875"/>
                <a:gd name="connsiteX8" fmla="*/ 11411 w 16828"/>
                <a:gd name="connsiteY8" fmla="*/ 23052 h 79875"/>
                <a:gd name="connsiteX9" fmla="*/ 11411 w 16828"/>
                <a:gd name="connsiteY9" fmla="*/ 79875 h 79875"/>
                <a:gd name="connsiteX10" fmla="*/ 1959 w 16828"/>
                <a:gd name="connsiteY10" fmla="*/ 79875 h 79875"/>
                <a:gd name="connsiteX11" fmla="*/ 1959 w 16828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8" h="79875">
                  <a:moveTo>
                    <a:pt x="0" y="6225"/>
                  </a:moveTo>
                  <a:cubicBezTo>
                    <a:pt x="0" y="2766"/>
                    <a:pt x="2651" y="0"/>
                    <a:pt x="5994" y="0"/>
                  </a:cubicBezTo>
                  <a:cubicBezTo>
                    <a:pt x="7492" y="0"/>
                    <a:pt x="8760" y="346"/>
                    <a:pt x="10028" y="1268"/>
                  </a:cubicBezTo>
                  <a:lnTo>
                    <a:pt x="16828" y="6109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4" y="12218"/>
                  </a:cubicBezTo>
                  <a:cubicBezTo>
                    <a:pt x="2651" y="12218"/>
                    <a:pt x="0" y="9567"/>
                    <a:pt x="0" y="6225"/>
                  </a:cubicBezTo>
                  <a:close/>
                  <a:moveTo>
                    <a:pt x="1959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59" y="79875"/>
                  </a:lnTo>
                  <a:lnTo>
                    <a:pt x="1959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44" name="Freeform: Shape 243">
              <a:extLst>
                <a:ext uri="{FF2B5EF4-FFF2-40B4-BE49-F238E27FC236}">
                  <a16:creationId xmlns:a16="http://schemas.microsoft.com/office/drawing/2014/main" id="{6ABA43E7-A36D-8D96-41E8-2ED4F5A538D6}"/>
                </a:ext>
              </a:extLst>
            </p:cNvPr>
            <p:cNvSpPr/>
            <p:nvPr/>
          </p:nvSpPr>
          <p:spPr>
            <a:xfrm>
              <a:off x="973259" y="6367220"/>
              <a:ext cx="9336" cy="86445"/>
            </a:xfrm>
            <a:custGeom>
              <a:avLst/>
              <a:gdLst>
                <a:gd name="connsiteX0" fmla="*/ 0 w 9336"/>
                <a:gd name="connsiteY0" fmla="*/ 0 h 86445"/>
                <a:gd name="connsiteX1" fmla="*/ 9336 w 9336"/>
                <a:gd name="connsiteY1" fmla="*/ 0 h 86445"/>
                <a:gd name="connsiteX2" fmla="*/ 9336 w 9336"/>
                <a:gd name="connsiteY2" fmla="*/ 86445 h 86445"/>
                <a:gd name="connsiteX3" fmla="*/ 0 w 9336"/>
                <a:gd name="connsiteY3" fmla="*/ 86445 h 86445"/>
                <a:gd name="connsiteX4" fmla="*/ 0 w 9336"/>
                <a:gd name="connsiteY4" fmla="*/ 0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" h="86445">
                  <a:moveTo>
                    <a:pt x="0" y="0"/>
                  </a:moveTo>
                  <a:lnTo>
                    <a:pt x="9336" y="0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45" name="Freeform: Shape 244">
              <a:extLst>
                <a:ext uri="{FF2B5EF4-FFF2-40B4-BE49-F238E27FC236}">
                  <a16:creationId xmlns:a16="http://schemas.microsoft.com/office/drawing/2014/main" id="{970CD64C-391E-E1A5-8D78-849A0F777CF6}"/>
                </a:ext>
              </a:extLst>
            </p:cNvPr>
            <p:cNvSpPr/>
            <p:nvPr/>
          </p:nvSpPr>
          <p:spPr>
            <a:xfrm>
              <a:off x="997464" y="6395805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8 h 58782"/>
                <a:gd name="connsiteX4" fmla="*/ 807 w 40341"/>
                <a:gd name="connsiteY4" fmla="*/ 16136 h 58782"/>
                <a:gd name="connsiteX5" fmla="*/ 20401 w 40341"/>
                <a:gd name="connsiteY5" fmla="*/ 0 h 58782"/>
                <a:gd name="connsiteX6" fmla="*/ 37575 w 40341"/>
                <a:gd name="connsiteY6" fmla="*/ 5186 h 58782"/>
                <a:gd name="connsiteX7" fmla="*/ 37575 w 40341"/>
                <a:gd name="connsiteY7" fmla="*/ 14868 h 58782"/>
                <a:gd name="connsiteX8" fmla="*/ 20516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7 h 58782"/>
                <a:gd name="connsiteX12" fmla="*/ 40341 w 40341"/>
                <a:gd name="connsiteY12" fmla="*/ 41378 h 58782"/>
                <a:gd name="connsiteX13" fmla="*/ 19248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5"/>
                    <a:pt x="29276" y="37574"/>
                    <a:pt x="25012" y="35846"/>
                  </a:cubicBezTo>
                  <a:lnTo>
                    <a:pt x="11641" y="30428"/>
                  </a:lnTo>
                  <a:cubicBezTo>
                    <a:pt x="4610" y="27432"/>
                    <a:pt x="807" y="23398"/>
                    <a:pt x="807" y="16136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4"/>
                    <a:pt x="37575" y="5186"/>
                  </a:cubicBezTo>
                  <a:lnTo>
                    <a:pt x="37575" y="14868"/>
                  </a:lnTo>
                  <a:cubicBezTo>
                    <a:pt x="32388" y="10373"/>
                    <a:pt x="26164" y="7722"/>
                    <a:pt x="20516" y="7722"/>
                  </a:cubicBezTo>
                  <a:cubicBezTo>
                    <a:pt x="14408" y="7722"/>
                    <a:pt x="10143" y="10488"/>
                    <a:pt x="10143" y="15214"/>
                  </a:cubicBezTo>
                  <a:cubicBezTo>
                    <a:pt x="10143" y="18557"/>
                    <a:pt x="11757" y="20631"/>
                    <a:pt x="16252" y="22361"/>
                  </a:cubicBezTo>
                  <a:lnTo>
                    <a:pt x="29737" y="27777"/>
                  </a:lnTo>
                  <a:cubicBezTo>
                    <a:pt x="36999" y="30890"/>
                    <a:pt x="40341" y="35270"/>
                    <a:pt x="40341" y="41378"/>
                  </a:cubicBezTo>
                  <a:cubicBezTo>
                    <a:pt x="40341" y="52097"/>
                    <a:pt x="31697" y="58783"/>
                    <a:pt x="19248" y="58783"/>
                  </a:cubicBezTo>
                  <a:cubicBezTo>
                    <a:pt x="11757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46" name="Freeform: Shape 245">
              <a:extLst>
                <a:ext uri="{FF2B5EF4-FFF2-40B4-BE49-F238E27FC236}">
                  <a16:creationId xmlns:a16="http://schemas.microsoft.com/office/drawing/2014/main" id="{BFD2B95D-33A3-851A-8C17-4B45BE474AA9}"/>
                </a:ext>
              </a:extLst>
            </p:cNvPr>
            <p:cNvSpPr/>
            <p:nvPr/>
          </p:nvSpPr>
          <p:spPr>
            <a:xfrm>
              <a:off x="1074227" y="6395805"/>
              <a:ext cx="48524" cy="58782"/>
            </a:xfrm>
            <a:custGeom>
              <a:avLst/>
              <a:gdLst>
                <a:gd name="connsiteX0" fmla="*/ 30429 w 48524"/>
                <a:gd name="connsiteY0" fmla="*/ 50023 h 58782"/>
                <a:gd name="connsiteX1" fmla="*/ 48525 w 48524"/>
                <a:gd name="connsiteY1" fmla="*/ 43914 h 58782"/>
                <a:gd name="connsiteX2" fmla="*/ 48525 w 48524"/>
                <a:gd name="connsiteY2" fmla="*/ 53480 h 58782"/>
                <a:gd name="connsiteX3" fmla="*/ 29622 w 48524"/>
                <a:gd name="connsiteY3" fmla="*/ 58783 h 58782"/>
                <a:gd name="connsiteX4" fmla="*/ 0 w 48524"/>
                <a:gd name="connsiteY4" fmla="*/ 29391 h 58782"/>
                <a:gd name="connsiteX5" fmla="*/ 29737 w 48524"/>
                <a:gd name="connsiteY5" fmla="*/ 0 h 58782"/>
                <a:gd name="connsiteX6" fmla="*/ 47948 w 48524"/>
                <a:gd name="connsiteY6" fmla="*/ 5763 h 58782"/>
                <a:gd name="connsiteX7" fmla="*/ 47948 w 48524"/>
                <a:gd name="connsiteY7" fmla="*/ 16136 h 58782"/>
                <a:gd name="connsiteX8" fmla="*/ 30314 w 48524"/>
                <a:gd name="connsiteY8" fmla="*/ 8875 h 58782"/>
                <a:gd name="connsiteX9" fmla="*/ 9682 w 48524"/>
                <a:gd name="connsiteY9" fmla="*/ 29391 h 58782"/>
                <a:gd name="connsiteX10" fmla="*/ 30429 w 48524"/>
                <a:gd name="connsiteY10" fmla="*/ 5002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2">
                  <a:moveTo>
                    <a:pt x="30429" y="50023"/>
                  </a:moveTo>
                  <a:cubicBezTo>
                    <a:pt x="37344" y="50023"/>
                    <a:pt x="43569" y="48179"/>
                    <a:pt x="48525" y="43914"/>
                  </a:cubicBezTo>
                  <a:lnTo>
                    <a:pt x="48525" y="53480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59"/>
                    <a:pt x="47948" y="5763"/>
                  </a:cubicBezTo>
                  <a:lnTo>
                    <a:pt x="47948" y="16136"/>
                  </a:lnTo>
                  <a:cubicBezTo>
                    <a:pt x="43453" y="11411"/>
                    <a:pt x="37344" y="8875"/>
                    <a:pt x="30314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47" name="Freeform: Shape 246">
              <a:extLst>
                <a:ext uri="{FF2B5EF4-FFF2-40B4-BE49-F238E27FC236}">
                  <a16:creationId xmlns:a16="http://schemas.microsoft.com/office/drawing/2014/main" id="{6FCEA4B2-44FA-9C16-ACBC-DFEEA39D0AFC}"/>
                </a:ext>
              </a:extLst>
            </p:cNvPr>
            <p:cNvSpPr/>
            <p:nvPr/>
          </p:nvSpPr>
          <p:spPr>
            <a:xfrm>
              <a:off x="1133356" y="6395805"/>
              <a:ext cx="59128" cy="58782"/>
            </a:xfrm>
            <a:custGeom>
              <a:avLst/>
              <a:gdLst>
                <a:gd name="connsiteX0" fmla="*/ 0 w 59128"/>
                <a:gd name="connsiteY0" fmla="*/ 29276 h 58782"/>
                <a:gd name="connsiteX1" fmla="*/ 29852 w 59128"/>
                <a:gd name="connsiteY1" fmla="*/ 0 h 58782"/>
                <a:gd name="connsiteX2" fmla="*/ 59129 w 59128"/>
                <a:gd name="connsiteY2" fmla="*/ 29276 h 58782"/>
                <a:gd name="connsiteX3" fmla="*/ 29852 w 59128"/>
                <a:gd name="connsiteY3" fmla="*/ 58783 h 58782"/>
                <a:gd name="connsiteX4" fmla="*/ 0 w 59128"/>
                <a:gd name="connsiteY4" fmla="*/ 29276 h 58782"/>
                <a:gd name="connsiteX5" fmla="*/ 29737 w 59128"/>
                <a:gd name="connsiteY5" fmla="*/ 8875 h 58782"/>
                <a:gd name="connsiteX6" fmla="*/ 9682 w 59128"/>
                <a:gd name="connsiteY6" fmla="*/ 29391 h 58782"/>
                <a:gd name="connsiteX7" fmla="*/ 29737 w 59128"/>
                <a:gd name="connsiteY7" fmla="*/ 50023 h 58782"/>
                <a:gd name="connsiteX8" fmla="*/ 49447 w 59128"/>
                <a:gd name="connsiteY8" fmla="*/ 29391 h 58782"/>
                <a:gd name="connsiteX9" fmla="*/ 29737 w 59128"/>
                <a:gd name="connsiteY9" fmla="*/ 8875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2">
                  <a:moveTo>
                    <a:pt x="0" y="29276"/>
                  </a:moveTo>
                  <a:cubicBezTo>
                    <a:pt x="0" y="12332"/>
                    <a:pt x="12563" y="0"/>
                    <a:pt x="29852" y="0"/>
                  </a:cubicBezTo>
                  <a:cubicBezTo>
                    <a:pt x="47142" y="0"/>
                    <a:pt x="59129" y="12332"/>
                    <a:pt x="59129" y="29276"/>
                  </a:cubicBezTo>
                  <a:cubicBezTo>
                    <a:pt x="59129" y="46219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6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19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8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48" name="Freeform: Shape 247">
              <a:extLst>
                <a:ext uri="{FF2B5EF4-FFF2-40B4-BE49-F238E27FC236}">
                  <a16:creationId xmlns:a16="http://schemas.microsoft.com/office/drawing/2014/main" id="{5FAC483A-E716-F77B-4F35-CB7A9AAF8DF2}"/>
                </a:ext>
              </a:extLst>
            </p:cNvPr>
            <p:cNvSpPr/>
            <p:nvPr/>
          </p:nvSpPr>
          <p:spPr>
            <a:xfrm>
              <a:off x="1205163" y="6396842"/>
              <a:ext cx="50138" cy="57745"/>
            </a:xfrm>
            <a:custGeom>
              <a:avLst/>
              <a:gdLst>
                <a:gd name="connsiteX0" fmla="*/ 40802 w 50138"/>
                <a:gd name="connsiteY0" fmla="*/ 0 h 57745"/>
                <a:gd name="connsiteX1" fmla="*/ 50138 w 50138"/>
                <a:gd name="connsiteY1" fmla="*/ 0 h 57745"/>
                <a:gd name="connsiteX2" fmla="*/ 50138 w 50138"/>
                <a:gd name="connsiteY2" fmla="*/ 31812 h 57745"/>
                <a:gd name="connsiteX3" fmla="*/ 25127 w 50138"/>
                <a:gd name="connsiteY3" fmla="*/ 57746 h 57745"/>
                <a:gd name="connsiteX4" fmla="*/ 0 w 50138"/>
                <a:gd name="connsiteY4" fmla="*/ 31812 h 57745"/>
                <a:gd name="connsiteX5" fmla="*/ 0 w 50138"/>
                <a:gd name="connsiteY5" fmla="*/ 0 h 57745"/>
                <a:gd name="connsiteX6" fmla="*/ 9336 w 50138"/>
                <a:gd name="connsiteY6" fmla="*/ 0 h 57745"/>
                <a:gd name="connsiteX7" fmla="*/ 9336 w 50138"/>
                <a:gd name="connsiteY7" fmla="*/ 32734 h 57745"/>
                <a:gd name="connsiteX8" fmla="*/ 25127 w 50138"/>
                <a:gd name="connsiteY8" fmla="*/ 48986 h 57745"/>
                <a:gd name="connsiteX9" fmla="*/ 40802 w 50138"/>
                <a:gd name="connsiteY9" fmla="*/ 32734 h 57745"/>
                <a:gd name="connsiteX10" fmla="*/ 40802 w 50138"/>
                <a:gd name="connsiteY10" fmla="*/ 0 h 57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0138" h="57745">
                  <a:moveTo>
                    <a:pt x="40802" y="0"/>
                  </a:moveTo>
                  <a:lnTo>
                    <a:pt x="50138" y="0"/>
                  </a:lnTo>
                  <a:lnTo>
                    <a:pt x="50138" y="31812"/>
                  </a:lnTo>
                  <a:cubicBezTo>
                    <a:pt x="50138" y="47949"/>
                    <a:pt x="40341" y="57746"/>
                    <a:pt x="25127" y="57746"/>
                  </a:cubicBezTo>
                  <a:cubicBezTo>
                    <a:pt x="9912" y="57746"/>
                    <a:pt x="0" y="47949"/>
                    <a:pt x="0" y="31812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32734"/>
                  </a:lnTo>
                  <a:cubicBezTo>
                    <a:pt x="9336" y="43569"/>
                    <a:pt x="15791" y="48986"/>
                    <a:pt x="25127" y="48986"/>
                  </a:cubicBezTo>
                  <a:cubicBezTo>
                    <a:pt x="34463" y="48986"/>
                    <a:pt x="40802" y="43569"/>
                    <a:pt x="40802" y="32734"/>
                  </a:cubicBezTo>
                  <a:lnTo>
                    <a:pt x="40802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49" name="Freeform: Shape 248">
              <a:extLst>
                <a:ext uri="{FF2B5EF4-FFF2-40B4-BE49-F238E27FC236}">
                  <a16:creationId xmlns:a16="http://schemas.microsoft.com/office/drawing/2014/main" id="{616F8843-3D76-681A-4522-6E3DA7CB1BE4}"/>
                </a:ext>
              </a:extLst>
            </p:cNvPr>
            <p:cNvSpPr/>
            <p:nvPr/>
          </p:nvSpPr>
          <p:spPr>
            <a:xfrm>
              <a:off x="1272821" y="6367220"/>
              <a:ext cx="9336" cy="86445"/>
            </a:xfrm>
            <a:custGeom>
              <a:avLst/>
              <a:gdLst>
                <a:gd name="connsiteX0" fmla="*/ 0 w 9336"/>
                <a:gd name="connsiteY0" fmla="*/ 0 h 86445"/>
                <a:gd name="connsiteX1" fmla="*/ 9336 w 9336"/>
                <a:gd name="connsiteY1" fmla="*/ 0 h 86445"/>
                <a:gd name="connsiteX2" fmla="*/ 9336 w 9336"/>
                <a:gd name="connsiteY2" fmla="*/ 86445 h 86445"/>
                <a:gd name="connsiteX3" fmla="*/ 0 w 9336"/>
                <a:gd name="connsiteY3" fmla="*/ 86445 h 86445"/>
                <a:gd name="connsiteX4" fmla="*/ 0 w 9336"/>
                <a:gd name="connsiteY4" fmla="*/ 0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" h="86445">
                  <a:moveTo>
                    <a:pt x="0" y="0"/>
                  </a:moveTo>
                  <a:lnTo>
                    <a:pt x="9336" y="0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50" name="Freeform: Shape 249">
              <a:extLst>
                <a:ext uri="{FF2B5EF4-FFF2-40B4-BE49-F238E27FC236}">
                  <a16:creationId xmlns:a16="http://schemas.microsoft.com/office/drawing/2014/main" id="{7F9AD7E3-970D-1D9A-CAD0-2D4BE1A2D62C}"/>
                </a:ext>
              </a:extLst>
            </p:cNvPr>
            <p:cNvSpPr/>
            <p:nvPr/>
          </p:nvSpPr>
          <p:spPr>
            <a:xfrm>
              <a:off x="1296911" y="6367220"/>
              <a:ext cx="58782" cy="87367"/>
            </a:xfrm>
            <a:custGeom>
              <a:avLst/>
              <a:gdLst>
                <a:gd name="connsiteX0" fmla="*/ 49332 w 58782"/>
                <a:gd name="connsiteY0" fmla="*/ 75726 h 87367"/>
                <a:gd name="connsiteX1" fmla="*/ 28585 w 58782"/>
                <a:gd name="connsiteY1" fmla="*/ 87368 h 87367"/>
                <a:gd name="connsiteX2" fmla="*/ 0 w 58782"/>
                <a:gd name="connsiteY2" fmla="*/ 58322 h 87367"/>
                <a:gd name="connsiteX3" fmla="*/ 28585 w 58782"/>
                <a:gd name="connsiteY3" fmla="*/ 28585 h 87367"/>
                <a:gd name="connsiteX4" fmla="*/ 49332 w 58782"/>
                <a:gd name="connsiteY4" fmla="*/ 40457 h 87367"/>
                <a:gd name="connsiteX5" fmla="*/ 49332 w 58782"/>
                <a:gd name="connsiteY5" fmla="*/ 0 h 87367"/>
                <a:gd name="connsiteX6" fmla="*/ 58783 w 58782"/>
                <a:gd name="connsiteY6" fmla="*/ 0 h 87367"/>
                <a:gd name="connsiteX7" fmla="*/ 58783 w 58782"/>
                <a:gd name="connsiteY7" fmla="*/ 86445 h 87367"/>
                <a:gd name="connsiteX8" fmla="*/ 49332 w 58782"/>
                <a:gd name="connsiteY8" fmla="*/ 86445 h 87367"/>
                <a:gd name="connsiteX9" fmla="*/ 49332 w 58782"/>
                <a:gd name="connsiteY9" fmla="*/ 75726 h 87367"/>
                <a:gd name="connsiteX10" fmla="*/ 9682 w 58782"/>
                <a:gd name="connsiteY10" fmla="*/ 58206 h 87367"/>
                <a:gd name="connsiteX11" fmla="*/ 29391 w 58782"/>
                <a:gd name="connsiteY11" fmla="*/ 78608 h 87367"/>
                <a:gd name="connsiteX12" fmla="*/ 49332 w 58782"/>
                <a:gd name="connsiteY12" fmla="*/ 58206 h 87367"/>
                <a:gd name="connsiteX13" fmla="*/ 29391 w 58782"/>
                <a:gd name="connsiteY13" fmla="*/ 37460 h 87367"/>
                <a:gd name="connsiteX14" fmla="*/ 9682 w 58782"/>
                <a:gd name="connsiteY14" fmla="*/ 58206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49332" y="75726"/>
                  </a:moveTo>
                  <a:cubicBezTo>
                    <a:pt x="45067" y="82872"/>
                    <a:pt x="37690" y="87368"/>
                    <a:pt x="28585" y="87368"/>
                  </a:cubicBezTo>
                  <a:cubicBezTo>
                    <a:pt x="11872" y="87368"/>
                    <a:pt x="0" y="75150"/>
                    <a:pt x="0" y="58322"/>
                  </a:cubicBezTo>
                  <a:cubicBezTo>
                    <a:pt x="0" y="41494"/>
                    <a:pt x="11872" y="28585"/>
                    <a:pt x="28585" y="28585"/>
                  </a:cubicBezTo>
                  <a:cubicBezTo>
                    <a:pt x="37690" y="28585"/>
                    <a:pt x="45067" y="33080"/>
                    <a:pt x="49332" y="40457"/>
                  </a:cubicBezTo>
                  <a:lnTo>
                    <a:pt x="49332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2" y="86445"/>
                  </a:lnTo>
                  <a:lnTo>
                    <a:pt x="49332" y="75726"/>
                  </a:lnTo>
                  <a:close/>
                  <a:moveTo>
                    <a:pt x="9682" y="58206"/>
                  </a:moveTo>
                  <a:cubicBezTo>
                    <a:pt x="9682" y="69963"/>
                    <a:pt x="17981" y="78608"/>
                    <a:pt x="29391" y="78608"/>
                  </a:cubicBezTo>
                  <a:cubicBezTo>
                    <a:pt x="40802" y="78608"/>
                    <a:pt x="49332" y="69963"/>
                    <a:pt x="49332" y="58206"/>
                  </a:cubicBezTo>
                  <a:cubicBezTo>
                    <a:pt x="49332" y="46450"/>
                    <a:pt x="41033" y="37460"/>
                    <a:pt x="29391" y="37460"/>
                  </a:cubicBezTo>
                  <a:cubicBezTo>
                    <a:pt x="17750" y="37460"/>
                    <a:pt x="9682" y="46220"/>
                    <a:pt x="9682" y="5820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51" name="Freeform: Shape 250">
              <a:extLst>
                <a:ext uri="{FF2B5EF4-FFF2-40B4-BE49-F238E27FC236}">
                  <a16:creationId xmlns:a16="http://schemas.microsoft.com/office/drawing/2014/main" id="{3A7398C6-E336-2D5B-683C-598A47D3C55C}"/>
                </a:ext>
              </a:extLst>
            </p:cNvPr>
            <p:cNvSpPr/>
            <p:nvPr/>
          </p:nvSpPr>
          <p:spPr>
            <a:xfrm>
              <a:off x="1400415" y="6378746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2 h 75841"/>
                <a:gd name="connsiteX9" fmla="*/ 20401 w 33656"/>
                <a:gd name="connsiteY9" fmla="*/ 66966 h 75841"/>
                <a:gd name="connsiteX10" fmla="*/ 33656 w 33656"/>
                <a:gd name="connsiteY10" fmla="*/ 62817 h 75841"/>
                <a:gd name="connsiteX11" fmla="*/ 33656 w 33656"/>
                <a:gd name="connsiteY11" fmla="*/ 71922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2"/>
                  </a:lnTo>
                  <a:cubicBezTo>
                    <a:pt x="9336" y="63855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52" name="Freeform: Shape 251">
              <a:extLst>
                <a:ext uri="{FF2B5EF4-FFF2-40B4-BE49-F238E27FC236}">
                  <a16:creationId xmlns:a16="http://schemas.microsoft.com/office/drawing/2014/main" id="{8926E3DA-92F0-77B1-447C-AAB8A4352F43}"/>
                </a:ext>
              </a:extLst>
            </p:cNvPr>
            <p:cNvSpPr/>
            <p:nvPr/>
          </p:nvSpPr>
          <p:spPr>
            <a:xfrm>
              <a:off x="1445827" y="6395805"/>
              <a:ext cx="30082" cy="57860"/>
            </a:xfrm>
            <a:custGeom>
              <a:avLst/>
              <a:gdLst>
                <a:gd name="connsiteX0" fmla="*/ 9336 w 30082"/>
                <a:gd name="connsiteY0" fmla="*/ 57860 h 57860"/>
                <a:gd name="connsiteX1" fmla="*/ 0 w 30082"/>
                <a:gd name="connsiteY1" fmla="*/ 57860 h 57860"/>
                <a:gd name="connsiteX2" fmla="*/ 0 w 30082"/>
                <a:gd name="connsiteY2" fmla="*/ 1037 h 57860"/>
                <a:gd name="connsiteX3" fmla="*/ 9336 w 30082"/>
                <a:gd name="connsiteY3" fmla="*/ 1037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59 h 57860"/>
                <a:gd name="connsiteX8" fmla="*/ 9336 w 30082"/>
                <a:gd name="connsiteY8" fmla="*/ 57860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0"/>
                  </a:moveTo>
                  <a:lnTo>
                    <a:pt x="0" y="57860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7" y="9105"/>
                    <a:pt x="9336" y="16712"/>
                    <a:pt x="9336" y="30659"/>
                  </a:cubicBezTo>
                  <a:lnTo>
                    <a:pt x="9336" y="5786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53" name="Freeform: Shape 252">
              <a:extLst>
                <a:ext uri="{FF2B5EF4-FFF2-40B4-BE49-F238E27FC236}">
                  <a16:creationId xmlns:a16="http://schemas.microsoft.com/office/drawing/2014/main" id="{5F187EDE-2EEF-E6FE-E765-108F0FE17216}"/>
                </a:ext>
              </a:extLst>
            </p:cNvPr>
            <p:cNvSpPr/>
            <p:nvPr/>
          </p:nvSpPr>
          <p:spPr>
            <a:xfrm>
              <a:off x="1482711" y="6396727"/>
              <a:ext cx="57515" cy="85638"/>
            </a:xfrm>
            <a:custGeom>
              <a:avLst/>
              <a:gdLst>
                <a:gd name="connsiteX0" fmla="*/ 16252 w 57515"/>
                <a:gd name="connsiteY0" fmla="*/ 85638 h 85638"/>
                <a:gd name="connsiteX1" fmla="*/ 6339 w 57515"/>
                <a:gd name="connsiteY1" fmla="*/ 85638 h 85638"/>
                <a:gd name="connsiteX2" fmla="*/ 24551 w 57515"/>
                <a:gd name="connsiteY2" fmla="*/ 47718 h 85638"/>
                <a:gd name="connsiteX3" fmla="*/ 0 w 57515"/>
                <a:gd name="connsiteY3" fmla="*/ 0 h 85638"/>
                <a:gd name="connsiteX4" fmla="*/ 11065 w 57515"/>
                <a:gd name="connsiteY4" fmla="*/ 0 h 85638"/>
                <a:gd name="connsiteX5" fmla="*/ 29622 w 57515"/>
                <a:gd name="connsiteY5" fmla="*/ 37114 h 85638"/>
                <a:gd name="connsiteX6" fmla="*/ 47603 w 57515"/>
                <a:gd name="connsiteY6" fmla="*/ 0 h 85638"/>
                <a:gd name="connsiteX7" fmla="*/ 57515 w 57515"/>
                <a:gd name="connsiteY7" fmla="*/ 0 h 85638"/>
                <a:gd name="connsiteX8" fmla="*/ 16252 w 57515"/>
                <a:gd name="connsiteY8" fmla="*/ 85638 h 8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515" h="85638">
                  <a:moveTo>
                    <a:pt x="16252" y="85638"/>
                  </a:moveTo>
                  <a:lnTo>
                    <a:pt x="6339" y="85638"/>
                  </a:lnTo>
                  <a:lnTo>
                    <a:pt x="24551" y="47718"/>
                  </a:lnTo>
                  <a:lnTo>
                    <a:pt x="0" y="0"/>
                  </a:lnTo>
                  <a:lnTo>
                    <a:pt x="11065" y="0"/>
                  </a:lnTo>
                  <a:lnTo>
                    <a:pt x="29622" y="37114"/>
                  </a:lnTo>
                  <a:lnTo>
                    <a:pt x="47603" y="0"/>
                  </a:lnTo>
                  <a:lnTo>
                    <a:pt x="57515" y="0"/>
                  </a:lnTo>
                  <a:lnTo>
                    <a:pt x="16252" y="85638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54" name="Freeform: Shape 253">
              <a:extLst>
                <a:ext uri="{FF2B5EF4-FFF2-40B4-BE49-F238E27FC236}">
                  <a16:creationId xmlns:a16="http://schemas.microsoft.com/office/drawing/2014/main" id="{B1BCA062-662C-D6BA-4072-06D9CABE0DD9}"/>
                </a:ext>
              </a:extLst>
            </p:cNvPr>
            <p:cNvSpPr/>
            <p:nvPr/>
          </p:nvSpPr>
          <p:spPr>
            <a:xfrm>
              <a:off x="1576187" y="6378746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2 h 75841"/>
                <a:gd name="connsiteX9" fmla="*/ 20401 w 33656"/>
                <a:gd name="connsiteY9" fmla="*/ 66966 h 75841"/>
                <a:gd name="connsiteX10" fmla="*/ 33656 w 33656"/>
                <a:gd name="connsiteY10" fmla="*/ 62817 h 75841"/>
                <a:gd name="connsiteX11" fmla="*/ 33656 w 33656"/>
                <a:gd name="connsiteY11" fmla="*/ 71922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2"/>
                  </a:lnTo>
                  <a:cubicBezTo>
                    <a:pt x="9336" y="63855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55" name="Freeform: Shape 254">
              <a:extLst>
                <a:ext uri="{FF2B5EF4-FFF2-40B4-BE49-F238E27FC236}">
                  <a16:creationId xmlns:a16="http://schemas.microsoft.com/office/drawing/2014/main" id="{BA32F928-BC6C-CAD9-785E-BF1B582A75E0}"/>
                </a:ext>
              </a:extLst>
            </p:cNvPr>
            <p:cNvSpPr/>
            <p:nvPr/>
          </p:nvSpPr>
          <p:spPr>
            <a:xfrm>
              <a:off x="1617220" y="6395805"/>
              <a:ext cx="59128" cy="58782"/>
            </a:xfrm>
            <a:custGeom>
              <a:avLst/>
              <a:gdLst>
                <a:gd name="connsiteX0" fmla="*/ 0 w 59128"/>
                <a:gd name="connsiteY0" fmla="*/ 29276 h 58782"/>
                <a:gd name="connsiteX1" fmla="*/ 29852 w 59128"/>
                <a:gd name="connsiteY1" fmla="*/ 0 h 58782"/>
                <a:gd name="connsiteX2" fmla="*/ 59129 w 59128"/>
                <a:gd name="connsiteY2" fmla="*/ 29276 h 58782"/>
                <a:gd name="connsiteX3" fmla="*/ 29852 w 59128"/>
                <a:gd name="connsiteY3" fmla="*/ 58783 h 58782"/>
                <a:gd name="connsiteX4" fmla="*/ 0 w 59128"/>
                <a:gd name="connsiteY4" fmla="*/ 29276 h 58782"/>
                <a:gd name="connsiteX5" fmla="*/ 29737 w 59128"/>
                <a:gd name="connsiteY5" fmla="*/ 8875 h 58782"/>
                <a:gd name="connsiteX6" fmla="*/ 9682 w 59128"/>
                <a:gd name="connsiteY6" fmla="*/ 29391 h 58782"/>
                <a:gd name="connsiteX7" fmla="*/ 29737 w 59128"/>
                <a:gd name="connsiteY7" fmla="*/ 50023 h 58782"/>
                <a:gd name="connsiteX8" fmla="*/ 49447 w 59128"/>
                <a:gd name="connsiteY8" fmla="*/ 29391 h 58782"/>
                <a:gd name="connsiteX9" fmla="*/ 29737 w 59128"/>
                <a:gd name="connsiteY9" fmla="*/ 8875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2">
                  <a:moveTo>
                    <a:pt x="0" y="29276"/>
                  </a:moveTo>
                  <a:cubicBezTo>
                    <a:pt x="0" y="12332"/>
                    <a:pt x="12563" y="0"/>
                    <a:pt x="29852" y="0"/>
                  </a:cubicBezTo>
                  <a:cubicBezTo>
                    <a:pt x="47142" y="0"/>
                    <a:pt x="59129" y="12332"/>
                    <a:pt x="59129" y="29276"/>
                  </a:cubicBezTo>
                  <a:cubicBezTo>
                    <a:pt x="59129" y="46219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6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19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8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56" name="Freeform: Shape 255">
              <a:extLst>
                <a:ext uri="{FF2B5EF4-FFF2-40B4-BE49-F238E27FC236}">
                  <a16:creationId xmlns:a16="http://schemas.microsoft.com/office/drawing/2014/main" id="{65730A0C-B35E-052E-06E0-B2D9DE360468}"/>
                </a:ext>
              </a:extLst>
            </p:cNvPr>
            <p:cNvSpPr/>
            <p:nvPr/>
          </p:nvSpPr>
          <p:spPr>
            <a:xfrm>
              <a:off x="1716805" y="6378746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2 h 75841"/>
                <a:gd name="connsiteX9" fmla="*/ 20401 w 33656"/>
                <a:gd name="connsiteY9" fmla="*/ 66966 h 75841"/>
                <a:gd name="connsiteX10" fmla="*/ 33656 w 33656"/>
                <a:gd name="connsiteY10" fmla="*/ 62817 h 75841"/>
                <a:gd name="connsiteX11" fmla="*/ 33656 w 33656"/>
                <a:gd name="connsiteY11" fmla="*/ 71922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2"/>
                  </a:lnTo>
                  <a:cubicBezTo>
                    <a:pt x="9336" y="63855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57" name="Freeform: Shape 256">
              <a:extLst>
                <a:ext uri="{FF2B5EF4-FFF2-40B4-BE49-F238E27FC236}">
                  <a16:creationId xmlns:a16="http://schemas.microsoft.com/office/drawing/2014/main" id="{E1217E09-B5E7-B381-A282-66779A291FF1}"/>
                </a:ext>
              </a:extLst>
            </p:cNvPr>
            <p:cNvSpPr/>
            <p:nvPr/>
          </p:nvSpPr>
          <p:spPr>
            <a:xfrm>
              <a:off x="1762217" y="6395805"/>
              <a:ext cx="30082" cy="57860"/>
            </a:xfrm>
            <a:custGeom>
              <a:avLst/>
              <a:gdLst>
                <a:gd name="connsiteX0" fmla="*/ 9336 w 30082"/>
                <a:gd name="connsiteY0" fmla="*/ 57860 h 57860"/>
                <a:gd name="connsiteX1" fmla="*/ 0 w 30082"/>
                <a:gd name="connsiteY1" fmla="*/ 57860 h 57860"/>
                <a:gd name="connsiteX2" fmla="*/ 0 w 30082"/>
                <a:gd name="connsiteY2" fmla="*/ 1037 h 57860"/>
                <a:gd name="connsiteX3" fmla="*/ 9336 w 30082"/>
                <a:gd name="connsiteY3" fmla="*/ 1037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59 h 57860"/>
                <a:gd name="connsiteX8" fmla="*/ 9336 w 30082"/>
                <a:gd name="connsiteY8" fmla="*/ 57860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0"/>
                  </a:moveTo>
                  <a:lnTo>
                    <a:pt x="0" y="57860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8" y="9105"/>
                    <a:pt x="9336" y="16712"/>
                    <a:pt x="9336" y="30659"/>
                  </a:cubicBezTo>
                  <a:lnTo>
                    <a:pt x="9336" y="5786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58" name="Freeform: Shape 257">
              <a:extLst>
                <a:ext uri="{FF2B5EF4-FFF2-40B4-BE49-F238E27FC236}">
                  <a16:creationId xmlns:a16="http://schemas.microsoft.com/office/drawing/2014/main" id="{1261BD07-F423-9745-1396-8A7A90F36596}"/>
                </a:ext>
              </a:extLst>
            </p:cNvPr>
            <p:cNvSpPr/>
            <p:nvPr/>
          </p:nvSpPr>
          <p:spPr>
            <a:xfrm>
              <a:off x="1800369" y="6373790"/>
              <a:ext cx="16828" cy="79875"/>
            </a:xfrm>
            <a:custGeom>
              <a:avLst/>
              <a:gdLst>
                <a:gd name="connsiteX0" fmla="*/ 0 w 16828"/>
                <a:gd name="connsiteY0" fmla="*/ 6225 h 79875"/>
                <a:gd name="connsiteX1" fmla="*/ 5994 w 16828"/>
                <a:gd name="connsiteY1" fmla="*/ 0 h 79875"/>
                <a:gd name="connsiteX2" fmla="*/ 10028 w 16828"/>
                <a:gd name="connsiteY2" fmla="*/ 1268 h 79875"/>
                <a:gd name="connsiteX3" fmla="*/ 16828 w 16828"/>
                <a:gd name="connsiteY3" fmla="*/ 6109 h 79875"/>
                <a:gd name="connsiteX4" fmla="*/ 10028 w 16828"/>
                <a:gd name="connsiteY4" fmla="*/ 10835 h 79875"/>
                <a:gd name="connsiteX5" fmla="*/ 5994 w 16828"/>
                <a:gd name="connsiteY5" fmla="*/ 12218 h 79875"/>
                <a:gd name="connsiteX6" fmla="*/ 0 w 16828"/>
                <a:gd name="connsiteY6" fmla="*/ 6225 h 79875"/>
                <a:gd name="connsiteX7" fmla="*/ 1959 w 16828"/>
                <a:gd name="connsiteY7" fmla="*/ 23052 h 79875"/>
                <a:gd name="connsiteX8" fmla="*/ 11411 w 16828"/>
                <a:gd name="connsiteY8" fmla="*/ 23052 h 79875"/>
                <a:gd name="connsiteX9" fmla="*/ 11411 w 16828"/>
                <a:gd name="connsiteY9" fmla="*/ 79875 h 79875"/>
                <a:gd name="connsiteX10" fmla="*/ 1959 w 16828"/>
                <a:gd name="connsiteY10" fmla="*/ 79875 h 79875"/>
                <a:gd name="connsiteX11" fmla="*/ 1959 w 16828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8" h="79875">
                  <a:moveTo>
                    <a:pt x="0" y="6225"/>
                  </a:moveTo>
                  <a:cubicBezTo>
                    <a:pt x="0" y="2766"/>
                    <a:pt x="2651" y="0"/>
                    <a:pt x="5994" y="0"/>
                  </a:cubicBezTo>
                  <a:cubicBezTo>
                    <a:pt x="7492" y="0"/>
                    <a:pt x="8760" y="346"/>
                    <a:pt x="10028" y="1268"/>
                  </a:cubicBezTo>
                  <a:lnTo>
                    <a:pt x="16828" y="6109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4" y="12218"/>
                  </a:cubicBezTo>
                  <a:cubicBezTo>
                    <a:pt x="2651" y="12218"/>
                    <a:pt x="0" y="9567"/>
                    <a:pt x="0" y="6225"/>
                  </a:cubicBezTo>
                  <a:close/>
                  <a:moveTo>
                    <a:pt x="1959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59" y="79875"/>
                  </a:lnTo>
                  <a:lnTo>
                    <a:pt x="1959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59" name="Freeform: Shape 258">
              <a:extLst>
                <a:ext uri="{FF2B5EF4-FFF2-40B4-BE49-F238E27FC236}">
                  <a16:creationId xmlns:a16="http://schemas.microsoft.com/office/drawing/2014/main" id="{58ADF2FA-0042-CA92-F170-050093D29FB1}"/>
                </a:ext>
              </a:extLst>
            </p:cNvPr>
            <p:cNvSpPr/>
            <p:nvPr/>
          </p:nvSpPr>
          <p:spPr>
            <a:xfrm>
              <a:off x="1826418" y="6395805"/>
              <a:ext cx="48524" cy="58782"/>
            </a:xfrm>
            <a:custGeom>
              <a:avLst/>
              <a:gdLst>
                <a:gd name="connsiteX0" fmla="*/ 30429 w 48524"/>
                <a:gd name="connsiteY0" fmla="*/ 50023 h 58782"/>
                <a:gd name="connsiteX1" fmla="*/ 48525 w 48524"/>
                <a:gd name="connsiteY1" fmla="*/ 43914 h 58782"/>
                <a:gd name="connsiteX2" fmla="*/ 48525 w 48524"/>
                <a:gd name="connsiteY2" fmla="*/ 53480 h 58782"/>
                <a:gd name="connsiteX3" fmla="*/ 29622 w 48524"/>
                <a:gd name="connsiteY3" fmla="*/ 58783 h 58782"/>
                <a:gd name="connsiteX4" fmla="*/ 0 w 48524"/>
                <a:gd name="connsiteY4" fmla="*/ 29391 h 58782"/>
                <a:gd name="connsiteX5" fmla="*/ 29737 w 48524"/>
                <a:gd name="connsiteY5" fmla="*/ 0 h 58782"/>
                <a:gd name="connsiteX6" fmla="*/ 47948 w 48524"/>
                <a:gd name="connsiteY6" fmla="*/ 5763 h 58782"/>
                <a:gd name="connsiteX7" fmla="*/ 47948 w 48524"/>
                <a:gd name="connsiteY7" fmla="*/ 16136 h 58782"/>
                <a:gd name="connsiteX8" fmla="*/ 30313 w 48524"/>
                <a:gd name="connsiteY8" fmla="*/ 8875 h 58782"/>
                <a:gd name="connsiteX9" fmla="*/ 9682 w 48524"/>
                <a:gd name="connsiteY9" fmla="*/ 29391 h 58782"/>
                <a:gd name="connsiteX10" fmla="*/ 30429 w 48524"/>
                <a:gd name="connsiteY10" fmla="*/ 5002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2">
                  <a:moveTo>
                    <a:pt x="30429" y="50023"/>
                  </a:moveTo>
                  <a:cubicBezTo>
                    <a:pt x="37344" y="50023"/>
                    <a:pt x="43568" y="48179"/>
                    <a:pt x="48525" y="43914"/>
                  </a:cubicBezTo>
                  <a:lnTo>
                    <a:pt x="48525" y="53480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59"/>
                    <a:pt x="47948" y="5763"/>
                  </a:cubicBezTo>
                  <a:lnTo>
                    <a:pt x="47948" y="16136"/>
                  </a:lnTo>
                  <a:cubicBezTo>
                    <a:pt x="43453" y="11411"/>
                    <a:pt x="37344" y="8875"/>
                    <a:pt x="30313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60" name="Freeform: Shape 259">
              <a:extLst>
                <a:ext uri="{FF2B5EF4-FFF2-40B4-BE49-F238E27FC236}">
                  <a16:creationId xmlns:a16="http://schemas.microsoft.com/office/drawing/2014/main" id="{8B06C487-8CF4-62FA-B934-1C6A6A8C2D8F}"/>
                </a:ext>
              </a:extLst>
            </p:cNvPr>
            <p:cNvSpPr/>
            <p:nvPr/>
          </p:nvSpPr>
          <p:spPr>
            <a:xfrm>
              <a:off x="1889926" y="6367220"/>
              <a:ext cx="49792" cy="86445"/>
            </a:xfrm>
            <a:custGeom>
              <a:avLst/>
              <a:gdLst>
                <a:gd name="connsiteX0" fmla="*/ 18211 w 49792"/>
                <a:gd name="connsiteY0" fmla="*/ 58899 h 86445"/>
                <a:gd name="connsiteX1" fmla="*/ 9336 w 49792"/>
                <a:gd name="connsiteY1" fmla="*/ 68004 h 86445"/>
                <a:gd name="connsiteX2" fmla="*/ 9336 w 49792"/>
                <a:gd name="connsiteY2" fmla="*/ 86445 h 86445"/>
                <a:gd name="connsiteX3" fmla="*/ 0 w 49792"/>
                <a:gd name="connsiteY3" fmla="*/ 86445 h 86445"/>
                <a:gd name="connsiteX4" fmla="*/ 0 w 49792"/>
                <a:gd name="connsiteY4" fmla="*/ 0 h 86445"/>
                <a:gd name="connsiteX5" fmla="*/ 9336 w 49792"/>
                <a:gd name="connsiteY5" fmla="*/ 0 h 86445"/>
                <a:gd name="connsiteX6" fmla="*/ 9336 w 49792"/>
                <a:gd name="connsiteY6" fmla="*/ 56132 h 86445"/>
                <a:gd name="connsiteX7" fmla="*/ 35385 w 49792"/>
                <a:gd name="connsiteY7" fmla="*/ 29622 h 86445"/>
                <a:gd name="connsiteX8" fmla="*/ 46565 w 49792"/>
                <a:gd name="connsiteY8" fmla="*/ 29622 h 86445"/>
                <a:gd name="connsiteX9" fmla="*/ 24666 w 49792"/>
                <a:gd name="connsiteY9" fmla="*/ 51983 h 86445"/>
                <a:gd name="connsiteX10" fmla="*/ 49792 w 49792"/>
                <a:gd name="connsiteY10" fmla="*/ 86445 h 86445"/>
                <a:gd name="connsiteX11" fmla="*/ 38266 w 49792"/>
                <a:gd name="connsiteY11" fmla="*/ 86445 h 86445"/>
                <a:gd name="connsiteX12" fmla="*/ 18211 w 49792"/>
                <a:gd name="connsiteY12" fmla="*/ 58899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9792" h="86445">
                  <a:moveTo>
                    <a:pt x="18211" y="58899"/>
                  </a:moveTo>
                  <a:lnTo>
                    <a:pt x="9336" y="68004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56132"/>
                  </a:lnTo>
                  <a:lnTo>
                    <a:pt x="35385" y="29622"/>
                  </a:lnTo>
                  <a:lnTo>
                    <a:pt x="46565" y="29622"/>
                  </a:lnTo>
                  <a:lnTo>
                    <a:pt x="24666" y="51983"/>
                  </a:lnTo>
                  <a:lnTo>
                    <a:pt x="49792" y="86445"/>
                  </a:lnTo>
                  <a:lnTo>
                    <a:pt x="38266" y="86445"/>
                  </a:lnTo>
                  <a:lnTo>
                    <a:pt x="18211" y="58899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61" name="Freeform: Shape 260">
              <a:extLst>
                <a:ext uri="{FF2B5EF4-FFF2-40B4-BE49-F238E27FC236}">
                  <a16:creationId xmlns:a16="http://schemas.microsoft.com/office/drawing/2014/main" id="{1F4EBA2F-A5C8-8B43-3AB1-339F3626A15A}"/>
                </a:ext>
              </a:extLst>
            </p:cNvPr>
            <p:cNvSpPr/>
            <p:nvPr/>
          </p:nvSpPr>
          <p:spPr>
            <a:xfrm>
              <a:off x="1967727" y="6396727"/>
              <a:ext cx="57515" cy="85638"/>
            </a:xfrm>
            <a:custGeom>
              <a:avLst/>
              <a:gdLst>
                <a:gd name="connsiteX0" fmla="*/ 16252 w 57515"/>
                <a:gd name="connsiteY0" fmla="*/ 85638 h 85638"/>
                <a:gd name="connsiteX1" fmla="*/ 6339 w 57515"/>
                <a:gd name="connsiteY1" fmla="*/ 85638 h 85638"/>
                <a:gd name="connsiteX2" fmla="*/ 24551 w 57515"/>
                <a:gd name="connsiteY2" fmla="*/ 47718 h 85638"/>
                <a:gd name="connsiteX3" fmla="*/ 0 w 57515"/>
                <a:gd name="connsiteY3" fmla="*/ 0 h 85638"/>
                <a:gd name="connsiteX4" fmla="*/ 11065 w 57515"/>
                <a:gd name="connsiteY4" fmla="*/ 0 h 85638"/>
                <a:gd name="connsiteX5" fmla="*/ 29622 w 57515"/>
                <a:gd name="connsiteY5" fmla="*/ 37114 h 85638"/>
                <a:gd name="connsiteX6" fmla="*/ 47603 w 57515"/>
                <a:gd name="connsiteY6" fmla="*/ 0 h 85638"/>
                <a:gd name="connsiteX7" fmla="*/ 57515 w 57515"/>
                <a:gd name="connsiteY7" fmla="*/ 0 h 85638"/>
                <a:gd name="connsiteX8" fmla="*/ 16252 w 57515"/>
                <a:gd name="connsiteY8" fmla="*/ 85638 h 8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515" h="85638">
                  <a:moveTo>
                    <a:pt x="16252" y="85638"/>
                  </a:moveTo>
                  <a:lnTo>
                    <a:pt x="6339" y="85638"/>
                  </a:lnTo>
                  <a:lnTo>
                    <a:pt x="24551" y="47718"/>
                  </a:lnTo>
                  <a:lnTo>
                    <a:pt x="0" y="0"/>
                  </a:lnTo>
                  <a:lnTo>
                    <a:pt x="11065" y="0"/>
                  </a:lnTo>
                  <a:lnTo>
                    <a:pt x="29622" y="37114"/>
                  </a:lnTo>
                  <a:lnTo>
                    <a:pt x="47603" y="0"/>
                  </a:lnTo>
                  <a:lnTo>
                    <a:pt x="57515" y="0"/>
                  </a:lnTo>
                  <a:lnTo>
                    <a:pt x="16252" y="85638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62" name="Freeform: Shape 261">
              <a:extLst>
                <a:ext uri="{FF2B5EF4-FFF2-40B4-BE49-F238E27FC236}">
                  <a16:creationId xmlns:a16="http://schemas.microsoft.com/office/drawing/2014/main" id="{35698FB3-1CFB-114A-09D1-06AA6900FD9F}"/>
                </a:ext>
              </a:extLst>
            </p:cNvPr>
            <p:cNvSpPr/>
            <p:nvPr/>
          </p:nvSpPr>
          <p:spPr>
            <a:xfrm>
              <a:off x="2029276" y="6395805"/>
              <a:ext cx="59128" cy="58782"/>
            </a:xfrm>
            <a:custGeom>
              <a:avLst/>
              <a:gdLst>
                <a:gd name="connsiteX0" fmla="*/ 0 w 59128"/>
                <a:gd name="connsiteY0" fmla="*/ 29276 h 58782"/>
                <a:gd name="connsiteX1" fmla="*/ 29852 w 59128"/>
                <a:gd name="connsiteY1" fmla="*/ 0 h 58782"/>
                <a:gd name="connsiteX2" fmla="*/ 59129 w 59128"/>
                <a:gd name="connsiteY2" fmla="*/ 29276 h 58782"/>
                <a:gd name="connsiteX3" fmla="*/ 29852 w 59128"/>
                <a:gd name="connsiteY3" fmla="*/ 58783 h 58782"/>
                <a:gd name="connsiteX4" fmla="*/ 0 w 59128"/>
                <a:gd name="connsiteY4" fmla="*/ 29276 h 58782"/>
                <a:gd name="connsiteX5" fmla="*/ 29737 w 59128"/>
                <a:gd name="connsiteY5" fmla="*/ 8875 h 58782"/>
                <a:gd name="connsiteX6" fmla="*/ 9682 w 59128"/>
                <a:gd name="connsiteY6" fmla="*/ 29391 h 58782"/>
                <a:gd name="connsiteX7" fmla="*/ 29737 w 59128"/>
                <a:gd name="connsiteY7" fmla="*/ 50023 h 58782"/>
                <a:gd name="connsiteX8" fmla="*/ 49447 w 59128"/>
                <a:gd name="connsiteY8" fmla="*/ 29391 h 58782"/>
                <a:gd name="connsiteX9" fmla="*/ 29737 w 59128"/>
                <a:gd name="connsiteY9" fmla="*/ 8875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2">
                  <a:moveTo>
                    <a:pt x="0" y="29276"/>
                  </a:moveTo>
                  <a:cubicBezTo>
                    <a:pt x="0" y="12332"/>
                    <a:pt x="12563" y="0"/>
                    <a:pt x="29852" y="0"/>
                  </a:cubicBezTo>
                  <a:cubicBezTo>
                    <a:pt x="47142" y="0"/>
                    <a:pt x="59129" y="12332"/>
                    <a:pt x="59129" y="29276"/>
                  </a:cubicBezTo>
                  <a:cubicBezTo>
                    <a:pt x="59129" y="46219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6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19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8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63" name="Freeform: Shape 262">
              <a:extLst>
                <a:ext uri="{FF2B5EF4-FFF2-40B4-BE49-F238E27FC236}">
                  <a16:creationId xmlns:a16="http://schemas.microsoft.com/office/drawing/2014/main" id="{961CB186-FEA5-C0AD-E7DA-EB749DA384DD}"/>
                </a:ext>
              </a:extLst>
            </p:cNvPr>
            <p:cNvSpPr/>
            <p:nvPr/>
          </p:nvSpPr>
          <p:spPr>
            <a:xfrm>
              <a:off x="2101083" y="6396842"/>
              <a:ext cx="50138" cy="57745"/>
            </a:xfrm>
            <a:custGeom>
              <a:avLst/>
              <a:gdLst>
                <a:gd name="connsiteX0" fmla="*/ 40802 w 50138"/>
                <a:gd name="connsiteY0" fmla="*/ 0 h 57745"/>
                <a:gd name="connsiteX1" fmla="*/ 50138 w 50138"/>
                <a:gd name="connsiteY1" fmla="*/ 0 h 57745"/>
                <a:gd name="connsiteX2" fmla="*/ 50138 w 50138"/>
                <a:gd name="connsiteY2" fmla="*/ 31812 h 57745"/>
                <a:gd name="connsiteX3" fmla="*/ 25127 w 50138"/>
                <a:gd name="connsiteY3" fmla="*/ 57746 h 57745"/>
                <a:gd name="connsiteX4" fmla="*/ 0 w 50138"/>
                <a:gd name="connsiteY4" fmla="*/ 31812 h 57745"/>
                <a:gd name="connsiteX5" fmla="*/ 0 w 50138"/>
                <a:gd name="connsiteY5" fmla="*/ 0 h 57745"/>
                <a:gd name="connsiteX6" fmla="*/ 9336 w 50138"/>
                <a:gd name="connsiteY6" fmla="*/ 0 h 57745"/>
                <a:gd name="connsiteX7" fmla="*/ 9336 w 50138"/>
                <a:gd name="connsiteY7" fmla="*/ 32734 h 57745"/>
                <a:gd name="connsiteX8" fmla="*/ 25127 w 50138"/>
                <a:gd name="connsiteY8" fmla="*/ 48986 h 57745"/>
                <a:gd name="connsiteX9" fmla="*/ 40802 w 50138"/>
                <a:gd name="connsiteY9" fmla="*/ 32734 h 57745"/>
                <a:gd name="connsiteX10" fmla="*/ 40802 w 50138"/>
                <a:gd name="connsiteY10" fmla="*/ 0 h 57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0138" h="57745">
                  <a:moveTo>
                    <a:pt x="40802" y="0"/>
                  </a:moveTo>
                  <a:lnTo>
                    <a:pt x="50138" y="0"/>
                  </a:lnTo>
                  <a:lnTo>
                    <a:pt x="50138" y="31812"/>
                  </a:lnTo>
                  <a:cubicBezTo>
                    <a:pt x="50138" y="47949"/>
                    <a:pt x="40341" y="57746"/>
                    <a:pt x="25127" y="57746"/>
                  </a:cubicBezTo>
                  <a:cubicBezTo>
                    <a:pt x="9912" y="57746"/>
                    <a:pt x="0" y="47949"/>
                    <a:pt x="0" y="31812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32734"/>
                  </a:lnTo>
                  <a:cubicBezTo>
                    <a:pt x="9336" y="43569"/>
                    <a:pt x="15791" y="48986"/>
                    <a:pt x="25127" y="48986"/>
                  </a:cubicBezTo>
                  <a:cubicBezTo>
                    <a:pt x="34463" y="48986"/>
                    <a:pt x="40802" y="43569"/>
                    <a:pt x="40802" y="32734"/>
                  </a:cubicBezTo>
                  <a:lnTo>
                    <a:pt x="40802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64" name="Freeform: Shape 263">
              <a:extLst>
                <a:ext uri="{FF2B5EF4-FFF2-40B4-BE49-F238E27FC236}">
                  <a16:creationId xmlns:a16="http://schemas.microsoft.com/office/drawing/2014/main" id="{6E858E62-C9B8-A203-482C-EF8C4DA4EFCA}"/>
                </a:ext>
              </a:extLst>
            </p:cNvPr>
            <p:cNvSpPr/>
            <p:nvPr/>
          </p:nvSpPr>
          <p:spPr>
            <a:xfrm>
              <a:off x="2193176" y="6373790"/>
              <a:ext cx="16828" cy="79875"/>
            </a:xfrm>
            <a:custGeom>
              <a:avLst/>
              <a:gdLst>
                <a:gd name="connsiteX0" fmla="*/ 0 w 16828"/>
                <a:gd name="connsiteY0" fmla="*/ 6225 h 79875"/>
                <a:gd name="connsiteX1" fmla="*/ 5994 w 16828"/>
                <a:gd name="connsiteY1" fmla="*/ 0 h 79875"/>
                <a:gd name="connsiteX2" fmla="*/ 10028 w 16828"/>
                <a:gd name="connsiteY2" fmla="*/ 1268 h 79875"/>
                <a:gd name="connsiteX3" fmla="*/ 16828 w 16828"/>
                <a:gd name="connsiteY3" fmla="*/ 6109 h 79875"/>
                <a:gd name="connsiteX4" fmla="*/ 10028 w 16828"/>
                <a:gd name="connsiteY4" fmla="*/ 10835 h 79875"/>
                <a:gd name="connsiteX5" fmla="*/ 5994 w 16828"/>
                <a:gd name="connsiteY5" fmla="*/ 12218 h 79875"/>
                <a:gd name="connsiteX6" fmla="*/ 0 w 16828"/>
                <a:gd name="connsiteY6" fmla="*/ 6225 h 79875"/>
                <a:gd name="connsiteX7" fmla="*/ 1959 w 16828"/>
                <a:gd name="connsiteY7" fmla="*/ 23052 h 79875"/>
                <a:gd name="connsiteX8" fmla="*/ 11411 w 16828"/>
                <a:gd name="connsiteY8" fmla="*/ 23052 h 79875"/>
                <a:gd name="connsiteX9" fmla="*/ 11411 w 16828"/>
                <a:gd name="connsiteY9" fmla="*/ 79875 h 79875"/>
                <a:gd name="connsiteX10" fmla="*/ 1959 w 16828"/>
                <a:gd name="connsiteY10" fmla="*/ 79875 h 79875"/>
                <a:gd name="connsiteX11" fmla="*/ 1959 w 16828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8" h="79875">
                  <a:moveTo>
                    <a:pt x="0" y="6225"/>
                  </a:moveTo>
                  <a:cubicBezTo>
                    <a:pt x="0" y="2766"/>
                    <a:pt x="2651" y="0"/>
                    <a:pt x="5994" y="0"/>
                  </a:cubicBezTo>
                  <a:cubicBezTo>
                    <a:pt x="7492" y="0"/>
                    <a:pt x="8760" y="346"/>
                    <a:pt x="10028" y="1268"/>
                  </a:cubicBezTo>
                  <a:lnTo>
                    <a:pt x="16828" y="6109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4" y="12218"/>
                  </a:cubicBezTo>
                  <a:cubicBezTo>
                    <a:pt x="2651" y="12218"/>
                    <a:pt x="0" y="9567"/>
                    <a:pt x="0" y="6225"/>
                  </a:cubicBezTo>
                  <a:close/>
                  <a:moveTo>
                    <a:pt x="1959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59" y="79875"/>
                  </a:lnTo>
                  <a:lnTo>
                    <a:pt x="1959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65" name="Freeform: Shape 264">
              <a:extLst>
                <a:ext uri="{FF2B5EF4-FFF2-40B4-BE49-F238E27FC236}">
                  <a16:creationId xmlns:a16="http://schemas.microsoft.com/office/drawing/2014/main" id="{E0817678-8920-2ADF-41DB-52A9824B366C}"/>
                </a:ext>
              </a:extLst>
            </p:cNvPr>
            <p:cNvSpPr/>
            <p:nvPr/>
          </p:nvSpPr>
          <p:spPr>
            <a:xfrm>
              <a:off x="2223605" y="6395805"/>
              <a:ext cx="50945" cy="57860"/>
            </a:xfrm>
            <a:custGeom>
              <a:avLst/>
              <a:gdLst>
                <a:gd name="connsiteX0" fmla="*/ 9336 w 50945"/>
                <a:gd name="connsiteY0" fmla="*/ 57860 h 57860"/>
                <a:gd name="connsiteX1" fmla="*/ 0 w 50945"/>
                <a:gd name="connsiteY1" fmla="*/ 57860 h 57860"/>
                <a:gd name="connsiteX2" fmla="*/ 0 w 50945"/>
                <a:gd name="connsiteY2" fmla="*/ 1037 h 57860"/>
                <a:gd name="connsiteX3" fmla="*/ 9336 w 50945"/>
                <a:gd name="connsiteY3" fmla="*/ 1037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0 h 57860"/>
                <a:gd name="connsiteX8" fmla="*/ 41494 w 50945"/>
                <a:gd name="connsiteY8" fmla="*/ 57860 h 57860"/>
                <a:gd name="connsiteX9" fmla="*/ 41494 w 50945"/>
                <a:gd name="connsiteY9" fmla="*/ 26048 h 57860"/>
                <a:gd name="connsiteX10" fmla="*/ 26741 w 50945"/>
                <a:gd name="connsiteY10" fmla="*/ 9105 h 57860"/>
                <a:gd name="connsiteX11" fmla="*/ 9336 w 50945"/>
                <a:gd name="connsiteY11" fmla="*/ 29391 h 57860"/>
                <a:gd name="connsiteX12" fmla="*/ 9336 w 50945"/>
                <a:gd name="connsiteY12" fmla="*/ 57860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0"/>
                  </a:moveTo>
                  <a:lnTo>
                    <a:pt x="0" y="57860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641"/>
                  </a:lnTo>
                  <a:cubicBezTo>
                    <a:pt x="13370" y="4610"/>
                    <a:pt x="20286" y="0"/>
                    <a:pt x="29046" y="0"/>
                  </a:cubicBezTo>
                  <a:cubicBezTo>
                    <a:pt x="43453" y="0"/>
                    <a:pt x="50945" y="10373"/>
                    <a:pt x="50945" y="24435"/>
                  </a:cubicBezTo>
                  <a:lnTo>
                    <a:pt x="50945" y="57860"/>
                  </a:lnTo>
                  <a:lnTo>
                    <a:pt x="41494" y="57860"/>
                  </a:lnTo>
                  <a:lnTo>
                    <a:pt x="41494" y="26048"/>
                  </a:lnTo>
                  <a:cubicBezTo>
                    <a:pt x="41494" y="14984"/>
                    <a:pt x="36653" y="9105"/>
                    <a:pt x="26741" y="9105"/>
                  </a:cubicBezTo>
                  <a:cubicBezTo>
                    <a:pt x="16252" y="9105"/>
                    <a:pt x="9336" y="18095"/>
                    <a:pt x="9336" y="29391"/>
                  </a:cubicBezTo>
                  <a:lnTo>
                    <a:pt x="9336" y="5786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66" name="Freeform: Shape 265">
              <a:extLst>
                <a:ext uri="{FF2B5EF4-FFF2-40B4-BE49-F238E27FC236}">
                  <a16:creationId xmlns:a16="http://schemas.microsoft.com/office/drawing/2014/main" id="{B0BA5B93-5A07-6B2D-0285-74FEDA38DE98}"/>
                </a:ext>
              </a:extLst>
            </p:cNvPr>
            <p:cNvSpPr/>
            <p:nvPr/>
          </p:nvSpPr>
          <p:spPr>
            <a:xfrm>
              <a:off x="2288958" y="6378746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2 h 75841"/>
                <a:gd name="connsiteX9" fmla="*/ 20401 w 33656"/>
                <a:gd name="connsiteY9" fmla="*/ 66966 h 75841"/>
                <a:gd name="connsiteX10" fmla="*/ 33656 w 33656"/>
                <a:gd name="connsiteY10" fmla="*/ 62817 h 75841"/>
                <a:gd name="connsiteX11" fmla="*/ 33656 w 33656"/>
                <a:gd name="connsiteY11" fmla="*/ 71922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2"/>
                  </a:lnTo>
                  <a:cubicBezTo>
                    <a:pt x="9336" y="63855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67" name="Freeform: Shape 266">
              <a:extLst>
                <a:ext uri="{FF2B5EF4-FFF2-40B4-BE49-F238E27FC236}">
                  <a16:creationId xmlns:a16="http://schemas.microsoft.com/office/drawing/2014/main" id="{F1F94E33-C0E8-78A3-AC22-9DB978DE360E}"/>
                </a:ext>
              </a:extLst>
            </p:cNvPr>
            <p:cNvSpPr/>
            <p:nvPr/>
          </p:nvSpPr>
          <p:spPr>
            <a:xfrm>
              <a:off x="2329991" y="6395805"/>
              <a:ext cx="59128" cy="58782"/>
            </a:xfrm>
            <a:custGeom>
              <a:avLst/>
              <a:gdLst>
                <a:gd name="connsiteX0" fmla="*/ 0 w 59128"/>
                <a:gd name="connsiteY0" fmla="*/ 29276 h 58782"/>
                <a:gd name="connsiteX1" fmla="*/ 29853 w 59128"/>
                <a:gd name="connsiteY1" fmla="*/ 0 h 58782"/>
                <a:gd name="connsiteX2" fmla="*/ 59129 w 59128"/>
                <a:gd name="connsiteY2" fmla="*/ 29276 h 58782"/>
                <a:gd name="connsiteX3" fmla="*/ 29853 w 59128"/>
                <a:gd name="connsiteY3" fmla="*/ 58783 h 58782"/>
                <a:gd name="connsiteX4" fmla="*/ 0 w 59128"/>
                <a:gd name="connsiteY4" fmla="*/ 29276 h 58782"/>
                <a:gd name="connsiteX5" fmla="*/ 29737 w 59128"/>
                <a:gd name="connsiteY5" fmla="*/ 8875 h 58782"/>
                <a:gd name="connsiteX6" fmla="*/ 9682 w 59128"/>
                <a:gd name="connsiteY6" fmla="*/ 29391 h 58782"/>
                <a:gd name="connsiteX7" fmla="*/ 29737 w 59128"/>
                <a:gd name="connsiteY7" fmla="*/ 50023 h 58782"/>
                <a:gd name="connsiteX8" fmla="*/ 49447 w 59128"/>
                <a:gd name="connsiteY8" fmla="*/ 29391 h 58782"/>
                <a:gd name="connsiteX9" fmla="*/ 29737 w 59128"/>
                <a:gd name="connsiteY9" fmla="*/ 8875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2">
                  <a:moveTo>
                    <a:pt x="0" y="29276"/>
                  </a:moveTo>
                  <a:cubicBezTo>
                    <a:pt x="0" y="12332"/>
                    <a:pt x="12564" y="0"/>
                    <a:pt x="29853" y="0"/>
                  </a:cubicBezTo>
                  <a:cubicBezTo>
                    <a:pt x="47142" y="0"/>
                    <a:pt x="59129" y="12332"/>
                    <a:pt x="59129" y="29276"/>
                  </a:cubicBezTo>
                  <a:cubicBezTo>
                    <a:pt x="59129" y="46219"/>
                    <a:pt x="46911" y="58783"/>
                    <a:pt x="29853" y="58783"/>
                  </a:cubicBezTo>
                  <a:cubicBezTo>
                    <a:pt x="12794" y="58783"/>
                    <a:pt x="0" y="46450"/>
                    <a:pt x="0" y="29276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19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8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68" name="Freeform: Shape 267">
              <a:extLst>
                <a:ext uri="{FF2B5EF4-FFF2-40B4-BE49-F238E27FC236}">
                  <a16:creationId xmlns:a16="http://schemas.microsoft.com/office/drawing/2014/main" id="{AF07FE1E-DF11-0342-BE6B-28156AE0F3B0}"/>
                </a:ext>
              </a:extLst>
            </p:cNvPr>
            <p:cNvSpPr/>
            <p:nvPr/>
          </p:nvSpPr>
          <p:spPr>
            <a:xfrm>
              <a:off x="2401683" y="6398571"/>
              <a:ext cx="13600" cy="56016"/>
            </a:xfrm>
            <a:custGeom>
              <a:avLst/>
              <a:gdLst>
                <a:gd name="connsiteX0" fmla="*/ 0 w 13600"/>
                <a:gd name="connsiteY0" fmla="*/ 6800 h 56016"/>
                <a:gd name="connsiteX1" fmla="*/ 6916 w 13600"/>
                <a:gd name="connsiteY1" fmla="*/ 0 h 56016"/>
                <a:gd name="connsiteX2" fmla="*/ 13601 w 13600"/>
                <a:gd name="connsiteY2" fmla="*/ 6800 h 56016"/>
                <a:gd name="connsiteX3" fmla="*/ 6916 w 13600"/>
                <a:gd name="connsiteY3" fmla="*/ 13370 h 56016"/>
                <a:gd name="connsiteX4" fmla="*/ 0 w 13600"/>
                <a:gd name="connsiteY4" fmla="*/ 6800 h 56016"/>
                <a:gd name="connsiteX5" fmla="*/ 0 w 13600"/>
                <a:gd name="connsiteY5" fmla="*/ 49447 h 56016"/>
                <a:gd name="connsiteX6" fmla="*/ 6916 w 13600"/>
                <a:gd name="connsiteY6" fmla="*/ 42761 h 56016"/>
                <a:gd name="connsiteX7" fmla="*/ 13601 w 13600"/>
                <a:gd name="connsiteY7" fmla="*/ 49447 h 56016"/>
                <a:gd name="connsiteX8" fmla="*/ 6916 w 13600"/>
                <a:gd name="connsiteY8" fmla="*/ 56016 h 56016"/>
                <a:gd name="connsiteX9" fmla="*/ 0 w 13600"/>
                <a:gd name="connsiteY9" fmla="*/ 49447 h 56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3600" h="56016">
                  <a:moveTo>
                    <a:pt x="0" y="6800"/>
                  </a:moveTo>
                  <a:cubicBezTo>
                    <a:pt x="0" y="2766"/>
                    <a:pt x="2882" y="0"/>
                    <a:pt x="6916" y="0"/>
                  </a:cubicBezTo>
                  <a:cubicBezTo>
                    <a:pt x="10950" y="0"/>
                    <a:pt x="13601" y="2766"/>
                    <a:pt x="13601" y="6800"/>
                  </a:cubicBezTo>
                  <a:cubicBezTo>
                    <a:pt x="13601" y="10835"/>
                    <a:pt x="10835" y="13370"/>
                    <a:pt x="6916" y="13370"/>
                  </a:cubicBezTo>
                  <a:cubicBezTo>
                    <a:pt x="2997" y="13370"/>
                    <a:pt x="0" y="10835"/>
                    <a:pt x="0" y="6800"/>
                  </a:cubicBezTo>
                  <a:close/>
                  <a:moveTo>
                    <a:pt x="0" y="49447"/>
                  </a:moveTo>
                  <a:cubicBezTo>
                    <a:pt x="0" y="45413"/>
                    <a:pt x="2882" y="42761"/>
                    <a:pt x="6916" y="42761"/>
                  </a:cubicBezTo>
                  <a:cubicBezTo>
                    <a:pt x="10950" y="42761"/>
                    <a:pt x="13601" y="45413"/>
                    <a:pt x="13601" y="49447"/>
                  </a:cubicBezTo>
                  <a:cubicBezTo>
                    <a:pt x="13601" y="53481"/>
                    <a:pt x="10835" y="56016"/>
                    <a:pt x="6916" y="56016"/>
                  </a:cubicBezTo>
                  <a:cubicBezTo>
                    <a:pt x="2997" y="56016"/>
                    <a:pt x="0" y="53481"/>
                    <a:pt x="0" y="49447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69" name="Freeform: Shape 268">
              <a:extLst>
                <a:ext uri="{FF2B5EF4-FFF2-40B4-BE49-F238E27FC236}">
                  <a16:creationId xmlns:a16="http://schemas.microsoft.com/office/drawing/2014/main" id="{28450B29-43A8-BF3A-F3F2-322C69C9EDE9}"/>
                </a:ext>
              </a:extLst>
            </p:cNvPr>
            <p:cNvSpPr/>
            <p:nvPr/>
          </p:nvSpPr>
          <p:spPr>
            <a:xfrm>
              <a:off x="700207" y="6634624"/>
              <a:ext cx="25472" cy="25242"/>
            </a:xfrm>
            <a:custGeom>
              <a:avLst/>
              <a:gdLst>
                <a:gd name="connsiteX0" fmla="*/ 0 w 25472"/>
                <a:gd name="connsiteY0" fmla="*/ 12678 h 25242"/>
                <a:gd name="connsiteX1" fmla="*/ 12679 w 25472"/>
                <a:gd name="connsiteY1" fmla="*/ 0 h 25242"/>
                <a:gd name="connsiteX2" fmla="*/ 25473 w 25472"/>
                <a:gd name="connsiteY2" fmla="*/ 12678 h 25242"/>
                <a:gd name="connsiteX3" fmla="*/ 12679 w 25472"/>
                <a:gd name="connsiteY3" fmla="*/ 25242 h 25242"/>
                <a:gd name="connsiteX4" fmla="*/ 0 w 25472"/>
                <a:gd name="connsiteY4" fmla="*/ 12678 h 252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72" h="25242">
                  <a:moveTo>
                    <a:pt x="0" y="12678"/>
                  </a:moveTo>
                  <a:cubicBezTo>
                    <a:pt x="0" y="5532"/>
                    <a:pt x="5763" y="0"/>
                    <a:pt x="12679" y="0"/>
                  </a:cubicBezTo>
                  <a:cubicBezTo>
                    <a:pt x="19594" y="0"/>
                    <a:pt x="25473" y="5532"/>
                    <a:pt x="25473" y="12678"/>
                  </a:cubicBezTo>
                  <a:cubicBezTo>
                    <a:pt x="25473" y="19825"/>
                    <a:pt x="19825" y="25242"/>
                    <a:pt x="12679" y="25242"/>
                  </a:cubicBezTo>
                  <a:cubicBezTo>
                    <a:pt x="5532" y="25242"/>
                    <a:pt x="0" y="19594"/>
                    <a:pt x="0" y="12678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70" name="Freeform: Shape 269">
              <a:extLst>
                <a:ext uri="{FF2B5EF4-FFF2-40B4-BE49-F238E27FC236}">
                  <a16:creationId xmlns:a16="http://schemas.microsoft.com/office/drawing/2014/main" id="{D73781F8-0527-1E98-63C1-4A1294AFFD01}"/>
                </a:ext>
              </a:extLst>
            </p:cNvPr>
            <p:cNvSpPr/>
            <p:nvPr/>
          </p:nvSpPr>
          <p:spPr>
            <a:xfrm>
              <a:off x="794375" y="6596819"/>
              <a:ext cx="88289" cy="88289"/>
            </a:xfrm>
            <a:custGeom>
              <a:avLst/>
              <a:gdLst>
                <a:gd name="connsiteX0" fmla="*/ 44145 w 88289"/>
                <a:gd name="connsiteY0" fmla="*/ 88289 h 88289"/>
                <a:gd name="connsiteX1" fmla="*/ 0 w 88289"/>
                <a:gd name="connsiteY1" fmla="*/ 44029 h 88289"/>
                <a:gd name="connsiteX2" fmla="*/ 44145 w 88289"/>
                <a:gd name="connsiteY2" fmla="*/ 0 h 88289"/>
                <a:gd name="connsiteX3" fmla="*/ 88290 w 88289"/>
                <a:gd name="connsiteY3" fmla="*/ 44029 h 88289"/>
                <a:gd name="connsiteX4" fmla="*/ 44145 w 88289"/>
                <a:gd name="connsiteY4" fmla="*/ 88289 h 88289"/>
                <a:gd name="connsiteX5" fmla="*/ 78262 w 88289"/>
                <a:gd name="connsiteY5" fmla="*/ 44029 h 88289"/>
                <a:gd name="connsiteX6" fmla="*/ 44145 w 88289"/>
                <a:gd name="connsiteY6" fmla="*/ 8990 h 88289"/>
                <a:gd name="connsiteX7" fmla="*/ 10143 w 88289"/>
                <a:gd name="connsiteY7" fmla="*/ 44029 h 88289"/>
                <a:gd name="connsiteX8" fmla="*/ 44145 w 88289"/>
                <a:gd name="connsiteY8" fmla="*/ 79299 h 88289"/>
                <a:gd name="connsiteX9" fmla="*/ 78262 w 88289"/>
                <a:gd name="connsiteY9" fmla="*/ 44029 h 882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8289" h="88289">
                  <a:moveTo>
                    <a:pt x="44145" y="88289"/>
                  </a:moveTo>
                  <a:cubicBezTo>
                    <a:pt x="18326" y="88289"/>
                    <a:pt x="0" y="69848"/>
                    <a:pt x="0" y="44029"/>
                  </a:cubicBezTo>
                  <a:cubicBezTo>
                    <a:pt x="0" y="18211"/>
                    <a:pt x="18442" y="0"/>
                    <a:pt x="44145" y="0"/>
                  </a:cubicBezTo>
                  <a:cubicBezTo>
                    <a:pt x="69848" y="0"/>
                    <a:pt x="88290" y="18326"/>
                    <a:pt x="88290" y="44029"/>
                  </a:cubicBezTo>
                  <a:cubicBezTo>
                    <a:pt x="88290" y="69732"/>
                    <a:pt x="70078" y="88289"/>
                    <a:pt x="44145" y="88289"/>
                  </a:cubicBezTo>
                  <a:close/>
                  <a:moveTo>
                    <a:pt x="78262" y="44029"/>
                  </a:moveTo>
                  <a:cubicBezTo>
                    <a:pt x="78262" y="23744"/>
                    <a:pt x="64315" y="8990"/>
                    <a:pt x="44145" y="8990"/>
                  </a:cubicBezTo>
                  <a:cubicBezTo>
                    <a:pt x="23974" y="8990"/>
                    <a:pt x="10143" y="23744"/>
                    <a:pt x="10143" y="44029"/>
                  </a:cubicBezTo>
                  <a:cubicBezTo>
                    <a:pt x="10143" y="64315"/>
                    <a:pt x="23859" y="79299"/>
                    <a:pt x="44145" y="79299"/>
                  </a:cubicBezTo>
                  <a:cubicBezTo>
                    <a:pt x="64431" y="79299"/>
                    <a:pt x="78262" y="64315"/>
                    <a:pt x="78262" y="44029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71" name="Freeform: Shape 270">
              <a:extLst>
                <a:ext uri="{FF2B5EF4-FFF2-40B4-BE49-F238E27FC236}">
                  <a16:creationId xmlns:a16="http://schemas.microsoft.com/office/drawing/2014/main" id="{C6EE78D2-2AD1-3555-072A-BC7B94027D6D}"/>
                </a:ext>
              </a:extLst>
            </p:cNvPr>
            <p:cNvSpPr/>
            <p:nvPr/>
          </p:nvSpPr>
          <p:spPr>
            <a:xfrm>
              <a:off x="896841" y="6626326"/>
              <a:ext cx="58782" cy="86675"/>
            </a:xfrm>
            <a:custGeom>
              <a:avLst/>
              <a:gdLst>
                <a:gd name="connsiteX0" fmla="*/ 9336 w 58782"/>
                <a:gd name="connsiteY0" fmla="*/ 47026 h 86675"/>
                <a:gd name="connsiteX1" fmla="*/ 9336 w 58782"/>
                <a:gd name="connsiteY1" fmla="*/ 86675 h 86675"/>
                <a:gd name="connsiteX2" fmla="*/ 0 w 58782"/>
                <a:gd name="connsiteY2" fmla="*/ 86675 h 86675"/>
                <a:gd name="connsiteX3" fmla="*/ 0 w 58782"/>
                <a:gd name="connsiteY3" fmla="*/ 1037 h 86675"/>
                <a:gd name="connsiteX4" fmla="*/ 9336 w 58782"/>
                <a:gd name="connsiteY4" fmla="*/ 1037 h 86675"/>
                <a:gd name="connsiteX5" fmla="*/ 9336 w 58782"/>
                <a:gd name="connsiteY5" fmla="*/ 11871 h 86675"/>
                <a:gd name="connsiteX6" fmla="*/ 30198 w 58782"/>
                <a:gd name="connsiteY6" fmla="*/ 0 h 86675"/>
                <a:gd name="connsiteX7" fmla="*/ 58783 w 58782"/>
                <a:gd name="connsiteY7" fmla="*/ 29276 h 86675"/>
                <a:gd name="connsiteX8" fmla="*/ 30198 w 58782"/>
                <a:gd name="connsiteY8" fmla="*/ 58783 h 86675"/>
                <a:gd name="connsiteX9" fmla="*/ 9336 w 58782"/>
                <a:gd name="connsiteY9" fmla="*/ 47026 h 86675"/>
                <a:gd name="connsiteX10" fmla="*/ 29391 w 58782"/>
                <a:gd name="connsiteY10" fmla="*/ 8875 h 86675"/>
                <a:gd name="connsiteX11" fmla="*/ 9336 w 58782"/>
                <a:gd name="connsiteY11" fmla="*/ 29391 h 86675"/>
                <a:gd name="connsiteX12" fmla="*/ 29391 w 58782"/>
                <a:gd name="connsiteY12" fmla="*/ 50023 h 86675"/>
                <a:gd name="connsiteX13" fmla="*/ 49101 w 58782"/>
                <a:gd name="connsiteY13" fmla="*/ 29391 h 86675"/>
                <a:gd name="connsiteX14" fmla="*/ 29391 w 58782"/>
                <a:gd name="connsiteY14" fmla="*/ 8875 h 8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6675">
                  <a:moveTo>
                    <a:pt x="9336" y="47026"/>
                  </a:moveTo>
                  <a:lnTo>
                    <a:pt x="9336" y="86675"/>
                  </a:lnTo>
                  <a:lnTo>
                    <a:pt x="0" y="86675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871"/>
                  </a:lnTo>
                  <a:cubicBezTo>
                    <a:pt x="13601" y="4610"/>
                    <a:pt x="21093" y="0"/>
                    <a:pt x="30198" y="0"/>
                  </a:cubicBezTo>
                  <a:cubicBezTo>
                    <a:pt x="46681" y="0"/>
                    <a:pt x="58783" y="12332"/>
                    <a:pt x="58783" y="29276"/>
                  </a:cubicBezTo>
                  <a:cubicBezTo>
                    <a:pt x="58783" y="46219"/>
                    <a:pt x="46681" y="58783"/>
                    <a:pt x="30198" y="58783"/>
                  </a:cubicBezTo>
                  <a:cubicBezTo>
                    <a:pt x="21093" y="58783"/>
                    <a:pt x="13601" y="54287"/>
                    <a:pt x="9336" y="47026"/>
                  </a:cubicBezTo>
                  <a:close/>
                  <a:moveTo>
                    <a:pt x="29391" y="8875"/>
                  </a:moveTo>
                  <a:cubicBezTo>
                    <a:pt x="17750" y="8875"/>
                    <a:pt x="9336" y="17519"/>
                    <a:pt x="9336" y="29391"/>
                  </a:cubicBezTo>
                  <a:cubicBezTo>
                    <a:pt x="9336" y="41263"/>
                    <a:pt x="17750" y="50023"/>
                    <a:pt x="29391" y="50023"/>
                  </a:cubicBezTo>
                  <a:cubicBezTo>
                    <a:pt x="41033" y="50023"/>
                    <a:pt x="49101" y="41378"/>
                    <a:pt x="49101" y="29391"/>
                  </a:cubicBezTo>
                  <a:cubicBezTo>
                    <a:pt x="49101" y="17404"/>
                    <a:pt x="40802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72" name="Freeform: Shape 271">
              <a:extLst>
                <a:ext uri="{FF2B5EF4-FFF2-40B4-BE49-F238E27FC236}">
                  <a16:creationId xmlns:a16="http://schemas.microsoft.com/office/drawing/2014/main" id="{86AECAAE-776F-8F91-0074-F1C4CE2D8C1E}"/>
                </a:ext>
              </a:extLst>
            </p:cNvPr>
            <p:cNvSpPr/>
            <p:nvPr/>
          </p:nvSpPr>
          <p:spPr>
            <a:xfrm>
              <a:off x="965998" y="6626326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2 h 58782"/>
                <a:gd name="connsiteX11" fmla="*/ 28124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73" name="Freeform: Shape 272">
              <a:extLst>
                <a:ext uri="{FF2B5EF4-FFF2-40B4-BE49-F238E27FC236}">
                  <a16:creationId xmlns:a16="http://schemas.microsoft.com/office/drawing/2014/main" id="{172B72D3-D5EE-F65E-E416-8B036BD9FAF6}"/>
                </a:ext>
              </a:extLst>
            </p:cNvPr>
            <p:cNvSpPr/>
            <p:nvPr/>
          </p:nvSpPr>
          <p:spPr>
            <a:xfrm>
              <a:off x="1036076" y="6626326"/>
              <a:ext cx="50945" cy="57860"/>
            </a:xfrm>
            <a:custGeom>
              <a:avLst/>
              <a:gdLst>
                <a:gd name="connsiteX0" fmla="*/ 9336 w 50945"/>
                <a:gd name="connsiteY0" fmla="*/ 57860 h 57860"/>
                <a:gd name="connsiteX1" fmla="*/ 0 w 50945"/>
                <a:gd name="connsiteY1" fmla="*/ 57860 h 57860"/>
                <a:gd name="connsiteX2" fmla="*/ 0 w 50945"/>
                <a:gd name="connsiteY2" fmla="*/ 1037 h 57860"/>
                <a:gd name="connsiteX3" fmla="*/ 9336 w 50945"/>
                <a:gd name="connsiteY3" fmla="*/ 1037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0 h 57860"/>
                <a:gd name="connsiteX8" fmla="*/ 41494 w 50945"/>
                <a:gd name="connsiteY8" fmla="*/ 57860 h 57860"/>
                <a:gd name="connsiteX9" fmla="*/ 41494 w 50945"/>
                <a:gd name="connsiteY9" fmla="*/ 26048 h 57860"/>
                <a:gd name="connsiteX10" fmla="*/ 26740 w 50945"/>
                <a:gd name="connsiteY10" fmla="*/ 9105 h 57860"/>
                <a:gd name="connsiteX11" fmla="*/ 9336 w 50945"/>
                <a:gd name="connsiteY11" fmla="*/ 29391 h 57860"/>
                <a:gd name="connsiteX12" fmla="*/ 9336 w 50945"/>
                <a:gd name="connsiteY12" fmla="*/ 57860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0"/>
                  </a:moveTo>
                  <a:lnTo>
                    <a:pt x="0" y="57860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641"/>
                  </a:lnTo>
                  <a:cubicBezTo>
                    <a:pt x="13370" y="4610"/>
                    <a:pt x="20286" y="0"/>
                    <a:pt x="29046" y="0"/>
                  </a:cubicBezTo>
                  <a:cubicBezTo>
                    <a:pt x="43453" y="0"/>
                    <a:pt x="50945" y="10373"/>
                    <a:pt x="50945" y="24435"/>
                  </a:cubicBezTo>
                  <a:lnTo>
                    <a:pt x="50945" y="57860"/>
                  </a:lnTo>
                  <a:lnTo>
                    <a:pt x="41494" y="57860"/>
                  </a:lnTo>
                  <a:lnTo>
                    <a:pt x="41494" y="26048"/>
                  </a:lnTo>
                  <a:cubicBezTo>
                    <a:pt x="41494" y="14984"/>
                    <a:pt x="36653" y="9105"/>
                    <a:pt x="26740" y="9105"/>
                  </a:cubicBezTo>
                  <a:cubicBezTo>
                    <a:pt x="16252" y="9105"/>
                    <a:pt x="9336" y="18095"/>
                    <a:pt x="9336" y="29391"/>
                  </a:cubicBezTo>
                  <a:lnTo>
                    <a:pt x="9336" y="5786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74" name="Freeform: Shape 273">
              <a:extLst>
                <a:ext uri="{FF2B5EF4-FFF2-40B4-BE49-F238E27FC236}">
                  <a16:creationId xmlns:a16="http://schemas.microsoft.com/office/drawing/2014/main" id="{E515ABBC-6846-58E8-FD4A-5E44AF171ECD}"/>
                </a:ext>
              </a:extLst>
            </p:cNvPr>
            <p:cNvSpPr/>
            <p:nvPr/>
          </p:nvSpPr>
          <p:spPr>
            <a:xfrm>
              <a:off x="1102927" y="6604311"/>
              <a:ext cx="16828" cy="79875"/>
            </a:xfrm>
            <a:custGeom>
              <a:avLst/>
              <a:gdLst>
                <a:gd name="connsiteX0" fmla="*/ 0 w 16828"/>
                <a:gd name="connsiteY0" fmla="*/ 6225 h 79875"/>
                <a:gd name="connsiteX1" fmla="*/ 5994 w 16828"/>
                <a:gd name="connsiteY1" fmla="*/ 0 h 79875"/>
                <a:gd name="connsiteX2" fmla="*/ 10028 w 16828"/>
                <a:gd name="connsiteY2" fmla="*/ 1268 h 79875"/>
                <a:gd name="connsiteX3" fmla="*/ 16828 w 16828"/>
                <a:gd name="connsiteY3" fmla="*/ 6109 h 79875"/>
                <a:gd name="connsiteX4" fmla="*/ 10028 w 16828"/>
                <a:gd name="connsiteY4" fmla="*/ 10835 h 79875"/>
                <a:gd name="connsiteX5" fmla="*/ 5994 w 16828"/>
                <a:gd name="connsiteY5" fmla="*/ 12218 h 79875"/>
                <a:gd name="connsiteX6" fmla="*/ 0 w 16828"/>
                <a:gd name="connsiteY6" fmla="*/ 6225 h 79875"/>
                <a:gd name="connsiteX7" fmla="*/ 1959 w 16828"/>
                <a:gd name="connsiteY7" fmla="*/ 23052 h 79875"/>
                <a:gd name="connsiteX8" fmla="*/ 11411 w 16828"/>
                <a:gd name="connsiteY8" fmla="*/ 23052 h 79875"/>
                <a:gd name="connsiteX9" fmla="*/ 11411 w 16828"/>
                <a:gd name="connsiteY9" fmla="*/ 79875 h 79875"/>
                <a:gd name="connsiteX10" fmla="*/ 1959 w 16828"/>
                <a:gd name="connsiteY10" fmla="*/ 79875 h 79875"/>
                <a:gd name="connsiteX11" fmla="*/ 1959 w 16828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8" h="79875">
                  <a:moveTo>
                    <a:pt x="0" y="6225"/>
                  </a:moveTo>
                  <a:cubicBezTo>
                    <a:pt x="0" y="2766"/>
                    <a:pt x="2651" y="0"/>
                    <a:pt x="5994" y="0"/>
                  </a:cubicBezTo>
                  <a:cubicBezTo>
                    <a:pt x="7492" y="0"/>
                    <a:pt x="8760" y="346"/>
                    <a:pt x="10028" y="1268"/>
                  </a:cubicBezTo>
                  <a:lnTo>
                    <a:pt x="16828" y="6109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4" y="12218"/>
                  </a:cubicBezTo>
                  <a:cubicBezTo>
                    <a:pt x="2651" y="12218"/>
                    <a:pt x="0" y="9567"/>
                    <a:pt x="0" y="6225"/>
                  </a:cubicBezTo>
                  <a:close/>
                  <a:moveTo>
                    <a:pt x="1959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59" y="79875"/>
                  </a:lnTo>
                  <a:lnTo>
                    <a:pt x="1959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75" name="Freeform: Shape 274">
              <a:extLst>
                <a:ext uri="{FF2B5EF4-FFF2-40B4-BE49-F238E27FC236}">
                  <a16:creationId xmlns:a16="http://schemas.microsoft.com/office/drawing/2014/main" id="{6E152F43-FEC6-18E5-0FAE-BBC532ED71FA}"/>
                </a:ext>
              </a:extLst>
            </p:cNvPr>
            <p:cNvSpPr/>
            <p:nvPr/>
          </p:nvSpPr>
          <p:spPr>
            <a:xfrm>
              <a:off x="1133356" y="6626326"/>
              <a:ext cx="50945" cy="57860"/>
            </a:xfrm>
            <a:custGeom>
              <a:avLst/>
              <a:gdLst>
                <a:gd name="connsiteX0" fmla="*/ 9336 w 50945"/>
                <a:gd name="connsiteY0" fmla="*/ 57860 h 57860"/>
                <a:gd name="connsiteX1" fmla="*/ 0 w 50945"/>
                <a:gd name="connsiteY1" fmla="*/ 57860 h 57860"/>
                <a:gd name="connsiteX2" fmla="*/ 0 w 50945"/>
                <a:gd name="connsiteY2" fmla="*/ 1037 h 57860"/>
                <a:gd name="connsiteX3" fmla="*/ 9336 w 50945"/>
                <a:gd name="connsiteY3" fmla="*/ 1037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0 h 57860"/>
                <a:gd name="connsiteX8" fmla="*/ 41494 w 50945"/>
                <a:gd name="connsiteY8" fmla="*/ 57860 h 57860"/>
                <a:gd name="connsiteX9" fmla="*/ 41494 w 50945"/>
                <a:gd name="connsiteY9" fmla="*/ 26048 h 57860"/>
                <a:gd name="connsiteX10" fmla="*/ 26740 w 50945"/>
                <a:gd name="connsiteY10" fmla="*/ 9105 h 57860"/>
                <a:gd name="connsiteX11" fmla="*/ 9336 w 50945"/>
                <a:gd name="connsiteY11" fmla="*/ 29391 h 57860"/>
                <a:gd name="connsiteX12" fmla="*/ 9336 w 50945"/>
                <a:gd name="connsiteY12" fmla="*/ 57860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0"/>
                  </a:moveTo>
                  <a:lnTo>
                    <a:pt x="0" y="57860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641"/>
                  </a:lnTo>
                  <a:cubicBezTo>
                    <a:pt x="13370" y="4610"/>
                    <a:pt x="20286" y="0"/>
                    <a:pt x="29046" y="0"/>
                  </a:cubicBezTo>
                  <a:cubicBezTo>
                    <a:pt x="43453" y="0"/>
                    <a:pt x="50945" y="10373"/>
                    <a:pt x="50945" y="24435"/>
                  </a:cubicBezTo>
                  <a:lnTo>
                    <a:pt x="50945" y="57860"/>
                  </a:lnTo>
                  <a:lnTo>
                    <a:pt x="41494" y="57860"/>
                  </a:lnTo>
                  <a:lnTo>
                    <a:pt x="41494" y="26048"/>
                  </a:lnTo>
                  <a:cubicBezTo>
                    <a:pt x="41494" y="14984"/>
                    <a:pt x="36653" y="9105"/>
                    <a:pt x="26740" y="9105"/>
                  </a:cubicBezTo>
                  <a:cubicBezTo>
                    <a:pt x="16252" y="9105"/>
                    <a:pt x="9336" y="18095"/>
                    <a:pt x="9336" y="29391"/>
                  </a:cubicBezTo>
                  <a:lnTo>
                    <a:pt x="9336" y="5786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76" name="Freeform: Shape 275">
              <a:extLst>
                <a:ext uri="{FF2B5EF4-FFF2-40B4-BE49-F238E27FC236}">
                  <a16:creationId xmlns:a16="http://schemas.microsoft.com/office/drawing/2014/main" id="{2BA5D54C-EC39-FAC9-3128-4452F9484BCE}"/>
                </a:ext>
              </a:extLst>
            </p:cNvPr>
            <p:cNvSpPr/>
            <p:nvPr/>
          </p:nvSpPr>
          <p:spPr>
            <a:xfrm>
              <a:off x="1197441" y="6626211"/>
              <a:ext cx="58782" cy="87597"/>
            </a:xfrm>
            <a:custGeom>
              <a:avLst/>
              <a:gdLst>
                <a:gd name="connsiteX0" fmla="*/ 28815 w 58782"/>
                <a:gd name="connsiteY0" fmla="*/ 87598 h 87597"/>
                <a:gd name="connsiteX1" fmla="*/ 5994 w 58782"/>
                <a:gd name="connsiteY1" fmla="*/ 80336 h 87597"/>
                <a:gd name="connsiteX2" fmla="*/ 5994 w 58782"/>
                <a:gd name="connsiteY2" fmla="*/ 69963 h 87597"/>
                <a:gd name="connsiteX3" fmla="*/ 28815 w 58782"/>
                <a:gd name="connsiteY3" fmla="*/ 78722 h 87597"/>
                <a:gd name="connsiteX4" fmla="*/ 49331 w 58782"/>
                <a:gd name="connsiteY4" fmla="*/ 59013 h 87597"/>
                <a:gd name="connsiteX5" fmla="*/ 49331 w 58782"/>
                <a:gd name="connsiteY5" fmla="*/ 47257 h 87597"/>
                <a:gd name="connsiteX6" fmla="*/ 28585 w 58782"/>
                <a:gd name="connsiteY6" fmla="*/ 58783 h 87597"/>
                <a:gd name="connsiteX7" fmla="*/ 0 w 58782"/>
                <a:gd name="connsiteY7" fmla="*/ 29737 h 87597"/>
                <a:gd name="connsiteX8" fmla="*/ 28585 w 58782"/>
                <a:gd name="connsiteY8" fmla="*/ 0 h 87597"/>
                <a:gd name="connsiteX9" fmla="*/ 49331 w 58782"/>
                <a:gd name="connsiteY9" fmla="*/ 11871 h 87597"/>
                <a:gd name="connsiteX10" fmla="*/ 49331 w 58782"/>
                <a:gd name="connsiteY10" fmla="*/ 1037 h 87597"/>
                <a:gd name="connsiteX11" fmla="*/ 58783 w 58782"/>
                <a:gd name="connsiteY11" fmla="*/ 1037 h 87597"/>
                <a:gd name="connsiteX12" fmla="*/ 58783 w 58782"/>
                <a:gd name="connsiteY12" fmla="*/ 58322 h 87597"/>
                <a:gd name="connsiteX13" fmla="*/ 28815 w 58782"/>
                <a:gd name="connsiteY13" fmla="*/ 87598 h 87597"/>
                <a:gd name="connsiteX14" fmla="*/ 29391 w 58782"/>
                <a:gd name="connsiteY14" fmla="*/ 8875 h 87597"/>
                <a:gd name="connsiteX15" fmla="*/ 9682 w 58782"/>
                <a:gd name="connsiteY15" fmla="*/ 29622 h 87597"/>
                <a:gd name="connsiteX16" fmla="*/ 29391 w 58782"/>
                <a:gd name="connsiteY16" fmla="*/ 50023 h 87597"/>
                <a:gd name="connsiteX17" fmla="*/ 49331 w 58782"/>
                <a:gd name="connsiteY17" fmla="*/ 29622 h 87597"/>
                <a:gd name="connsiteX18" fmla="*/ 29391 w 58782"/>
                <a:gd name="connsiteY18" fmla="*/ 8875 h 875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8782" h="87597">
                  <a:moveTo>
                    <a:pt x="28815" y="87598"/>
                  </a:moveTo>
                  <a:cubicBezTo>
                    <a:pt x="20516" y="87598"/>
                    <a:pt x="12679" y="85178"/>
                    <a:pt x="5994" y="80336"/>
                  </a:cubicBezTo>
                  <a:lnTo>
                    <a:pt x="5994" y="69963"/>
                  </a:lnTo>
                  <a:cubicBezTo>
                    <a:pt x="12448" y="75956"/>
                    <a:pt x="21208" y="78722"/>
                    <a:pt x="28815" y="78722"/>
                  </a:cubicBezTo>
                  <a:cubicBezTo>
                    <a:pt x="42185" y="78722"/>
                    <a:pt x="49331" y="71807"/>
                    <a:pt x="49331" y="59013"/>
                  </a:cubicBezTo>
                  <a:lnTo>
                    <a:pt x="49331" y="47257"/>
                  </a:lnTo>
                  <a:cubicBezTo>
                    <a:pt x="45067" y="54403"/>
                    <a:pt x="37575" y="58783"/>
                    <a:pt x="28585" y="58783"/>
                  </a:cubicBezTo>
                  <a:cubicBezTo>
                    <a:pt x="11987" y="58783"/>
                    <a:pt x="0" y="46565"/>
                    <a:pt x="0" y="29737"/>
                  </a:cubicBezTo>
                  <a:cubicBezTo>
                    <a:pt x="0" y="12909"/>
                    <a:pt x="11987" y="0"/>
                    <a:pt x="28585" y="0"/>
                  </a:cubicBezTo>
                  <a:cubicBezTo>
                    <a:pt x="37575" y="0"/>
                    <a:pt x="45067" y="4610"/>
                    <a:pt x="49331" y="11871"/>
                  </a:cubicBezTo>
                  <a:lnTo>
                    <a:pt x="49331" y="1037"/>
                  </a:lnTo>
                  <a:lnTo>
                    <a:pt x="58783" y="1037"/>
                  </a:lnTo>
                  <a:lnTo>
                    <a:pt x="58783" y="58322"/>
                  </a:lnTo>
                  <a:cubicBezTo>
                    <a:pt x="58783" y="77109"/>
                    <a:pt x="47833" y="87598"/>
                    <a:pt x="28815" y="87598"/>
                  </a:cubicBezTo>
                  <a:close/>
                  <a:moveTo>
                    <a:pt x="29391" y="8875"/>
                  </a:moveTo>
                  <a:cubicBezTo>
                    <a:pt x="17981" y="8875"/>
                    <a:pt x="9682" y="17634"/>
                    <a:pt x="9682" y="29622"/>
                  </a:cubicBezTo>
                  <a:cubicBezTo>
                    <a:pt x="9682" y="41609"/>
                    <a:pt x="17981" y="50023"/>
                    <a:pt x="29391" y="50023"/>
                  </a:cubicBezTo>
                  <a:cubicBezTo>
                    <a:pt x="40802" y="50023"/>
                    <a:pt x="49331" y="41378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77" name="Freeform: Shape 276">
              <a:extLst>
                <a:ext uri="{FF2B5EF4-FFF2-40B4-BE49-F238E27FC236}">
                  <a16:creationId xmlns:a16="http://schemas.microsoft.com/office/drawing/2014/main" id="{68259476-3D52-0498-C6F9-3761AD8EFB7A}"/>
                </a:ext>
              </a:extLst>
            </p:cNvPr>
            <p:cNvSpPr/>
            <p:nvPr/>
          </p:nvSpPr>
          <p:spPr>
            <a:xfrm>
              <a:off x="1297487" y="6626326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1 w 58782"/>
                <a:gd name="connsiteY4" fmla="*/ 11756 h 58782"/>
                <a:gd name="connsiteX5" fmla="*/ 49331 w 58782"/>
                <a:gd name="connsiteY5" fmla="*/ 1037 h 58782"/>
                <a:gd name="connsiteX6" fmla="*/ 58783 w 58782"/>
                <a:gd name="connsiteY6" fmla="*/ 1037 h 58782"/>
                <a:gd name="connsiteX7" fmla="*/ 58783 w 58782"/>
                <a:gd name="connsiteY7" fmla="*/ 57860 h 58782"/>
                <a:gd name="connsiteX8" fmla="*/ 49331 w 58782"/>
                <a:gd name="connsiteY8" fmla="*/ 57860 h 58782"/>
                <a:gd name="connsiteX9" fmla="*/ 49331 w 58782"/>
                <a:gd name="connsiteY9" fmla="*/ 47257 h 58782"/>
                <a:gd name="connsiteX10" fmla="*/ 9682 w 58782"/>
                <a:gd name="connsiteY10" fmla="*/ 29621 h 58782"/>
                <a:gd name="connsiteX11" fmla="*/ 29391 w 58782"/>
                <a:gd name="connsiteY11" fmla="*/ 50023 h 58782"/>
                <a:gd name="connsiteX12" fmla="*/ 49331 w 58782"/>
                <a:gd name="connsiteY12" fmla="*/ 29621 h 58782"/>
                <a:gd name="connsiteX13" fmla="*/ 29391 w 58782"/>
                <a:gd name="connsiteY13" fmla="*/ 8875 h 58782"/>
                <a:gd name="connsiteX14" fmla="*/ 9682 w 58782"/>
                <a:gd name="connsiteY14" fmla="*/ 29621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6"/>
                  </a:cubicBezTo>
                  <a:lnTo>
                    <a:pt x="49331" y="1037"/>
                  </a:lnTo>
                  <a:lnTo>
                    <a:pt x="58783" y="1037"/>
                  </a:lnTo>
                  <a:lnTo>
                    <a:pt x="58783" y="57860"/>
                  </a:lnTo>
                  <a:lnTo>
                    <a:pt x="49331" y="57860"/>
                  </a:lnTo>
                  <a:lnTo>
                    <a:pt x="49331" y="47257"/>
                  </a:lnTo>
                  <a:close/>
                  <a:moveTo>
                    <a:pt x="9682" y="29621"/>
                  </a:moveTo>
                  <a:cubicBezTo>
                    <a:pt x="9682" y="41378"/>
                    <a:pt x="17981" y="50023"/>
                    <a:pt x="29391" y="50023"/>
                  </a:cubicBezTo>
                  <a:cubicBezTo>
                    <a:pt x="40802" y="50023"/>
                    <a:pt x="49331" y="41378"/>
                    <a:pt x="49331" y="29621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4"/>
                    <a:pt x="9682" y="29621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78" name="Freeform: Shape 277">
              <a:extLst>
                <a:ext uri="{FF2B5EF4-FFF2-40B4-BE49-F238E27FC236}">
                  <a16:creationId xmlns:a16="http://schemas.microsoft.com/office/drawing/2014/main" id="{201C0420-9272-AA94-E789-5E766FF53098}"/>
                </a:ext>
              </a:extLst>
            </p:cNvPr>
            <p:cNvSpPr/>
            <p:nvPr/>
          </p:nvSpPr>
          <p:spPr>
            <a:xfrm>
              <a:off x="1374481" y="6609267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2 h 75841"/>
                <a:gd name="connsiteX9" fmla="*/ 20401 w 33656"/>
                <a:gd name="connsiteY9" fmla="*/ 66966 h 75841"/>
                <a:gd name="connsiteX10" fmla="*/ 33656 w 33656"/>
                <a:gd name="connsiteY10" fmla="*/ 62817 h 75841"/>
                <a:gd name="connsiteX11" fmla="*/ 33656 w 33656"/>
                <a:gd name="connsiteY11" fmla="*/ 71922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2"/>
                  </a:lnTo>
                  <a:cubicBezTo>
                    <a:pt x="9336" y="63855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79" name="Freeform: Shape 278">
              <a:extLst>
                <a:ext uri="{FF2B5EF4-FFF2-40B4-BE49-F238E27FC236}">
                  <a16:creationId xmlns:a16="http://schemas.microsoft.com/office/drawing/2014/main" id="{3F3BA703-0A4A-FB28-67DC-191C24AA433B}"/>
                </a:ext>
              </a:extLst>
            </p:cNvPr>
            <p:cNvSpPr/>
            <p:nvPr/>
          </p:nvSpPr>
          <p:spPr>
            <a:xfrm>
              <a:off x="1418972" y="6609267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2 h 75841"/>
                <a:gd name="connsiteX9" fmla="*/ 20401 w 33656"/>
                <a:gd name="connsiteY9" fmla="*/ 66966 h 75841"/>
                <a:gd name="connsiteX10" fmla="*/ 33656 w 33656"/>
                <a:gd name="connsiteY10" fmla="*/ 62817 h 75841"/>
                <a:gd name="connsiteX11" fmla="*/ 33656 w 33656"/>
                <a:gd name="connsiteY11" fmla="*/ 71922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2"/>
                  </a:lnTo>
                  <a:cubicBezTo>
                    <a:pt x="9336" y="63855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80" name="Freeform: Shape 279">
              <a:extLst>
                <a:ext uri="{FF2B5EF4-FFF2-40B4-BE49-F238E27FC236}">
                  <a16:creationId xmlns:a16="http://schemas.microsoft.com/office/drawing/2014/main" id="{794AC8EF-6208-5180-F9F5-E53B087C5DA7}"/>
                </a:ext>
              </a:extLst>
            </p:cNvPr>
            <p:cNvSpPr/>
            <p:nvPr/>
          </p:nvSpPr>
          <p:spPr>
            <a:xfrm>
              <a:off x="1460004" y="6626326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1 w 58782"/>
                <a:gd name="connsiteY4" fmla="*/ 11756 h 58782"/>
                <a:gd name="connsiteX5" fmla="*/ 49331 w 58782"/>
                <a:gd name="connsiteY5" fmla="*/ 1037 h 58782"/>
                <a:gd name="connsiteX6" fmla="*/ 58783 w 58782"/>
                <a:gd name="connsiteY6" fmla="*/ 1037 h 58782"/>
                <a:gd name="connsiteX7" fmla="*/ 58783 w 58782"/>
                <a:gd name="connsiteY7" fmla="*/ 57860 h 58782"/>
                <a:gd name="connsiteX8" fmla="*/ 49331 w 58782"/>
                <a:gd name="connsiteY8" fmla="*/ 57860 h 58782"/>
                <a:gd name="connsiteX9" fmla="*/ 49331 w 58782"/>
                <a:gd name="connsiteY9" fmla="*/ 47257 h 58782"/>
                <a:gd name="connsiteX10" fmla="*/ 9682 w 58782"/>
                <a:gd name="connsiteY10" fmla="*/ 29621 h 58782"/>
                <a:gd name="connsiteX11" fmla="*/ 29391 w 58782"/>
                <a:gd name="connsiteY11" fmla="*/ 50023 h 58782"/>
                <a:gd name="connsiteX12" fmla="*/ 49331 w 58782"/>
                <a:gd name="connsiteY12" fmla="*/ 29621 h 58782"/>
                <a:gd name="connsiteX13" fmla="*/ 29391 w 58782"/>
                <a:gd name="connsiteY13" fmla="*/ 8875 h 58782"/>
                <a:gd name="connsiteX14" fmla="*/ 9682 w 58782"/>
                <a:gd name="connsiteY14" fmla="*/ 29621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6"/>
                  </a:cubicBezTo>
                  <a:lnTo>
                    <a:pt x="49331" y="1037"/>
                  </a:lnTo>
                  <a:lnTo>
                    <a:pt x="58783" y="1037"/>
                  </a:lnTo>
                  <a:lnTo>
                    <a:pt x="58783" y="57860"/>
                  </a:lnTo>
                  <a:lnTo>
                    <a:pt x="49331" y="57860"/>
                  </a:lnTo>
                  <a:lnTo>
                    <a:pt x="49331" y="47257"/>
                  </a:lnTo>
                  <a:close/>
                  <a:moveTo>
                    <a:pt x="9682" y="29621"/>
                  </a:moveTo>
                  <a:cubicBezTo>
                    <a:pt x="9682" y="41378"/>
                    <a:pt x="17981" y="50023"/>
                    <a:pt x="29391" y="50023"/>
                  </a:cubicBezTo>
                  <a:cubicBezTo>
                    <a:pt x="40802" y="50023"/>
                    <a:pt x="49331" y="41378"/>
                    <a:pt x="49331" y="29621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4"/>
                    <a:pt x="9682" y="29621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81" name="Freeform: Shape 280">
              <a:extLst>
                <a:ext uri="{FF2B5EF4-FFF2-40B4-BE49-F238E27FC236}">
                  <a16:creationId xmlns:a16="http://schemas.microsoft.com/office/drawing/2014/main" id="{E25F4510-11B6-0D68-263D-2116904114CE}"/>
                </a:ext>
              </a:extLst>
            </p:cNvPr>
            <p:cNvSpPr/>
            <p:nvPr/>
          </p:nvSpPr>
          <p:spPr>
            <a:xfrm>
              <a:off x="1533541" y="6626326"/>
              <a:ext cx="48524" cy="58782"/>
            </a:xfrm>
            <a:custGeom>
              <a:avLst/>
              <a:gdLst>
                <a:gd name="connsiteX0" fmla="*/ 30429 w 48524"/>
                <a:gd name="connsiteY0" fmla="*/ 50023 h 58782"/>
                <a:gd name="connsiteX1" fmla="*/ 48525 w 48524"/>
                <a:gd name="connsiteY1" fmla="*/ 43914 h 58782"/>
                <a:gd name="connsiteX2" fmla="*/ 48525 w 48524"/>
                <a:gd name="connsiteY2" fmla="*/ 53480 h 58782"/>
                <a:gd name="connsiteX3" fmla="*/ 29622 w 48524"/>
                <a:gd name="connsiteY3" fmla="*/ 58783 h 58782"/>
                <a:gd name="connsiteX4" fmla="*/ 0 w 48524"/>
                <a:gd name="connsiteY4" fmla="*/ 29391 h 58782"/>
                <a:gd name="connsiteX5" fmla="*/ 29737 w 48524"/>
                <a:gd name="connsiteY5" fmla="*/ 0 h 58782"/>
                <a:gd name="connsiteX6" fmla="*/ 47948 w 48524"/>
                <a:gd name="connsiteY6" fmla="*/ 5763 h 58782"/>
                <a:gd name="connsiteX7" fmla="*/ 47948 w 48524"/>
                <a:gd name="connsiteY7" fmla="*/ 16136 h 58782"/>
                <a:gd name="connsiteX8" fmla="*/ 30313 w 48524"/>
                <a:gd name="connsiteY8" fmla="*/ 8875 h 58782"/>
                <a:gd name="connsiteX9" fmla="*/ 9682 w 48524"/>
                <a:gd name="connsiteY9" fmla="*/ 29391 h 58782"/>
                <a:gd name="connsiteX10" fmla="*/ 30429 w 48524"/>
                <a:gd name="connsiteY10" fmla="*/ 5002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2">
                  <a:moveTo>
                    <a:pt x="30429" y="50023"/>
                  </a:moveTo>
                  <a:cubicBezTo>
                    <a:pt x="37344" y="50023"/>
                    <a:pt x="43568" y="48179"/>
                    <a:pt x="48525" y="43914"/>
                  </a:cubicBezTo>
                  <a:lnTo>
                    <a:pt x="48525" y="53480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59"/>
                    <a:pt x="47948" y="5763"/>
                  </a:cubicBezTo>
                  <a:lnTo>
                    <a:pt x="47948" y="16136"/>
                  </a:lnTo>
                  <a:cubicBezTo>
                    <a:pt x="43453" y="11411"/>
                    <a:pt x="37344" y="8875"/>
                    <a:pt x="30313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82" name="Freeform: Shape 281">
              <a:extLst>
                <a:ext uri="{FF2B5EF4-FFF2-40B4-BE49-F238E27FC236}">
                  <a16:creationId xmlns:a16="http://schemas.microsoft.com/office/drawing/2014/main" id="{DED51E0F-FD1A-29D4-4820-03DD085F1DEB}"/>
                </a:ext>
              </a:extLst>
            </p:cNvPr>
            <p:cNvSpPr/>
            <p:nvPr/>
          </p:nvSpPr>
          <p:spPr>
            <a:xfrm>
              <a:off x="1597049" y="6597741"/>
              <a:ext cx="50945" cy="86445"/>
            </a:xfrm>
            <a:custGeom>
              <a:avLst/>
              <a:gdLst>
                <a:gd name="connsiteX0" fmla="*/ 9336 w 50945"/>
                <a:gd name="connsiteY0" fmla="*/ 86445 h 86445"/>
                <a:gd name="connsiteX1" fmla="*/ 0 w 50945"/>
                <a:gd name="connsiteY1" fmla="*/ 86445 h 86445"/>
                <a:gd name="connsiteX2" fmla="*/ 0 w 50945"/>
                <a:gd name="connsiteY2" fmla="*/ 0 h 86445"/>
                <a:gd name="connsiteX3" fmla="*/ 9336 w 50945"/>
                <a:gd name="connsiteY3" fmla="*/ 0 h 86445"/>
                <a:gd name="connsiteX4" fmla="*/ 9336 w 50945"/>
                <a:gd name="connsiteY4" fmla="*/ 40226 h 86445"/>
                <a:gd name="connsiteX5" fmla="*/ 29046 w 50945"/>
                <a:gd name="connsiteY5" fmla="*/ 28585 h 86445"/>
                <a:gd name="connsiteX6" fmla="*/ 50945 w 50945"/>
                <a:gd name="connsiteY6" fmla="*/ 53020 h 86445"/>
                <a:gd name="connsiteX7" fmla="*/ 50945 w 50945"/>
                <a:gd name="connsiteY7" fmla="*/ 86445 h 86445"/>
                <a:gd name="connsiteX8" fmla="*/ 41494 w 50945"/>
                <a:gd name="connsiteY8" fmla="*/ 86445 h 86445"/>
                <a:gd name="connsiteX9" fmla="*/ 41494 w 50945"/>
                <a:gd name="connsiteY9" fmla="*/ 54633 h 86445"/>
                <a:gd name="connsiteX10" fmla="*/ 26741 w 50945"/>
                <a:gd name="connsiteY10" fmla="*/ 37690 h 86445"/>
                <a:gd name="connsiteX11" fmla="*/ 9336 w 50945"/>
                <a:gd name="connsiteY11" fmla="*/ 57976 h 86445"/>
                <a:gd name="connsiteX12" fmla="*/ 9336 w 50945"/>
                <a:gd name="connsiteY12" fmla="*/ 86445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86445">
                  <a:moveTo>
                    <a:pt x="9336" y="86445"/>
                  </a:move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226"/>
                  </a:lnTo>
                  <a:cubicBezTo>
                    <a:pt x="13370" y="33195"/>
                    <a:pt x="20286" y="28585"/>
                    <a:pt x="29046" y="28585"/>
                  </a:cubicBezTo>
                  <a:cubicBezTo>
                    <a:pt x="43453" y="28585"/>
                    <a:pt x="50945" y="38958"/>
                    <a:pt x="50945" y="53020"/>
                  </a:cubicBezTo>
                  <a:lnTo>
                    <a:pt x="50945" y="86445"/>
                  </a:lnTo>
                  <a:lnTo>
                    <a:pt x="41494" y="86445"/>
                  </a:lnTo>
                  <a:lnTo>
                    <a:pt x="41494" y="54633"/>
                  </a:lnTo>
                  <a:cubicBezTo>
                    <a:pt x="41494" y="43569"/>
                    <a:pt x="36653" y="37690"/>
                    <a:pt x="26741" y="37690"/>
                  </a:cubicBezTo>
                  <a:cubicBezTo>
                    <a:pt x="16252" y="37690"/>
                    <a:pt x="9336" y="46680"/>
                    <a:pt x="9336" y="57976"/>
                  </a:cubicBezTo>
                  <a:lnTo>
                    <a:pt x="9336" y="86445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83" name="Freeform: Shape 282">
              <a:extLst>
                <a:ext uri="{FF2B5EF4-FFF2-40B4-BE49-F238E27FC236}">
                  <a16:creationId xmlns:a16="http://schemas.microsoft.com/office/drawing/2014/main" id="{9415F952-03A8-95DC-1015-59B1AD592F9F}"/>
                </a:ext>
              </a:extLst>
            </p:cNvPr>
            <p:cNvSpPr/>
            <p:nvPr/>
          </p:nvSpPr>
          <p:spPr>
            <a:xfrm>
              <a:off x="1665975" y="6626326"/>
              <a:ext cx="86791" cy="57860"/>
            </a:xfrm>
            <a:custGeom>
              <a:avLst/>
              <a:gdLst>
                <a:gd name="connsiteX0" fmla="*/ 9336 w 86791"/>
                <a:gd name="connsiteY0" fmla="*/ 57860 h 57860"/>
                <a:gd name="connsiteX1" fmla="*/ 0 w 86791"/>
                <a:gd name="connsiteY1" fmla="*/ 57860 h 57860"/>
                <a:gd name="connsiteX2" fmla="*/ 0 w 86791"/>
                <a:gd name="connsiteY2" fmla="*/ 1037 h 57860"/>
                <a:gd name="connsiteX3" fmla="*/ 9336 w 86791"/>
                <a:gd name="connsiteY3" fmla="*/ 1037 h 57860"/>
                <a:gd name="connsiteX4" fmla="*/ 9336 w 86791"/>
                <a:gd name="connsiteY4" fmla="*/ 11295 h 57860"/>
                <a:gd name="connsiteX5" fmla="*/ 28008 w 86791"/>
                <a:gd name="connsiteY5" fmla="*/ 0 h 57860"/>
                <a:gd name="connsiteX6" fmla="*/ 45643 w 86791"/>
                <a:gd name="connsiteY6" fmla="*/ 12448 h 57860"/>
                <a:gd name="connsiteX7" fmla="*/ 65814 w 86791"/>
                <a:gd name="connsiteY7" fmla="*/ 0 h 57860"/>
                <a:gd name="connsiteX8" fmla="*/ 86791 w 86791"/>
                <a:gd name="connsiteY8" fmla="*/ 24435 h 57860"/>
                <a:gd name="connsiteX9" fmla="*/ 86791 w 86791"/>
                <a:gd name="connsiteY9" fmla="*/ 57860 h 57860"/>
                <a:gd name="connsiteX10" fmla="*/ 77455 w 86791"/>
                <a:gd name="connsiteY10" fmla="*/ 57860 h 57860"/>
                <a:gd name="connsiteX11" fmla="*/ 77455 w 86791"/>
                <a:gd name="connsiteY11" fmla="*/ 26048 h 57860"/>
                <a:gd name="connsiteX12" fmla="*/ 63970 w 86791"/>
                <a:gd name="connsiteY12" fmla="*/ 9105 h 57860"/>
                <a:gd name="connsiteX13" fmla="*/ 48064 w 86791"/>
                <a:gd name="connsiteY13" fmla="*/ 28584 h 57860"/>
                <a:gd name="connsiteX14" fmla="*/ 48064 w 86791"/>
                <a:gd name="connsiteY14" fmla="*/ 57860 h 57860"/>
                <a:gd name="connsiteX15" fmla="*/ 38728 w 86791"/>
                <a:gd name="connsiteY15" fmla="*/ 57860 h 57860"/>
                <a:gd name="connsiteX16" fmla="*/ 38728 w 86791"/>
                <a:gd name="connsiteY16" fmla="*/ 26048 h 57860"/>
                <a:gd name="connsiteX17" fmla="*/ 25242 w 86791"/>
                <a:gd name="connsiteY17" fmla="*/ 9105 h 57860"/>
                <a:gd name="connsiteX18" fmla="*/ 9336 w 86791"/>
                <a:gd name="connsiteY18" fmla="*/ 29391 h 57860"/>
                <a:gd name="connsiteX19" fmla="*/ 9336 w 86791"/>
                <a:gd name="connsiteY19" fmla="*/ 57860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86791" h="57860">
                  <a:moveTo>
                    <a:pt x="9336" y="57860"/>
                  </a:moveTo>
                  <a:lnTo>
                    <a:pt x="0" y="57860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295"/>
                  </a:lnTo>
                  <a:cubicBezTo>
                    <a:pt x="13140" y="4380"/>
                    <a:pt x="19825" y="0"/>
                    <a:pt x="28008" y="0"/>
                  </a:cubicBezTo>
                  <a:cubicBezTo>
                    <a:pt x="36884" y="0"/>
                    <a:pt x="42762" y="4841"/>
                    <a:pt x="45643" y="12448"/>
                  </a:cubicBezTo>
                  <a:cubicBezTo>
                    <a:pt x="49332" y="4956"/>
                    <a:pt x="56708" y="0"/>
                    <a:pt x="65814" y="0"/>
                  </a:cubicBezTo>
                  <a:cubicBezTo>
                    <a:pt x="79530" y="0"/>
                    <a:pt x="86791" y="10373"/>
                    <a:pt x="86791" y="24435"/>
                  </a:cubicBezTo>
                  <a:lnTo>
                    <a:pt x="86791" y="57860"/>
                  </a:lnTo>
                  <a:lnTo>
                    <a:pt x="77455" y="57860"/>
                  </a:lnTo>
                  <a:lnTo>
                    <a:pt x="77455" y="26048"/>
                  </a:lnTo>
                  <a:cubicBezTo>
                    <a:pt x="77455" y="14984"/>
                    <a:pt x="73075" y="9105"/>
                    <a:pt x="63970" y="9105"/>
                  </a:cubicBezTo>
                  <a:cubicBezTo>
                    <a:pt x="54403" y="9105"/>
                    <a:pt x="48064" y="17750"/>
                    <a:pt x="48064" y="28584"/>
                  </a:cubicBezTo>
                  <a:lnTo>
                    <a:pt x="48064" y="57860"/>
                  </a:lnTo>
                  <a:lnTo>
                    <a:pt x="38728" y="57860"/>
                  </a:lnTo>
                  <a:lnTo>
                    <a:pt x="38728" y="26048"/>
                  </a:lnTo>
                  <a:cubicBezTo>
                    <a:pt x="38728" y="14984"/>
                    <a:pt x="34348" y="9105"/>
                    <a:pt x="25242" y="9105"/>
                  </a:cubicBezTo>
                  <a:cubicBezTo>
                    <a:pt x="15675" y="9105"/>
                    <a:pt x="9336" y="18095"/>
                    <a:pt x="9336" y="29391"/>
                  </a:cubicBezTo>
                  <a:lnTo>
                    <a:pt x="9336" y="5786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84" name="Freeform: Shape 283">
              <a:extLst>
                <a:ext uri="{FF2B5EF4-FFF2-40B4-BE49-F238E27FC236}">
                  <a16:creationId xmlns:a16="http://schemas.microsoft.com/office/drawing/2014/main" id="{A12EA25F-D41D-32D0-BD9B-89B9DD0677BB}"/>
                </a:ext>
              </a:extLst>
            </p:cNvPr>
            <p:cNvSpPr/>
            <p:nvPr/>
          </p:nvSpPr>
          <p:spPr>
            <a:xfrm>
              <a:off x="1765906" y="6626326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3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2 h 58782"/>
                <a:gd name="connsiteX11" fmla="*/ 28123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4" y="0"/>
                    <a:pt x="28123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3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85" name="Freeform: Shape 284">
              <a:extLst>
                <a:ext uri="{FF2B5EF4-FFF2-40B4-BE49-F238E27FC236}">
                  <a16:creationId xmlns:a16="http://schemas.microsoft.com/office/drawing/2014/main" id="{14AFC07E-B419-1204-0EA6-7DF282F7415A}"/>
                </a:ext>
              </a:extLst>
            </p:cNvPr>
            <p:cNvSpPr/>
            <p:nvPr/>
          </p:nvSpPr>
          <p:spPr>
            <a:xfrm>
              <a:off x="1835984" y="6626326"/>
              <a:ext cx="50945" cy="57860"/>
            </a:xfrm>
            <a:custGeom>
              <a:avLst/>
              <a:gdLst>
                <a:gd name="connsiteX0" fmla="*/ 9336 w 50945"/>
                <a:gd name="connsiteY0" fmla="*/ 57860 h 57860"/>
                <a:gd name="connsiteX1" fmla="*/ 0 w 50945"/>
                <a:gd name="connsiteY1" fmla="*/ 57860 h 57860"/>
                <a:gd name="connsiteX2" fmla="*/ 0 w 50945"/>
                <a:gd name="connsiteY2" fmla="*/ 1037 h 57860"/>
                <a:gd name="connsiteX3" fmla="*/ 9336 w 50945"/>
                <a:gd name="connsiteY3" fmla="*/ 1037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0 h 57860"/>
                <a:gd name="connsiteX8" fmla="*/ 41494 w 50945"/>
                <a:gd name="connsiteY8" fmla="*/ 57860 h 57860"/>
                <a:gd name="connsiteX9" fmla="*/ 41494 w 50945"/>
                <a:gd name="connsiteY9" fmla="*/ 26048 h 57860"/>
                <a:gd name="connsiteX10" fmla="*/ 26741 w 50945"/>
                <a:gd name="connsiteY10" fmla="*/ 9105 h 57860"/>
                <a:gd name="connsiteX11" fmla="*/ 9336 w 50945"/>
                <a:gd name="connsiteY11" fmla="*/ 29391 h 57860"/>
                <a:gd name="connsiteX12" fmla="*/ 9336 w 50945"/>
                <a:gd name="connsiteY12" fmla="*/ 57860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0"/>
                  </a:moveTo>
                  <a:lnTo>
                    <a:pt x="0" y="57860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641"/>
                  </a:lnTo>
                  <a:cubicBezTo>
                    <a:pt x="13370" y="4610"/>
                    <a:pt x="20286" y="0"/>
                    <a:pt x="29046" y="0"/>
                  </a:cubicBezTo>
                  <a:cubicBezTo>
                    <a:pt x="43453" y="0"/>
                    <a:pt x="50945" y="10373"/>
                    <a:pt x="50945" y="24435"/>
                  </a:cubicBezTo>
                  <a:lnTo>
                    <a:pt x="50945" y="57860"/>
                  </a:lnTo>
                  <a:lnTo>
                    <a:pt x="41494" y="57860"/>
                  </a:lnTo>
                  <a:lnTo>
                    <a:pt x="41494" y="26048"/>
                  </a:lnTo>
                  <a:cubicBezTo>
                    <a:pt x="41494" y="14984"/>
                    <a:pt x="36653" y="9105"/>
                    <a:pt x="26741" y="9105"/>
                  </a:cubicBezTo>
                  <a:cubicBezTo>
                    <a:pt x="16252" y="9105"/>
                    <a:pt x="9336" y="18095"/>
                    <a:pt x="9336" y="29391"/>
                  </a:cubicBezTo>
                  <a:lnTo>
                    <a:pt x="9336" y="5786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86" name="Freeform: Shape 285">
              <a:extLst>
                <a:ext uri="{FF2B5EF4-FFF2-40B4-BE49-F238E27FC236}">
                  <a16:creationId xmlns:a16="http://schemas.microsoft.com/office/drawing/2014/main" id="{6C993CA7-6AFD-36C9-D998-C697C7F1D0D3}"/>
                </a:ext>
              </a:extLst>
            </p:cNvPr>
            <p:cNvSpPr/>
            <p:nvPr/>
          </p:nvSpPr>
          <p:spPr>
            <a:xfrm>
              <a:off x="1901337" y="6609267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2 h 75841"/>
                <a:gd name="connsiteX9" fmla="*/ 20401 w 33656"/>
                <a:gd name="connsiteY9" fmla="*/ 66966 h 75841"/>
                <a:gd name="connsiteX10" fmla="*/ 33656 w 33656"/>
                <a:gd name="connsiteY10" fmla="*/ 62817 h 75841"/>
                <a:gd name="connsiteX11" fmla="*/ 33656 w 33656"/>
                <a:gd name="connsiteY11" fmla="*/ 71922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2"/>
                  </a:lnTo>
                  <a:cubicBezTo>
                    <a:pt x="9336" y="63855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87" name="Freeform: Shape 286">
              <a:extLst>
                <a:ext uri="{FF2B5EF4-FFF2-40B4-BE49-F238E27FC236}">
                  <a16:creationId xmlns:a16="http://schemas.microsoft.com/office/drawing/2014/main" id="{F76EA792-4FDF-A2A5-E3EC-DD3FD1EB8F78}"/>
                </a:ext>
              </a:extLst>
            </p:cNvPr>
            <p:cNvSpPr/>
            <p:nvPr/>
          </p:nvSpPr>
          <p:spPr>
            <a:xfrm>
              <a:off x="1942485" y="6626326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8 h 58782"/>
                <a:gd name="connsiteX4" fmla="*/ 807 w 40341"/>
                <a:gd name="connsiteY4" fmla="*/ 16136 h 58782"/>
                <a:gd name="connsiteX5" fmla="*/ 20401 w 40341"/>
                <a:gd name="connsiteY5" fmla="*/ 0 h 58782"/>
                <a:gd name="connsiteX6" fmla="*/ 37575 w 40341"/>
                <a:gd name="connsiteY6" fmla="*/ 5186 h 58782"/>
                <a:gd name="connsiteX7" fmla="*/ 37575 w 40341"/>
                <a:gd name="connsiteY7" fmla="*/ 14868 h 58782"/>
                <a:gd name="connsiteX8" fmla="*/ 20516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7 h 58782"/>
                <a:gd name="connsiteX12" fmla="*/ 40341 w 40341"/>
                <a:gd name="connsiteY12" fmla="*/ 41378 h 58782"/>
                <a:gd name="connsiteX13" fmla="*/ 19248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5"/>
                    <a:pt x="29276" y="37574"/>
                    <a:pt x="25012" y="35846"/>
                  </a:cubicBezTo>
                  <a:lnTo>
                    <a:pt x="11641" y="30428"/>
                  </a:lnTo>
                  <a:cubicBezTo>
                    <a:pt x="4610" y="27432"/>
                    <a:pt x="807" y="23398"/>
                    <a:pt x="807" y="16136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4"/>
                    <a:pt x="37575" y="5186"/>
                  </a:cubicBezTo>
                  <a:lnTo>
                    <a:pt x="37575" y="14868"/>
                  </a:lnTo>
                  <a:cubicBezTo>
                    <a:pt x="32388" y="10373"/>
                    <a:pt x="26164" y="7722"/>
                    <a:pt x="20516" y="7722"/>
                  </a:cubicBezTo>
                  <a:cubicBezTo>
                    <a:pt x="14408" y="7722"/>
                    <a:pt x="10143" y="10488"/>
                    <a:pt x="10143" y="15214"/>
                  </a:cubicBezTo>
                  <a:cubicBezTo>
                    <a:pt x="10143" y="18557"/>
                    <a:pt x="11757" y="20631"/>
                    <a:pt x="16252" y="22361"/>
                  </a:cubicBezTo>
                  <a:lnTo>
                    <a:pt x="29737" y="27777"/>
                  </a:lnTo>
                  <a:cubicBezTo>
                    <a:pt x="36999" y="30890"/>
                    <a:pt x="40341" y="35270"/>
                    <a:pt x="40341" y="41378"/>
                  </a:cubicBezTo>
                  <a:cubicBezTo>
                    <a:pt x="40341" y="52097"/>
                    <a:pt x="31697" y="58783"/>
                    <a:pt x="19248" y="58783"/>
                  </a:cubicBezTo>
                  <a:cubicBezTo>
                    <a:pt x="11757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88" name="Freeform: Shape 287">
              <a:extLst>
                <a:ext uri="{FF2B5EF4-FFF2-40B4-BE49-F238E27FC236}">
                  <a16:creationId xmlns:a16="http://schemas.microsoft.com/office/drawing/2014/main" id="{4C5F37B8-5D78-E050-632C-ACF569CB61E7}"/>
                </a:ext>
              </a:extLst>
            </p:cNvPr>
            <p:cNvSpPr/>
            <p:nvPr/>
          </p:nvSpPr>
          <p:spPr>
            <a:xfrm>
              <a:off x="2021553" y="6604311"/>
              <a:ext cx="16828" cy="79875"/>
            </a:xfrm>
            <a:custGeom>
              <a:avLst/>
              <a:gdLst>
                <a:gd name="connsiteX0" fmla="*/ 0 w 16828"/>
                <a:gd name="connsiteY0" fmla="*/ 6225 h 79875"/>
                <a:gd name="connsiteX1" fmla="*/ 5994 w 16828"/>
                <a:gd name="connsiteY1" fmla="*/ 0 h 79875"/>
                <a:gd name="connsiteX2" fmla="*/ 10028 w 16828"/>
                <a:gd name="connsiteY2" fmla="*/ 1268 h 79875"/>
                <a:gd name="connsiteX3" fmla="*/ 16828 w 16828"/>
                <a:gd name="connsiteY3" fmla="*/ 6109 h 79875"/>
                <a:gd name="connsiteX4" fmla="*/ 10028 w 16828"/>
                <a:gd name="connsiteY4" fmla="*/ 10835 h 79875"/>
                <a:gd name="connsiteX5" fmla="*/ 5994 w 16828"/>
                <a:gd name="connsiteY5" fmla="*/ 12218 h 79875"/>
                <a:gd name="connsiteX6" fmla="*/ 0 w 16828"/>
                <a:gd name="connsiteY6" fmla="*/ 6225 h 79875"/>
                <a:gd name="connsiteX7" fmla="*/ 1959 w 16828"/>
                <a:gd name="connsiteY7" fmla="*/ 23052 h 79875"/>
                <a:gd name="connsiteX8" fmla="*/ 11411 w 16828"/>
                <a:gd name="connsiteY8" fmla="*/ 23052 h 79875"/>
                <a:gd name="connsiteX9" fmla="*/ 11411 w 16828"/>
                <a:gd name="connsiteY9" fmla="*/ 79875 h 79875"/>
                <a:gd name="connsiteX10" fmla="*/ 1959 w 16828"/>
                <a:gd name="connsiteY10" fmla="*/ 79875 h 79875"/>
                <a:gd name="connsiteX11" fmla="*/ 1959 w 16828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8" h="79875">
                  <a:moveTo>
                    <a:pt x="0" y="6225"/>
                  </a:moveTo>
                  <a:cubicBezTo>
                    <a:pt x="0" y="2766"/>
                    <a:pt x="2651" y="0"/>
                    <a:pt x="5994" y="0"/>
                  </a:cubicBezTo>
                  <a:cubicBezTo>
                    <a:pt x="7492" y="0"/>
                    <a:pt x="8760" y="346"/>
                    <a:pt x="10028" y="1268"/>
                  </a:cubicBezTo>
                  <a:lnTo>
                    <a:pt x="16828" y="6109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4" y="12218"/>
                  </a:cubicBezTo>
                  <a:cubicBezTo>
                    <a:pt x="2651" y="12218"/>
                    <a:pt x="0" y="9567"/>
                    <a:pt x="0" y="6225"/>
                  </a:cubicBezTo>
                  <a:close/>
                  <a:moveTo>
                    <a:pt x="1959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59" y="79875"/>
                  </a:lnTo>
                  <a:lnTo>
                    <a:pt x="1959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89" name="Freeform: Shape 288">
              <a:extLst>
                <a:ext uri="{FF2B5EF4-FFF2-40B4-BE49-F238E27FC236}">
                  <a16:creationId xmlns:a16="http://schemas.microsoft.com/office/drawing/2014/main" id="{7EE633F9-D528-B34B-5502-F1F5706662CF}"/>
                </a:ext>
              </a:extLst>
            </p:cNvPr>
            <p:cNvSpPr/>
            <p:nvPr/>
          </p:nvSpPr>
          <p:spPr>
            <a:xfrm>
              <a:off x="2051982" y="6626326"/>
              <a:ext cx="50945" cy="57860"/>
            </a:xfrm>
            <a:custGeom>
              <a:avLst/>
              <a:gdLst>
                <a:gd name="connsiteX0" fmla="*/ 9336 w 50945"/>
                <a:gd name="connsiteY0" fmla="*/ 57860 h 57860"/>
                <a:gd name="connsiteX1" fmla="*/ 0 w 50945"/>
                <a:gd name="connsiteY1" fmla="*/ 57860 h 57860"/>
                <a:gd name="connsiteX2" fmla="*/ 0 w 50945"/>
                <a:gd name="connsiteY2" fmla="*/ 1037 h 57860"/>
                <a:gd name="connsiteX3" fmla="*/ 9336 w 50945"/>
                <a:gd name="connsiteY3" fmla="*/ 1037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0 h 57860"/>
                <a:gd name="connsiteX8" fmla="*/ 41494 w 50945"/>
                <a:gd name="connsiteY8" fmla="*/ 57860 h 57860"/>
                <a:gd name="connsiteX9" fmla="*/ 41494 w 50945"/>
                <a:gd name="connsiteY9" fmla="*/ 26048 h 57860"/>
                <a:gd name="connsiteX10" fmla="*/ 26741 w 50945"/>
                <a:gd name="connsiteY10" fmla="*/ 9105 h 57860"/>
                <a:gd name="connsiteX11" fmla="*/ 9336 w 50945"/>
                <a:gd name="connsiteY11" fmla="*/ 29391 h 57860"/>
                <a:gd name="connsiteX12" fmla="*/ 9336 w 50945"/>
                <a:gd name="connsiteY12" fmla="*/ 57860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0"/>
                  </a:moveTo>
                  <a:lnTo>
                    <a:pt x="0" y="57860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641"/>
                  </a:lnTo>
                  <a:cubicBezTo>
                    <a:pt x="13370" y="4610"/>
                    <a:pt x="20286" y="0"/>
                    <a:pt x="29046" y="0"/>
                  </a:cubicBezTo>
                  <a:cubicBezTo>
                    <a:pt x="43453" y="0"/>
                    <a:pt x="50945" y="10373"/>
                    <a:pt x="50945" y="24435"/>
                  </a:cubicBezTo>
                  <a:lnTo>
                    <a:pt x="50945" y="57860"/>
                  </a:lnTo>
                  <a:lnTo>
                    <a:pt x="41494" y="57860"/>
                  </a:lnTo>
                  <a:lnTo>
                    <a:pt x="41494" y="26048"/>
                  </a:lnTo>
                  <a:cubicBezTo>
                    <a:pt x="41494" y="14984"/>
                    <a:pt x="36653" y="9105"/>
                    <a:pt x="26741" y="9105"/>
                  </a:cubicBezTo>
                  <a:cubicBezTo>
                    <a:pt x="16252" y="9105"/>
                    <a:pt x="9336" y="18095"/>
                    <a:pt x="9336" y="29391"/>
                  </a:cubicBezTo>
                  <a:lnTo>
                    <a:pt x="9336" y="5786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90" name="Freeform: Shape 289">
              <a:extLst>
                <a:ext uri="{FF2B5EF4-FFF2-40B4-BE49-F238E27FC236}">
                  <a16:creationId xmlns:a16="http://schemas.microsoft.com/office/drawing/2014/main" id="{C35C1804-4B43-36C3-4F1F-42FFFBE439D5}"/>
                </a:ext>
              </a:extLst>
            </p:cNvPr>
            <p:cNvSpPr/>
            <p:nvPr/>
          </p:nvSpPr>
          <p:spPr>
            <a:xfrm>
              <a:off x="2119294" y="6596819"/>
              <a:ext cx="33771" cy="87366"/>
            </a:xfrm>
            <a:custGeom>
              <a:avLst/>
              <a:gdLst>
                <a:gd name="connsiteX0" fmla="*/ 9336 w 33771"/>
                <a:gd name="connsiteY0" fmla="*/ 39188 h 87366"/>
                <a:gd name="connsiteX1" fmla="*/ 9336 w 33771"/>
                <a:gd name="connsiteY1" fmla="*/ 87367 h 87366"/>
                <a:gd name="connsiteX2" fmla="*/ 0 w 33771"/>
                <a:gd name="connsiteY2" fmla="*/ 87367 h 87366"/>
                <a:gd name="connsiteX3" fmla="*/ 0 w 33771"/>
                <a:gd name="connsiteY3" fmla="*/ 20516 h 87366"/>
                <a:gd name="connsiteX4" fmla="*/ 19825 w 33771"/>
                <a:gd name="connsiteY4" fmla="*/ 0 h 87366"/>
                <a:gd name="connsiteX5" fmla="*/ 33771 w 33771"/>
                <a:gd name="connsiteY5" fmla="*/ 4034 h 87366"/>
                <a:gd name="connsiteX6" fmla="*/ 33771 w 33771"/>
                <a:gd name="connsiteY6" fmla="*/ 13370 h 87366"/>
                <a:gd name="connsiteX7" fmla="*/ 20516 w 33771"/>
                <a:gd name="connsiteY7" fmla="*/ 8875 h 87366"/>
                <a:gd name="connsiteX8" fmla="*/ 9336 w 33771"/>
                <a:gd name="connsiteY8" fmla="*/ 20055 h 87366"/>
                <a:gd name="connsiteX9" fmla="*/ 9336 w 33771"/>
                <a:gd name="connsiteY9" fmla="*/ 30544 h 87366"/>
                <a:gd name="connsiteX10" fmla="*/ 32042 w 33771"/>
                <a:gd name="connsiteY10" fmla="*/ 30544 h 87366"/>
                <a:gd name="connsiteX11" fmla="*/ 32042 w 33771"/>
                <a:gd name="connsiteY11" fmla="*/ 39188 h 87366"/>
                <a:gd name="connsiteX12" fmla="*/ 9336 w 33771"/>
                <a:gd name="connsiteY12" fmla="*/ 39188 h 873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771" h="87366">
                  <a:moveTo>
                    <a:pt x="9336" y="39188"/>
                  </a:moveTo>
                  <a:lnTo>
                    <a:pt x="9336" y="87367"/>
                  </a:lnTo>
                  <a:lnTo>
                    <a:pt x="0" y="87367"/>
                  </a:lnTo>
                  <a:lnTo>
                    <a:pt x="0" y="20516"/>
                  </a:lnTo>
                  <a:cubicBezTo>
                    <a:pt x="0" y="8529"/>
                    <a:pt x="7492" y="0"/>
                    <a:pt x="19825" y="0"/>
                  </a:cubicBezTo>
                  <a:cubicBezTo>
                    <a:pt x="24666" y="0"/>
                    <a:pt x="29391" y="1037"/>
                    <a:pt x="33771" y="4034"/>
                  </a:cubicBezTo>
                  <a:lnTo>
                    <a:pt x="33771" y="13370"/>
                  </a:lnTo>
                  <a:cubicBezTo>
                    <a:pt x="29737" y="10142"/>
                    <a:pt x="25242" y="8875"/>
                    <a:pt x="20516" y="8875"/>
                  </a:cubicBezTo>
                  <a:cubicBezTo>
                    <a:pt x="13716" y="8875"/>
                    <a:pt x="9336" y="13370"/>
                    <a:pt x="9336" y="20055"/>
                  </a:cubicBezTo>
                  <a:lnTo>
                    <a:pt x="9336" y="30544"/>
                  </a:lnTo>
                  <a:lnTo>
                    <a:pt x="32042" y="30544"/>
                  </a:lnTo>
                  <a:lnTo>
                    <a:pt x="32042" y="39188"/>
                  </a:lnTo>
                  <a:lnTo>
                    <a:pt x="9336" y="39188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91" name="Freeform: Shape 290">
              <a:extLst>
                <a:ext uri="{FF2B5EF4-FFF2-40B4-BE49-F238E27FC236}">
                  <a16:creationId xmlns:a16="http://schemas.microsoft.com/office/drawing/2014/main" id="{257F3F3A-AF32-6CF8-0523-33DFAF2E3C2B}"/>
                </a:ext>
              </a:extLst>
            </p:cNvPr>
            <p:cNvSpPr/>
            <p:nvPr/>
          </p:nvSpPr>
          <p:spPr>
            <a:xfrm>
              <a:off x="2156408" y="6626326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2 h 58782"/>
                <a:gd name="connsiteX11" fmla="*/ 28124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92" name="Freeform: Shape 291">
              <a:extLst>
                <a:ext uri="{FF2B5EF4-FFF2-40B4-BE49-F238E27FC236}">
                  <a16:creationId xmlns:a16="http://schemas.microsoft.com/office/drawing/2014/main" id="{7CCCAFA1-0D16-9DF6-62CD-8BF58277390B}"/>
                </a:ext>
              </a:extLst>
            </p:cNvPr>
            <p:cNvSpPr/>
            <p:nvPr/>
          </p:nvSpPr>
          <p:spPr>
            <a:xfrm>
              <a:off x="2221991" y="6626326"/>
              <a:ext cx="48524" cy="58782"/>
            </a:xfrm>
            <a:custGeom>
              <a:avLst/>
              <a:gdLst>
                <a:gd name="connsiteX0" fmla="*/ 30429 w 48524"/>
                <a:gd name="connsiteY0" fmla="*/ 50023 h 58782"/>
                <a:gd name="connsiteX1" fmla="*/ 48525 w 48524"/>
                <a:gd name="connsiteY1" fmla="*/ 43914 h 58782"/>
                <a:gd name="connsiteX2" fmla="*/ 48525 w 48524"/>
                <a:gd name="connsiteY2" fmla="*/ 53480 h 58782"/>
                <a:gd name="connsiteX3" fmla="*/ 29622 w 48524"/>
                <a:gd name="connsiteY3" fmla="*/ 58783 h 58782"/>
                <a:gd name="connsiteX4" fmla="*/ 0 w 48524"/>
                <a:gd name="connsiteY4" fmla="*/ 29391 h 58782"/>
                <a:gd name="connsiteX5" fmla="*/ 29737 w 48524"/>
                <a:gd name="connsiteY5" fmla="*/ 0 h 58782"/>
                <a:gd name="connsiteX6" fmla="*/ 47948 w 48524"/>
                <a:gd name="connsiteY6" fmla="*/ 5763 h 58782"/>
                <a:gd name="connsiteX7" fmla="*/ 47948 w 48524"/>
                <a:gd name="connsiteY7" fmla="*/ 16136 h 58782"/>
                <a:gd name="connsiteX8" fmla="*/ 30314 w 48524"/>
                <a:gd name="connsiteY8" fmla="*/ 8875 h 58782"/>
                <a:gd name="connsiteX9" fmla="*/ 9682 w 48524"/>
                <a:gd name="connsiteY9" fmla="*/ 29391 h 58782"/>
                <a:gd name="connsiteX10" fmla="*/ 30429 w 48524"/>
                <a:gd name="connsiteY10" fmla="*/ 5002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2">
                  <a:moveTo>
                    <a:pt x="30429" y="50023"/>
                  </a:moveTo>
                  <a:cubicBezTo>
                    <a:pt x="37344" y="50023"/>
                    <a:pt x="43568" y="48179"/>
                    <a:pt x="48525" y="43914"/>
                  </a:cubicBezTo>
                  <a:lnTo>
                    <a:pt x="48525" y="53480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59"/>
                    <a:pt x="47948" y="5763"/>
                  </a:cubicBezTo>
                  <a:lnTo>
                    <a:pt x="47948" y="16136"/>
                  </a:lnTo>
                  <a:cubicBezTo>
                    <a:pt x="43453" y="11411"/>
                    <a:pt x="37344" y="8875"/>
                    <a:pt x="30314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93" name="Freeform: Shape 292">
              <a:extLst>
                <a:ext uri="{FF2B5EF4-FFF2-40B4-BE49-F238E27FC236}">
                  <a16:creationId xmlns:a16="http://schemas.microsoft.com/office/drawing/2014/main" id="{BAF52816-EBC2-D667-3756-21FEDC6B56E8}"/>
                </a:ext>
              </a:extLst>
            </p:cNvPr>
            <p:cNvSpPr/>
            <p:nvPr/>
          </p:nvSpPr>
          <p:spPr>
            <a:xfrm>
              <a:off x="2284578" y="6609267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2 h 75841"/>
                <a:gd name="connsiteX9" fmla="*/ 20401 w 33656"/>
                <a:gd name="connsiteY9" fmla="*/ 66966 h 75841"/>
                <a:gd name="connsiteX10" fmla="*/ 33656 w 33656"/>
                <a:gd name="connsiteY10" fmla="*/ 62817 h 75841"/>
                <a:gd name="connsiteX11" fmla="*/ 33656 w 33656"/>
                <a:gd name="connsiteY11" fmla="*/ 71922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2"/>
                  </a:lnTo>
                  <a:cubicBezTo>
                    <a:pt x="9336" y="63855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94" name="Freeform: Shape 293">
              <a:extLst>
                <a:ext uri="{FF2B5EF4-FFF2-40B4-BE49-F238E27FC236}">
                  <a16:creationId xmlns:a16="http://schemas.microsoft.com/office/drawing/2014/main" id="{A97D6C07-EDEB-D5E2-0215-18F99A3111F6}"/>
                </a:ext>
              </a:extLst>
            </p:cNvPr>
            <p:cNvSpPr/>
            <p:nvPr/>
          </p:nvSpPr>
          <p:spPr>
            <a:xfrm>
              <a:off x="2325726" y="6626326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2 h 58782"/>
                <a:gd name="connsiteX11" fmla="*/ 28124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95" name="Freeform: Shape 294">
              <a:extLst>
                <a:ext uri="{FF2B5EF4-FFF2-40B4-BE49-F238E27FC236}">
                  <a16:creationId xmlns:a16="http://schemas.microsoft.com/office/drawing/2014/main" id="{85158088-032C-C56E-4630-B753CB898925}"/>
                </a:ext>
              </a:extLst>
            </p:cNvPr>
            <p:cNvSpPr/>
            <p:nvPr/>
          </p:nvSpPr>
          <p:spPr>
            <a:xfrm>
              <a:off x="2391309" y="6597741"/>
              <a:ext cx="58782" cy="87367"/>
            </a:xfrm>
            <a:custGeom>
              <a:avLst/>
              <a:gdLst>
                <a:gd name="connsiteX0" fmla="*/ 49331 w 58782"/>
                <a:gd name="connsiteY0" fmla="*/ 75726 h 87367"/>
                <a:gd name="connsiteX1" fmla="*/ 28585 w 58782"/>
                <a:gd name="connsiteY1" fmla="*/ 87368 h 87367"/>
                <a:gd name="connsiteX2" fmla="*/ 0 w 58782"/>
                <a:gd name="connsiteY2" fmla="*/ 58322 h 87367"/>
                <a:gd name="connsiteX3" fmla="*/ 28585 w 58782"/>
                <a:gd name="connsiteY3" fmla="*/ 28585 h 87367"/>
                <a:gd name="connsiteX4" fmla="*/ 49331 w 58782"/>
                <a:gd name="connsiteY4" fmla="*/ 40457 h 87367"/>
                <a:gd name="connsiteX5" fmla="*/ 49331 w 58782"/>
                <a:gd name="connsiteY5" fmla="*/ 0 h 87367"/>
                <a:gd name="connsiteX6" fmla="*/ 58783 w 58782"/>
                <a:gd name="connsiteY6" fmla="*/ 0 h 87367"/>
                <a:gd name="connsiteX7" fmla="*/ 58783 w 58782"/>
                <a:gd name="connsiteY7" fmla="*/ 86445 h 87367"/>
                <a:gd name="connsiteX8" fmla="*/ 49331 w 58782"/>
                <a:gd name="connsiteY8" fmla="*/ 86445 h 87367"/>
                <a:gd name="connsiteX9" fmla="*/ 49331 w 58782"/>
                <a:gd name="connsiteY9" fmla="*/ 75726 h 87367"/>
                <a:gd name="connsiteX10" fmla="*/ 9682 w 58782"/>
                <a:gd name="connsiteY10" fmla="*/ 58206 h 87367"/>
                <a:gd name="connsiteX11" fmla="*/ 29391 w 58782"/>
                <a:gd name="connsiteY11" fmla="*/ 78608 h 87367"/>
                <a:gd name="connsiteX12" fmla="*/ 49331 w 58782"/>
                <a:gd name="connsiteY12" fmla="*/ 58206 h 87367"/>
                <a:gd name="connsiteX13" fmla="*/ 29391 w 58782"/>
                <a:gd name="connsiteY13" fmla="*/ 37460 h 87367"/>
                <a:gd name="connsiteX14" fmla="*/ 9682 w 58782"/>
                <a:gd name="connsiteY14" fmla="*/ 58206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49331" y="75726"/>
                  </a:moveTo>
                  <a:cubicBezTo>
                    <a:pt x="45067" y="82872"/>
                    <a:pt x="37690" y="87368"/>
                    <a:pt x="28585" y="87368"/>
                  </a:cubicBezTo>
                  <a:cubicBezTo>
                    <a:pt x="11872" y="87368"/>
                    <a:pt x="0" y="75150"/>
                    <a:pt x="0" y="58322"/>
                  </a:cubicBezTo>
                  <a:cubicBezTo>
                    <a:pt x="0" y="41494"/>
                    <a:pt x="11872" y="28585"/>
                    <a:pt x="28585" y="28585"/>
                  </a:cubicBezTo>
                  <a:cubicBezTo>
                    <a:pt x="37690" y="28585"/>
                    <a:pt x="45067" y="33080"/>
                    <a:pt x="49331" y="40457"/>
                  </a:cubicBezTo>
                  <a:lnTo>
                    <a:pt x="49331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1" y="86445"/>
                  </a:lnTo>
                  <a:lnTo>
                    <a:pt x="49331" y="75726"/>
                  </a:lnTo>
                  <a:close/>
                  <a:moveTo>
                    <a:pt x="9682" y="58206"/>
                  </a:moveTo>
                  <a:cubicBezTo>
                    <a:pt x="9682" y="69963"/>
                    <a:pt x="17981" y="78608"/>
                    <a:pt x="29391" y="78608"/>
                  </a:cubicBezTo>
                  <a:cubicBezTo>
                    <a:pt x="40802" y="78608"/>
                    <a:pt x="49331" y="69963"/>
                    <a:pt x="49331" y="58206"/>
                  </a:cubicBezTo>
                  <a:cubicBezTo>
                    <a:pt x="49331" y="46450"/>
                    <a:pt x="41033" y="37460"/>
                    <a:pt x="29391" y="37460"/>
                  </a:cubicBezTo>
                  <a:cubicBezTo>
                    <a:pt x="17750" y="37460"/>
                    <a:pt x="9682" y="46220"/>
                    <a:pt x="9682" y="5820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96" name="Freeform: Shape 295">
              <a:extLst>
                <a:ext uri="{FF2B5EF4-FFF2-40B4-BE49-F238E27FC236}">
                  <a16:creationId xmlns:a16="http://schemas.microsoft.com/office/drawing/2014/main" id="{202B9D7F-E480-B7B9-0C45-F69DC27CD979}"/>
                </a:ext>
              </a:extLst>
            </p:cNvPr>
            <p:cNvSpPr/>
            <p:nvPr/>
          </p:nvSpPr>
          <p:spPr>
            <a:xfrm>
              <a:off x="2487206" y="6625404"/>
              <a:ext cx="91286" cy="60742"/>
            </a:xfrm>
            <a:custGeom>
              <a:avLst/>
              <a:gdLst>
                <a:gd name="connsiteX0" fmla="*/ 66390 w 91286"/>
                <a:gd name="connsiteY0" fmla="*/ 60743 h 60742"/>
                <a:gd name="connsiteX1" fmla="*/ 46220 w 91286"/>
                <a:gd name="connsiteY1" fmla="*/ 18557 h 60742"/>
                <a:gd name="connsiteX2" fmla="*/ 25588 w 91286"/>
                <a:gd name="connsiteY2" fmla="*/ 60743 h 60742"/>
                <a:gd name="connsiteX3" fmla="*/ 0 w 91286"/>
                <a:gd name="connsiteY3" fmla="*/ 1959 h 60742"/>
                <a:gd name="connsiteX4" fmla="*/ 10719 w 91286"/>
                <a:gd name="connsiteY4" fmla="*/ 1959 h 60742"/>
                <a:gd name="connsiteX5" fmla="*/ 26625 w 91286"/>
                <a:gd name="connsiteY5" fmla="*/ 40226 h 60742"/>
                <a:gd name="connsiteX6" fmla="*/ 46104 w 91286"/>
                <a:gd name="connsiteY6" fmla="*/ 0 h 60742"/>
                <a:gd name="connsiteX7" fmla="*/ 65468 w 91286"/>
                <a:gd name="connsiteY7" fmla="*/ 40110 h 60742"/>
                <a:gd name="connsiteX8" fmla="*/ 81374 w 91286"/>
                <a:gd name="connsiteY8" fmla="*/ 1959 h 60742"/>
                <a:gd name="connsiteX9" fmla="*/ 91286 w 91286"/>
                <a:gd name="connsiteY9" fmla="*/ 1959 h 60742"/>
                <a:gd name="connsiteX10" fmla="*/ 66390 w 91286"/>
                <a:gd name="connsiteY10" fmla="*/ 60743 h 60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1286" h="60742">
                  <a:moveTo>
                    <a:pt x="66390" y="60743"/>
                  </a:moveTo>
                  <a:lnTo>
                    <a:pt x="46220" y="18557"/>
                  </a:lnTo>
                  <a:lnTo>
                    <a:pt x="25588" y="60743"/>
                  </a:lnTo>
                  <a:lnTo>
                    <a:pt x="0" y="1959"/>
                  </a:lnTo>
                  <a:lnTo>
                    <a:pt x="10719" y="1959"/>
                  </a:lnTo>
                  <a:lnTo>
                    <a:pt x="26625" y="40226"/>
                  </a:lnTo>
                  <a:lnTo>
                    <a:pt x="46104" y="0"/>
                  </a:lnTo>
                  <a:lnTo>
                    <a:pt x="65468" y="40110"/>
                  </a:lnTo>
                  <a:lnTo>
                    <a:pt x="81374" y="1959"/>
                  </a:lnTo>
                  <a:lnTo>
                    <a:pt x="91286" y="1959"/>
                  </a:lnTo>
                  <a:lnTo>
                    <a:pt x="66390" y="6074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97" name="Freeform: Shape 296">
              <a:extLst>
                <a:ext uri="{FF2B5EF4-FFF2-40B4-BE49-F238E27FC236}">
                  <a16:creationId xmlns:a16="http://schemas.microsoft.com/office/drawing/2014/main" id="{7CAE7C80-5D48-63EB-ECA3-AE29096F9D44}"/>
                </a:ext>
              </a:extLst>
            </p:cNvPr>
            <p:cNvSpPr/>
            <p:nvPr/>
          </p:nvSpPr>
          <p:spPr>
            <a:xfrm>
              <a:off x="2587021" y="6604311"/>
              <a:ext cx="16828" cy="79875"/>
            </a:xfrm>
            <a:custGeom>
              <a:avLst/>
              <a:gdLst>
                <a:gd name="connsiteX0" fmla="*/ 0 w 16828"/>
                <a:gd name="connsiteY0" fmla="*/ 6225 h 79875"/>
                <a:gd name="connsiteX1" fmla="*/ 5994 w 16828"/>
                <a:gd name="connsiteY1" fmla="*/ 0 h 79875"/>
                <a:gd name="connsiteX2" fmla="*/ 10028 w 16828"/>
                <a:gd name="connsiteY2" fmla="*/ 1268 h 79875"/>
                <a:gd name="connsiteX3" fmla="*/ 16828 w 16828"/>
                <a:gd name="connsiteY3" fmla="*/ 6109 h 79875"/>
                <a:gd name="connsiteX4" fmla="*/ 10028 w 16828"/>
                <a:gd name="connsiteY4" fmla="*/ 10835 h 79875"/>
                <a:gd name="connsiteX5" fmla="*/ 5994 w 16828"/>
                <a:gd name="connsiteY5" fmla="*/ 12218 h 79875"/>
                <a:gd name="connsiteX6" fmla="*/ 0 w 16828"/>
                <a:gd name="connsiteY6" fmla="*/ 6225 h 79875"/>
                <a:gd name="connsiteX7" fmla="*/ 1959 w 16828"/>
                <a:gd name="connsiteY7" fmla="*/ 23052 h 79875"/>
                <a:gd name="connsiteX8" fmla="*/ 11411 w 16828"/>
                <a:gd name="connsiteY8" fmla="*/ 23052 h 79875"/>
                <a:gd name="connsiteX9" fmla="*/ 11411 w 16828"/>
                <a:gd name="connsiteY9" fmla="*/ 79875 h 79875"/>
                <a:gd name="connsiteX10" fmla="*/ 1959 w 16828"/>
                <a:gd name="connsiteY10" fmla="*/ 79875 h 79875"/>
                <a:gd name="connsiteX11" fmla="*/ 1959 w 16828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8" h="79875">
                  <a:moveTo>
                    <a:pt x="0" y="6225"/>
                  </a:moveTo>
                  <a:cubicBezTo>
                    <a:pt x="0" y="2766"/>
                    <a:pt x="2651" y="0"/>
                    <a:pt x="5994" y="0"/>
                  </a:cubicBezTo>
                  <a:cubicBezTo>
                    <a:pt x="7492" y="0"/>
                    <a:pt x="8760" y="346"/>
                    <a:pt x="10028" y="1268"/>
                  </a:cubicBezTo>
                  <a:lnTo>
                    <a:pt x="16828" y="6109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4" y="12218"/>
                  </a:cubicBezTo>
                  <a:cubicBezTo>
                    <a:pt x="2651" y="12218"/>
                    <a:pt x="0" y="9567"/>
                    <a:pt x="0" y="6225"/>
                  </a:cubicBezTo>
                  <a:close/>
                  <a:moveTo>
                    <a:pt x="1959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59" y="79875"/>
                  </a:lnTo>
                  <a:lnTo>
                    <a:pt x="1959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98" name="Freeform: Shape 297">
              <a:extLst>
                <a:ext uri="{FF2B5EF4-FFF2-40B4-BE49-F238E27FC236}">
                  <a16:creationId xmlns:a16="http://schemas.microsoft.com/office/drawing/2014/main" id="{09D46061-E44E-A801-BA16-432B21FFD60B}"/>
                </a:ext>
              </a:extLst>
            </p:cNvPr>
            <p:cNvSpPr/>
            <p:nvPr/>
          </p:nvSpPr>
          <p:spPr>
            <a:xfrm>
              <a:off x="2616528" y="6609267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2 h 75841"/>
                <a:gd name="connsiteX9" fmla="*/ 20401 w 33656"/>
                <a:gd name="connsiteY9" fmla="*/ 66966 h 75841"/>
                <a:gd name="connsiteX10" fmla="*/ 33656 w 33656"/>
                <a:gd name="connsiteY10" fmla="*/ 62817 h 75841"/>
                <a:gd name="connsiteX11" fmla="*/ 33656 w 33656"/>
                <a:gd name="connsiteY11" fmla="*/ 71922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2"/>
                  </a:lnTo>
                  <a:cubicBezTo>
                    <a:pt x="9336" y="63855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99" name="Freeform: Shape 298">
              <a:extLst>
                <a:ext uri="{FF2B5EF4-FFF2-40B4-BE49-F238E27FC236}">
                  <a16:creationId xmlns:a16="http://schemas.microsoft.com/office/drawing/2014/main" id="{C426B802-1953-5E0C-D6DB-90F063C96702}"/>
                </a:ext>
              </a:extLst>
            </p:cNvPr>
            <p:cNvSpPr/>
            <p:nvPr/>
          </p:nvSpPr>
          <p:spPr>
            <a:xfrm>
              <a:off x="2661941" y="6597741"/>
              <a:ext cx="50945" cy="86445"/>
            </a:xfrm>
            <a:custGeom>
              <a:avLst/>
              <a:gdLst>
                <a:gd name="connsiteX0" fmla="*/ 9336 w 50945"/>
                <a:gd name="connsiteY0" fmla="*/ 86445 h 86445"/>
                <a:gd name="connsiteX1" fmla="*/ 0 w 50945"/>
                <a:gd name="connsiteY1" fmla="*/ 86445 h 86445"/>
                <a:gd name="connsiteX2" fmla="*/ 0 w 50945"/>
                <a:gd name="connsiteY2" fmla="*/ 0 h 86445"/>
                <a:gd name="connsiteX3" fmla="*/ 9336 w 50945"/>
                <a:gd name="connsiteY3" fmla="*/ 0 h 86445"/>
                <a:gd name="connsiteX4" fmla="*/ 9336 w 50945"/>
                <a:gd name="connsiteY4" fmla="*/ 40226 h 86445"/>
                <a:gd name="connsiteX5" fmla="*/ 29046 w 50945"/>
                <a:gd name="connsiteY5" fmla="*/ 28585 h 86445"/>
                <a:gd name="connsiteX6" fmla="*/ 50945 w 50945"/>
                <a:gd name="connsiteY6" fmla="*/ 53020 h 86445"/>
                <a:gd name="connsiteX7" fmla="*/ 50945 w 50945"/>
                <a:gd name="connsiteY7" fmla="*/ 86445 h 86445"/>
                <a:gd name="connsiteX8" fmla="*/ 41494 w 50945"/>
                <a:gd name="connsiteY8" fmla="*/ 86445 h 86445"/>
                <a:gd name="connsiteX9" fmla="*/ 41494 w 50945"/>
                <a:gd name="connsiteY9" fmla="*/ 54633 h 86445"/>
                <a:gd name="connsiteX10" fmla="*/ 26741 w 50945"/>
                <a:gd name="connsiteY10" fmla="*/ 37690 h 86445"/>
                <a:gd name="connsiteX11" fmla="*/ 9336 w 50945"/>
                <a:gd name="connsiteY11" fmla="*/ 57976 h 86445"/>
                <a:gd name="connsiteX12" fmla="*/ 9336 w 50945"/>
                <a:gd name="connsiteY12" fmla="*/ 86445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86445">
                  <a:moveTo>
                    <a:pt x="9336" y="86445"/>
                  </a:move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226"/>
                  </a:lnTo>
                  <a:cubicBezTo>
                    <a:pt x="13370" y="33195"/>
                    <a:pt x="20286" y="28585"/>
                    <a:pt x="29046" y="28585"/>
                  </a:cubicBezTo>
                  <a:cubicBezTo>
                    <a:pt x="43453" y="28585"/>
                    <a:pt x="50945" y="38958"/>
                    <a:pt x="50945" y="53020"/>
                  </a:cubicBezTo>
                  <a:lnTo>
                    <a:pt x="50945" y="86445"/>
                  </a:lnTo>
                  <a:lnTo>
                    <a:pt x="41494" y="86445"/>
                  </a:lnTo>
                  <a:lnTo>
                    <a:pt x="41494" y="54633"/>
                  </a:lnTo>
                  <a:cubicBezTo>
                    <a:pt x="41494" y="43569"/>
                    <a:pt x="36653" y="37690"/>
                    <a:pt x="26741" y="37690"/>
                  </a:cubicBezTo>
                  <a:cubicBezTo>
                    <a:pt x="16252" y="37690"/>
                    <a:pt x="9336" y="46680"/>
                    <a:pt x="9336" y="57976"/>
                  </a:cubicBezTo>
                  <a:lnTo>
                    <a:pt x="9336" y="86445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00" name="Freeform: Shape 299">
              <a:extLst>
                <a:ext uri="{FF2B5EF4-FFF2-40B4-BE49-F238E27FC236}">
                  <a16:creationId xmlns:a16="http://schemas.microsoft.com/office/drawing/2014/main" id="{5B680953-339C-0C40-9984-D39984905A78}"/>
                </a:ext>
              </a:extLst>
            </p:cNvPr>
            <p:cNvSpPr/>
            <p:nvPr/>
          </p:nvSpPr>
          <p:spPr>
            <a:xfrm>
              <a:off x="799446" y="6764639"/>
              <a:ext cx="86791" cy="57860"/>
            </a:xfrm>
            <a:custGeom>
              <a:avLst/>
              <a:gdLst>
                <a:gd name="connsiteX0" fmla="*/ 9336 w 86791"/>
                <a:gd name="connsiteY0" fmla="*/ 57860 h 57860"/>
                <a:gd name="connsiteX1" fmla="*/ 0 w 86791"/>
                <a:gd name="connsiteY1" fmla="*/ 57860 h 57860"/>
                <a:gd name="connsiteX2" fmla="*/ 0 w 86791"/>
                <a:gd name="connsiteY2" fmla="*/ 1037 h 57860"/>
                <a:gd name="connsiteX3" fmla="*/ 9336 w 86791"/>
                <a:gd name="connsiteY3" fmla="*/ 1037 h 57860"/>
                <a:gd name="connsiteX4" fmla="*/ 9336 w 86791"/>
                <a:gd name="connsiteY4" fmla="*/ 11295 h 57860"/>
                <a:gd name="connsiteX5" fmla="*/ 28008 w 86791"/>
                <a:gd name="connsiteY5" fmla="*/ 0 h 57860"/>
                <a:gd name="connsiteX6" fmla="*/ 45643 w 86791"/>
                <a:gd name="connsiteY6" fmla="*/ 12448 h 57860"/>
                <a:gd name="connsiteX7" fmla="*/ 65814 w 86791"/>
                <a:gd name="connsiteY7" fmla="*/ 0 h 57860"/>
                <a:gd name="connsiteX8" fmla="*/ 86791 w 86791"/>
                <a:gd name="connsiteY8" fmla="*/ 24435 h 57860"/>
                <a:gd name="connsiteX9" fmla="*/ 86791 w 86791"/>
                <a:gd name="connsiteY9" fmla="*/ 57860 h 57860"/>
                <a:gd name="connsiteX10" fmla="*/ 77455 w 86791"/>
                <a:gd name="connsiteY10" fmla="*/ 57860 h 57860"/>
                <a:gd name="connsiteX11" fmla="*/ 77455 w 86791"/>
                <a:gd name="connsiteY11" fmla="*/ 26048 h 57860"/>
                <a:gd name="connsiteX12" fmla="*/ 63970 w 86791"/>
                <a:gd name="connsiteY12" fmla="*/ 9105 h 57860"/>
                <a:gd name="connsiteX13" fmla="*/ 48064 w 86791"/>
                <a:gd name="connsiteY13" fmla="*/ 28584 h 57860"/>
                <a:gd name="connsiteX14" fmla="*/ 48064 w 86791"/>
                <a:gd name="connsiteY14" fmla="*/ 57860 h 57860"/>
                <a:gd name="connsiteX15" fmla="*/ 38728 w 86791"/>
                <a:gd name="connsiteY15" fmla="*/ 57860 h 57860"/>
                <a:gd name="connsiteX16" fmla="*/ 38728 w 86791"/>
                <a:gd name="connsiteY16" fmla="*/ 26048 h 57860"/>
                <a:gd name="connsiteX17" fmla="*/ 25242 w 86791"/>
                <a:gd name="connsiteY17" fmla="*/ 9105 h 57860"/>
                <a:gd name="connsiteX18" fmla="*/ 9336 w 86791"/>
                <a:gd name="connsiteY18" fmla="*/ 29391 h 57860"/>
                <a:gd name="connsiteX19" fmla="*/ 9336 w 86791"/>
                <a:gd name="connsiteY19" fmla="*/ 57860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86791" h="57860">
                  <a:moveTo>
                    <a:pt x="9336" y="57860"/>
                  </a:moveTo>
                  <a:lnTo>
                    <a:pt x="0" y="57860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295"/>
                  </a:lnTo>
                  <a:cubicBezTo>
                    <a:pt x="13140" y="4380"/>
                    <a:pt x="19825" y="0"/>
                    <a:pt x="28008" y="0"/>
                  </a:cubicBezTo>
                  <a:cubicBezTo>
                    <a:pt x="36883" y="0"/>
                    <a:pt x="42762" y="4841"/>
                    <a:pt x="45643" y="12448"/>
                  </a:cubicBezTo>
                  <a:cubicBezTo>
                    <a:pt x="49331" y="4956"/>
                    <a:pt x="56708" y="0"/>
                    <a:pt x="65814" y="0"/>
                  </a:cubicBezTo>
                  <a:cubicBezTo>
                    <a:pt x="79530" y="0"/>
                    <a:pt x="86791" y="10373"/>
                    <a:pt x="86791" y="24435"/>
                  </a:cubicBezTo>
                  <a:lnTo>
                    <a:pt x="86791" y="57860"/>
                  </a:lnTo>
                  <a:lnTo>
                    <a:pt x="77455" y="57860"/>
                  </a:lnTo>
                  <a:lnTo>
                    <a:pt x="77455" y="26048"/>
                  </a:lnTo>
                  <a:cubicBezTo>
                    <a:pt x="77455" y="14984"/>
                    <a:pt x="73075" y="9105"/>
                    <a:pt x="63970" y="9105"/>
                  </a:cubicBezTo>
                  <a:cubicBezTo>
                    <a:pt x="54403" y="9105"/>
                    <a:pt x="48064" y="17750"/>
                    <a:pt x="48064" y="28584"/>
                  </a:cubicBezTo>
                  <a:lnTo>
                    <a:pt x="48064" y="57860"/>
                  </a:lnTo>
                  <a:lnTo>
                    <a:pt x="38728" y="57860"/>
                  </a:lnTo>
                  <a:lnTo>
                    <a:pt x="38728" y="26048"/>
                  </a:lnTo>
                  <a:cubicBezTo>
                    <a:pt x="38728" y="14984"/>
                    <a:pt x="34348" y="9105"/>
                    <a:pt x="25242" y="9105"/>
                  </a:cubicBezTo>
                  <a:cubicBezTo>
                    <a:pt x="15675" y="9105"/>
                    <a:pt x="9336" y="18095"/>
                    <a:pt x="9336" y="29391"/>
                  </a:cubicBezTo>
                  <a:lnTo>
                    <a:pt x="9336" y="5786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01" name="Freeform: Shape 300">
              <a:extLst>
                <a:ext uri="{FF2B5EF4-FFF2-40B4-BE49-F238E27FC236}">
                  <a16:creationId xmlns:a16="http://schemas.microsoft.com/office/drawing/2014/main" id="{07ACDCDB-80B2-87D0-6034-DDFF1A24DAC1}"/>
                </a:ext>
              </a:extLst>
            </p:cNvPr>
            <p:cNvSpPr/>
            <p:nvPr/>
          </p:nvSpPr>
          <p:spPr>
            <a:xfrm>
              <a:off x="899377" y="6764639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1 w 58782"/>
                <a:gd name="connsiteY4" fmla="*/ 11756 h 58782"/>
                <a:gd name="connsiteX5" fmla="*/ 49331 w 58782"/>
                <a:gd name="connsiteY5" fmla="*/ 1037 h 58782"/>
                <a:gd name="connsiteX6" fmla="*/ 58783 w 58782"/>
                <a:gd name="connsiteY6" fmla="*/ 1037 h 58782"/>
                <a:gd name="connsiteX7" fmla="*/ 58783 w 58782"/>
                <a:gd name="connsiteY7" fmla="*/ 57860 h 58782"/>
                <a:gd name="connsiteX8" fmla="*/ 49331 w 58782"/>
                <a:gd name="connsiteY8" fmla="*/ 57860 h 58782"/>
                <a:gd name="connsiteX9" fmla="*/ 49331 w 58782"/>
                <a:gd name="connsiteY9" fmla="*/ 47257 h 58782"/>
                <a:gd name="connsiteX10" fmla="*/ 9682 w 58782"/>
                <a:gd name="connsiteY10" fmla="*/ 29621 h 58782"/>
                <a:gd name="connsiteX11" fmla="*/ 29391 w 58782"/>
                <a:gd name="connsiteY11" fmla="*/ 50023 h 58782"/>
                <a:gd name="connsiteX12" fmla="*/ 49331 w 58782"/>
                <a:gd name="connsiteY12" fmla="*/ 29621 h 58782"/>
                <a:gd name="connsiteX13" fmla="*/ 29391 w 58782"/>
                <a:gd name="connsiteY13" fmla="*/ 8875 h 58782"/>
                <a:gd name="connsiteX14" fmla="*/ 9682 w 58782"/>
                <a:gd name="connsiteY14" fmla="*/ 29621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6"/>
                  </a:cubicBezTo>
                  <a:lnTo>
                    <a:pt x="49331" y="1037"/>
                  </a:lnTo>
                  <a:lnTo>
                    <a:pt x="58783" y="1037"/>
                  </a:lnTo>
                  <a:lnTo>
                    <a:pt x="58783" y="57860"/>
                  </a:lnTo>
                  <a:lnTo>
                    <a:pt x="49331" y="57860"/>
                  </a:lnTo>
                  <a:lnTo>
                    <a:pt x="49331" y="47257"/>
                  </a:lnTo>
                  <a:close/>
                  <a:moveTo>
                    <a:pt x="9682" y="29621"/>
                  </a:moveTo>
                  <a:cubicBezTo>
                    <a:pt x="9682" y="41378"/>
                    <a:pt x="17981" y="50023"/>
                    <a:pt x="29391" y="50023"/>
                  </a:cubicBezTo>
                  <a:cubicBezTo>
                    <a:pt x="40802" y="50023"/>
                    <a:pt x="49331" y="41378"/>
                    <a:pt x="49331" y="29621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4"/>
                    <a:pt x="9682" y="29621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02" name="Freeform: Shape 301">
              <a:extLst>
                <a:ext uri="{FF2B5EF4-FFF2-40B4-BE49-F238E27FC236}">
                  <a16:creationId xmlns:a16="http://schemas.microsoft.com/office/drawing/2014/main" id="{FE0067BD-811B-064F-C1C5-789AC984320B}"/>
                </a:ext>
              </a:extLst>
            </p:cNvPr>
            <p:cNvSpPr/>
            <p:nvPr/>
          </p:nvSpPr>
          <p:spPr>
            <a:xfrm>
              <a:off x="977293" y="6736054"/>
              <a:ext cx="9336" cy="86445"/>
            </a:xfrm>
            <a:custGeom>
              <a:avLst/>
              <a:gdLst>
                <a:gd name="connsiteX0" fmla="*/ 0 w 9336"/>
                <a:gd name="connsiteY0" fmla="*/ 0 h 86445"/>
                <a:gd name="connsiteX1" fmla="*/ 9336 w 9336"/>
                <a:gd name="connsiteY1" fmla="*/ 0 h 86445"/>
                <a:gd name="connsiteX2" fmla="*/ 9336 w 9336"/>
                <a:gd name="connsiteY2" fmla="*/ 86445 h 86445"/>
                <a:gd name="connsiteX3" fmla="*/ 0 w 9336"/>
                <a:gd name="connsiteY3" fmla="*/ 86445 h 86445"/>
                <a:gd name="connsiteX4" fmla="*/ 0 w 9336"/>
                <a:gd name="connsiteY4" fmla="*/ 0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" h="86445">
                  <a:moveTo>
                    <a:pt x="0" y="0"/>
                  </a:moveTo>
                  <a:lnTo>
                    <a:pt x="9336" y="0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03" name="Freeform: Shape 302">
              <a:extLst>
                <a:ext uri="{FF2B5EF4-FFF2-40B4-BE49-F238E27FC236}">
                  <a16:creationId xmlns:a16="http://schemas.microsoft.com/office/drawing/2014/main" id="{2011162F-B44D-3B82-DDFD-E3B6E975805A}"/>
                </a:ext>
              </a:extLst>
            </p:cNvPr>
            <p:cNvSpPr/>
            <p:nvPr/>
          </p:nvSpPr>
          <p:spPr>
            <a:xfrm>
              <a:off x="997233" y="6763716"/>
              <a:ext cx="91286" cy="60742"/>
            </a:xfrm>
            <a:custGeom>
              <a:avLst/>
              <a:gdLst>
                <a:gd name="connsiteX0" fmla="*/ 66390 w 91286"/>
                <a:gd name="connsiteY0" fmla="*/ 60743 h 60742"/>
                <a:gd name="connsiteX1" fmla="*/ 46219 w 91286"/>
                <a:gd name="connsiteY1" fmla="*/ 18557 h 60742"/>
                <a:gd name="connsiteX2" fmla="*/ 25588 w 91286"/>
                <a:gd name="connsiteY2" fmla="*/ 60743 h 60742"/>
                <a:gd name="connsiteX3" fmla="*/ 0 w 91286"/>
                <a:gd name="connsiteY3" fmla="*/ 1959 h 60742"/>
                <a:gd name="connsiteX4" fmla="*/ 10719 w 91286"/>
                <a:gd name="connsiteY4" fmla="*/ 1959 h 60742"/>
                <a:gd name="connsiteX5" fmla="*/ 26625 w 91286"/>
                <a:gd name="connsiteY5" fmla="*/ 40226 h 60742"/>
                <a:gd name="connsiteX6" fmla="*/ 46104 w 91286"/>
                <a:gd name="connsiteY6" fmla="*/ 0 h 60742"/>
                <a:gd name="connsiteX7" fmla="*/ 65468 w 91286"/>
                <a:gd name="connsiteY7" fmla="*/ 40110 h 60742"/>
                <a:gd name="connsiteX8" fmla="*/ 81374 w 91286"/>
                <a:gd name="connsiteY8" fmla="*/ 1959 h 60742"/>
                <a:gd name="connsiteX9" fmla="*/ 91286 w 91286"/>
                <a:gd name="connsiteY9" fmla="*/ 1959 h 60742"/>
                <a:gd name="connsiteX10" fmla="*/ 66390 w 91286"/>
                <a:gd name="connsiteY10" fmla="*/ 60743 h 60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1286" h="60742">
                  <a:moveTo>
                    <a:pt x="66390" y="60743"/>
                  </a:moveTo>
                  <a:lnTo>
                    <a:pt x="46219" y="18557"/>
                  </a:lnTo>
                  <a:lnTo>
                    <a:pt x="25588" y="60743"/>
                  </a:lnTo>
                  <a:lnTo>
                    <a:pt x="0" y="1959"/>
                  </a:lnTo>
                  <a:lnTo>
                    <a:pt x="10719" y="1959"/>
                  </a:lnTo>
                  <a:lnTo>
                    <a:pt x="26625" y="40226"/>
                  </a:lnTo>
                  <a:lnTo>
                    <a:pt x="46104" y="0"/>
                  </a:lnTo>
                  <a:lnTo>
                    <a:pt x="65468" y="40110"/>
                  </a:lnTo>
                  <a:lnTo>
                    <a:pt x="81374" y="1959"/>
                  </a:lnTo>
                  <a:lnTo>
                    <a:pt x="91286" y="1959"/>
                  </a:lnTo>
                  <a:lnTo>
                    <a:pt x="66390" y="6074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04" name="Freeform: Shape 303">
              <a:extLst>
                <a:ext uri="{FF2B5EF4-FFF2-40B4-BE49-F238E27FC236}">
                  <a16:creationId xmlns:a16="http://schemas.microsoft.com/office/drawing/2014/main" id="{5757ABA5-DC4E-C97A-662D-85E232E096E9}"/>
                </a:ext>
              </a:extLst>
            </p:cNvPr>
            <p:cNvSpPr/>
            <p:nvPr/>
          </p:nvSpPr>
          <p:spPr>
            <a:xfrm>
              <a:off x="1092784" y="6764639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1 w 58782"/>
                <a:gd name="connsiteY4" fmla="*/ 11756 h 58782"/>
                <a:gd name="connsiteX5" fmla="*/ 49331 w 58782"/>
                <a:gd name="connsiteY5" fmla="*/ 1037 h 58782"/>
                <a:gd name="connsiteX6" fmla="*/ 58783 w 58782"/>
                <a:gd name="connsiteY6" fmla="*/ 1037 h 58782"/>
                <a:gd name="connsiteX7" fmla="*/ 58783 w 58782"/>
                <a:gd name="connsiteY7" fmla="*/ 57860 h 58782"/>
                <a:gd name="connsiteX8" fmla="*/ 49331 w 58782"/>
                <a:gd name="connsiteY8" fmla="*/ 57860 h 58782"/>
                <a:gd name="connsiteX9" fmla="*/ 49331 w 58782"/>
                <a:gd name="connsiteY9" fmla="*/ 47257 h 58782"/>
                <a:gd name="connsiteX10" fmla="*/ 9682 w 58782"/>
                <a:gd name="connsiteY10" fmla="*/ 29621 h 58782"/>
                <a:gd name="connsiteX11" fmla="*/ 29391 w 58782"/>
                <a:gd name="connsiteY11" fmla="*/ 50023 h 58782"/>
                <a:gd name="connsiteX12" fmla="*/ 49331 w 58782"/>
                <a:gd name="connsiteY12" fmla="*/ 29621 h 58782"/>
                <a:gd name="connsiteX13" fmla="*/ 29391 w 58782"/>
                <a:gd name="connsiteY13" fmla="*/ 8875 h 58782"/>
                <a:gd name="connsiteX14" fmla="*/ 9682 w 58782"/>
                <a:gd name="connsiteY14" fmla="*/ 29621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6"/>
                  </a:cubicBezTo>
                  <a:lnTo>
                    <a:pt x="49331" y="1037"/>
                  </a:lnTo>
                  <a:lnTo>
                    <a:pt x="58783" y="1037"/>
                  </a:lnTo>
                  <a:lnTo>
                    <a:pt x="58783" y="57860"/>
                  </a:lnTo>
                  <a:lnTo>
                    <a:pt x="49331" y="57860"/>
                  </a:lnTo>
                  <a:lnTo>
                    <a:pt x="49331" y="47257"/>
                  </a:lnTo>
                  <a:close/>
                  <a:moveTo>
                    <a:pt x="9682" y="29621"/>
                  </a:moveTo>
                  <a:cubicBezTo>
                    <a:pt x="9682" y="41378"/>
                    <a:pt x="17981" y="50023"/>
                    <a:pt x="29391" y="50023"/>
                  </a:cubicBezTo>
                  <a:cubicBezTo>
                    <a:pt x="40802" y="50023"/>
                    <a:pt x="49331" y="41378"/>
                    <a:pt x="49331" y="29621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4"/>
                    <a:pt x="9682" y="29621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05" name="Freeform: Shape 304">
              <a:extLst>
                <a:ext uri="{FF2B5EF4-FFF2-40B4-BE49-F238E27FC236}">
                  <a16:creationId xmlns:a16="http://schemas.microsoft.com/office/drawing/2014/main" id="{A765A46C-F422-A54F-67CA-DB70668638D2}"/>
                </a:ext>
              </a:extLst>
            </p:cNvPr>
            <p:cNvSpPr/>
            <p:nvPr/>
          </p:nvSpPr>
          <p:spPr>
            <a:xfrm>
              <a:off x="1170700" y="6764639"/>
              <a:ext cx="30082" cy="57860"/>
            </a:xfrm>
            <a:custGeom>
              <a:avLst/>
              <a:gdLst>
                <a:gd name="connsiteX0" fmla="*/ 9336 w 30082"/>
                <a:gd name="connsiteY0" fmla="*/ 57860 h 57860"/>
                <a:gd name="connsiteX1" fmla="*/ 0 w 30082"/>
                <a:gd name="connsiteY1" fmla="*/ 57860 h 57860"/>
                <a:gd name="connsiteX2" fmla="*/ 0 w 30082"/>
                <a:gd name="connsiteY2" fmla="*/ 1037 h 57860"/>
                <a:gd name="connsiteX3" fmla="*/ 9336 w 30082"/>
                <a:gd name="connsiteY3" fmla="*/ 1037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59 h 57860"/>
                <a:gd name="connsiteX8" fmla="*/ 9336 w 30082"/>
                <a:gd name="connsiteY8" fmla="*/ 57860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0"/>
                  </a:moveTo>
                  <a:lnTo>
                    <a:pt x="0" y="57860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7" y="9105"/>
                    <a:pt x="9336" y="16712"/>
                    <a:pt x="9336" y="30659"/>
                  </a:cubicBezTo>
                  <a:lnTo>
                    <a:pt x="9336" y="5786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06" name="Freeform: Shape 305">
              <a:extLst>
                <a:ext uri="{FF2B5EF4-FFF2-40B4-BE49-F238E27FC236}">
                  <a16:creationId xmlns:a16="http://schemas.microsoft.com/office/drawing/2014/main" id="{5CCAB26E-A998-A6F4-4A60-B7181E237202}"/>
                </a:ext>
              </a:extLst>
            </p:cNvPr>
            <p:cNvSpPr/>
            <p:nvPr/>
          </p:nvSpPr>
          <p:spPr>
            <a:xfrm>
              <a:off x="1206085" y="6764639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2 h 58782"/>
                <a:gd name="connsiteX11" fmla="*/ 28124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07" name="Freeform: Shape 306">
              <a:extLst>
                <a:ext uri="{FF2B5EF4-FFF2-40B4-BE49-F238E27FC236}">
                  <a16:creationId xmlns:a16="http://schemas.microsoft.com/office/drawing/2014/main" id="{6877B13C-A6B4-F09E-6915-52409C1FF770}"/>
                </a:ext>
              </a:extLst>
            </p:cNvPr>
            <p:cNvSpPr/>
            <p:nvPr/>
          </p:nvSpPr>
          <p:spPr>
            <a:xfrm>
              <a:off x="1301175" y="6731444"/>
              <a:ext cx="34462" cy="110649"/>
            </a:xfrm>
            <a:custGeom>
              <a:avLst/>
              <a:gdLst>
                <a:gd name="connsiteX0" fmla="*/ 34463 w 34462"/>
                <a:gd name="connsiteY0" fmla="*/ 0 h 110649"/>
                <a:gd name="connsiteX1" fmla="*/ 34463 w 34462"/>
                <a:gd name="connsiteY1" fmla="*/ 9336 h 110649"/>
                <a:gd name="connsiteX2" fmla="*/ 9682 w 34462"/>
                <a:gd name="connsiteY2" fmla="*/ 55325 h 110649"/>
                <a:gd name="connsiteX3" fmla="*/ 34463 w 34462"/>
                <a:gd name="connsiteY3" fmla="*/ 101314 h 110649"/>
                <a:gd name="connsiteX4" fmla="*/ 34463 w 34462"/>
                <a:gd name="connsiteY4" fmla="*/ 110650 h 110649"/>
                <a:gd name="connsiteX5" fmla="*/ 0 w 34462"/>
                <a:gd name="connsiteY5" fmla="*/ 55325 h 110649"/>
                <a:gd name="connsiteX6" fmla="*/ 34463 w 34462"/>
                <a:gd name="connsiteY6" fmla="*/ 0 h 1106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4462" h="110649">
                  <a:moveTo>
                    <a:pt x="34463" y="0"/>
                  </a:moveTo>
                  <a:lnTo>
                    <a:pt x="34463" y="9336"/>
                  </a:lnTo>
                  <a:cubicBezTo>
                    <a:pt x="17520" y="16367"/>
                    <a:pt x="9682" y="33425"/>
                    <a:pt x="9682" y="55325"/>
                  </a:cubicBezTo>
                  <a:cubicBezTo>
                    <a:pt x="9682" y="77224"/>
                    <a:pt x="17404" y="94398"/>
                    <a:pt x="34463" y="101314"/>
                  </a:cubicBezTo>
                  <a:lnTo>
                    <a:pt x="34463" y="110650"/>
                  </a:lnTo>
                  <a:cubicBezTo>
                    <a:pt x="11180" y="102581"/>
                    <a:pt x="0" y="80567"/>
                    <a:pt x="0" y="55325"/>
                  </a:cubicBezTo>
                  <a:cubicBezTo>
                    <a:pt x="0" y="30083"/>
                    <a:pt x="11180" y="8068"/>
                    <a:pt x="34463" y="0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08" name="Freeform: Shape 307">
              <a:extLst>
                <a:ext uri="{FF2B5EF4-FFF2-40B4-BE49-F238E27FC236}">
                  <a16:creationId xmlns:a16="http://schemas.microsoft.com/office/drawing/2014/main" id="{17B80114-BF00-7A2D-AEB9-1D276B95BDF9}"/>
                </a:ext>
              </a:extLst>
            </p:cNvPr>
            <p:cNvSpPr/>
            <p:nvPr/>
          </p:nvSpPr>
          <p:spPr>
            <a:xfrm>
              <a:off x="1346473" y="6742624"/>
              <a:ext cx="16828" cy="79875"/>
            </a:xfrm>
            <a:custGeom>
              <a:avLst/>
              <a:gdLst>
                <a:gd name="connsiteX0" fmla="*/ 0 w 16828"/>
                <a:gd name="connsiteY0" fmla="*/ 6225 h 79875"/>
                <a:gd name="connsiteX1" fmla="*/ 5994 w 16828"/>
                <a:gd name="connsiteY1" fmla="*/ 0 h 79875"/>
                <a:gd name="connsiteX2" fmla="*/ 10028 w 16828"/>
                <a:gd name="connsiteY2" fmla="*/ 1268 h 79875"/>
                <a:gd name="connsiteX3" fmla="*/ 16828 w 16828"/>
                <a:gd name="connsiteY3" fmla="*/ 6109 h 79875"/>
                <a:gd name="connsiteX4" fmla="*/ 10028 w 16828"/>
                <a:gd name="connsiteY4" fmla="*/ 10835 h 79875"/>
                <a:gd name="connsiteX5" fmla="*/ 5994 w 16828"/>
                <a:gd name="connsiteY5" fmla="*/ 12218 h 79875"/>
                <a:gd name="connsiteX6" fmla="*/ 0 w 16828"/>
                <a:gd name="connsiteY6" fmla="*/ 6225 h 79875"/>
                <a:gd name="connsiteX7" fmla="*/ 1959 w 16828"/>
                <a:gd name="connsiteY7" fmla="*/ 23052 h 79875"/>
                <a:gd name="connsiteX8" fmla="*/ 11411 w 16828"/>
                <a:gd name="connsiteY8" fmla="*/ 23052 h 79875"/>
                <a:gd name="connsiteX9" fmla="*/ 11411 w 16828"/>
                <a:gd name="connsiteY9" fmla="*/ 79875 h 79875"/>
                <a:gd name="connsiteX10" fmla="*/ 1959 w 16828"/>
                <a:gd name="connsiteY10" fmla="*/ 79875 h 79875"/>
                <a:gd name="connsiteX11" fmla="*/ 1959 w 16828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8" h="79875">
                  <a:moveTo>
                    <a:pt x="0" y="6225"/>
                  </a:moveTo>
                  <a:cubicBezTo>
                    <a:pt x="0" y="2766"/>
                    <a:pt x="2651" y="0"/>
                    <a:pt x="5994" y="0"/>
                  </a:cubicBezTo>
                  <a:cubicBezTo>
                    <a:pt x="7492" y="0"/>
                    <a:pt x="8760" y="346"/>
                    <a:pt x="10028" y="1268"/>
                  </a:cubicBezTo>
                  <a:lnTo>
                    <a:pt x="16828" y="6109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4" y="12218"/>
                  </a:cubicBezTo>
                  <a:cubicBezTo>
                    <a:pt x="2651" y="12218"/>
                    <a:pt x="0" y="9567"/>
                    <a:pt x="0" y="6225"/>
                  </a:cubicBezTo>
                  <a:close/>
                  <a:moveTo>
                    <a:pt x="1959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59" y="79875"/>
                  </a:lnTo>
                  <a:lnTo>
                    <a:pt x="1959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09" name="Freeform: Shape 308">
              <a:extLst>
                <a:ext uri="{FF2B5EF4-FFF2-40B4-BE49-F238E27FC236}">
                  <a16:creationId xmlns:a16="http://schemas.microsoft.com/office/drawing/2014/main" id="{E3C81368-A40E-A06B-E2DB-0A8F55D08F02}"/>
                </a:ext>
              </a:extLst>
            </p:cNvPr>
            <p:cNvSpPr/>
            <p:nvPr/>
          </p:nvSpPr>
          <p:spPr>
            <a:xfrm>
              <a:off x="1376901" y="6764639"/>
              <a:ext cx="50945" cy="57860"/>
            </a:xfrm>
            <a:custGeom>
              <a:avLst/>
              <a:gdLst>
                <a:gd name="connsiteX0" fmla="*/ 9336 w 50945"/>
                <a:gd name="connsiteY0" fmla="*/ 57860 h 57860"/>
                <a:gd name="connsiteX1" fmla="*/ 0 w 50945"/>
                <a:gd name="connsiteY1" fmla="*/ 57860 h 57860"/>
                <a:gd name="connsiteX2" fmla="*/ 0 w 50945"/>
                <a:gd name="connsiteY2" fmla="*/ 1037 h 57860"/>
                <a:gd name="connsiteX3" fmla="*/ 9336 w 50945"/>
                <a:gd name="connsiteY3" fmla="*/ 1037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0 h 57860"/>
                <a:gd name="connsiteX8" fmla="*/ 41494 w 50945"/>
                <a:gd name="connsiteY8" fmla="*/ 57860 h 57860"/>
                <a:gd name="connsiteX9" fmla="*/ 41494 w 50945"/>
                <a:gd name="connsiteY9" fmla="*/ 26048 h 57860"/>
                <a:gd name="connsiteX10" fmla="*/ 26740 w 50945"/>
                <a:gd name="connsiteY10" fmla="*/ 9105 h 57860"/>
                <a:gd name="connsiteX11" fmla="*/ 9336 w 50945"/>
                <a:gd name="connsiteY11" fmla="*/ 29391 h 57860"/>
                <a:gd name="connsiteX12" fmla="*/ 9336 w 50945"/>
                <a:gd name="connsiteY12" fmla="*/ 57860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0"/>
                  </a:moveTo>
                  <a:lnTo>
                    <a:pt x="0" y="57860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641"/>
                  </a:lnTo>
                  <a:cubicBezTo>
                    <a:pt x="13370" y="4610"/>
                    <a:pt x="20286" y="0"/>
                    <a:pt x="29046" y="0"/>
                  </a:cubicBezTo>
                  <a:cubicBezTo>
                    <a:pt x="43453" y="0"/>
                    <a:pt x="50945" y="10373"/>
                    <a:pt x="50945" y="24435"/>
                  </a:cubicBezTo>
                  <a:lnTo>
                    <a:pt x="50945" y="57860"/>
                  </a:lnTo>
                  <a:lnTo>
                    <a:pt x="41494" y="57860"/>
                  </a:lnTo>
                  <a:lnTo>
                    <a:pt x="41494" y="26048"/>
                  </a:lnTo>
                  <a:cubicBezTo>
                    <a:pt x="41494" y="14984"/>
                    <a:pt x="36653" y="9105"/>
                    <a:pt x="26740" y="9105"/>
                  </a:cubicBezTo>
                  <a:cubicBezTo>
                    <a:pt x="16252" y="9105"/>
                    <a:pt x="9336" y="18095"/>
                    <a:pt x="9336" y="29391"/>
                  </a:cubicBezTo>
                  <a:lnTo>
                    <a:pt x="9336" y="5786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10" name="Freeform: Shape 309">
              <a:extLst>
                <a:ext uri="{FF2B5EF4-FFF2-40B4-BE49-F238E27FC236}">
                  <a16:creationId xmlns:a16="http://schemas.microsoft.com/office/drawing/2014/main" id="{63FB8858-2497-79C7-A2E2-6FB05D42034D}"/>
                </a:ext>
              </a:extLst>
            </p:cNvPr>
            <p:cNvSpPr/>
            <p:nvPr/>
          </p:nvSpPr>
          <p:spPr>
            <a:xfrm>
              <a:off x="1440986" y="6764639"/>
              <a:ext cx="48524" cy="58782"/>
            </a:xfrm>
            <a:custGeom>
              <a:avLst/>
              <a:gdLst>
                <a:gd name="connsiteX0" fmla="*/ 30429 w 48524"/>
                <a:gd name="connsiteY0" fmla="*/ 50023 h 58782"/>
                <a:gd name="connsiteX1" fmla="*/ 48525 w 48524"/>
                <a:gd name="connsiteY1" fmla="*/ 43914 h 58782"/>
                <a:gd name="connsiteX2" fmla="*/ 48525 w 48524"/>
                <a:gd name="connsiteY2" fmla="*/ 53480 h 58782"/>
                <a:gd name="connsiteX3" fmla="*/ 29622 w 48524"/>
                <a:gd name="connsiteY3" fmla="*/ 58783 h 58782"/>
                <a:gd name="connsiteX4" fmla="*/ 0 w 48524"/>
                <a:gd name="connsiteY4" fmla="*/ 29391 h 58782"/>
                <a:gd name="connsiteX5" fmla="*/ 29737 w 48524"/>
                <a:gd name="connsiteY5" fmla="*/ 0 h 58782"/>
                <a:gd name="connsiteX6" fmla="*/ 47948 w 48524"/>
                <a:gd name="connsiteY6" fmla="*/ 5763 h 58782"/>
                <a:gd name="connsiteX7" fmla="*/ 47948 w 48524"/>
                <a:gd name="connsiteY7" fmla="*/ 16136 h 58782"/>
                <a:gd name="connsiteX8" fmla="*/ 30314 w 48524"/>
                <a:gd name="connsiteY8" fmla="*/ 8875 h 58782"/>
                <a:gd name="connsiteX9" fmla="*/ 9682 w 48524"/>
                <a:gd name="connsiteY9" fmla="*/ 29391 h 58782"/>
                <a:gd name="connsiteX10" fmla="*/ 30429 w 48524"/>
                <a:gd name="connsiteY10" fmla="*/ 5002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2">
                  <a:moveTo>
                    <a:pt x="30429" y="50023"/>
                  </a:moveTo>
                  <a:cubicBezTo>
                    <a:pt x="37344" y="50023"/>
                    <a:pt x="43569" y="48179"/>
                    <a:pt x="48525" y="43914"/>
                  </a:cubicBezTo>
                  <a:lnTo>
                    <a:pt x="48525" y="53480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59"/>
                    <a:pt x="47948" y="5763"/>
                  </a:cubicBezTo>
                  <a:lnTo>
                    <a:pt x="47948" y="16136"/>
                  </a:lnTo>
                  <a:cubicBezTo>
                    <a:pt x="43453" y="11411"/>
                    <a:pt x="37344" y="8875"/>
                    <a:pt x="30314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11" name="Freeform: Shape 310">
              <a:extLst>
                <a:ext uri="{FF2B5EF4-FFF2-40B4-BE49-F238E27FC236}">
                  <a16:creationId xmlns:a16="http://schemas.microsoft.com/office/drawing/2014/main" id="{C9C811A2-9481-4773-F638-3FCF9B2521D3}"/>
                </a:ext>
              </a:extLst>
            </p:cNvPr>
            <p:cNvSpPr/>
            <p:nvPr/>
          </p:nvSpPr>
          <p:spPr>
            <a:xfrm>
              <a:off x="1504495" y="6736054"/>
              <a:ext cx="9336" cy="86445"/>
            </a:xfrm>
            <a:custGeom>
              <a:avLst/>
              <a:gdLst>
                <a:gd name="connsiteX0" fmla="*/ 0 w 9336"/>
                <a:gd name="connsiteY0" fmla="*/ 0 h 86445"/>
                <a:gd name="connsiteX1" fmla="*/ 9336 w 9336"/>
                <a:gd name="connsiteY1" fmla="*/ 0 h 86445"/>
                <a:gd name="connsiteX2" fmla="*/ 9336 w 9336"/>
                <a:gd name="connsiteY2" fmla="*/ 86445 h 86445"/>
                <a:gd name="connsiteX3" fmla="*/ 0 w 9336"/>
                <a:gd name="connsiteY3" fmla="*/ 86445 h 86445"/>
                <a:gd name="connsiteX4" fmla="*/ 0 w 9336"/>
                <a:gd name="connsiteY4" fmla="*/ 0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" h="86445">
                  <a:moveTo>
                    <a:pt x="0" y="0"/>
                  </a:moveTo>
                  <a:lnTo>
                    <a:pt x="9336" y="0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12" name="Freeform: Shape 311">
              <a:extLst>
                <a:ext uri="{FF2B5EF4-FFF2-40B4-BE49-F238E27FC236}">
                  <a16:creationId xmlns:a16="http://schemas.microsoft.com/office/drawing/2014/main" id="{0FF98857-7B10-79AB-49E8-0991B35BA811}"/>
                </a:ext>
              </a:extLst>
            </p:cNvPr>
            <p:cNvSpPr/>
            <p:nvPr/>
          </p:nvSpPr>
          <p:spPr>
            <a:xfrm>
              <a:off x="1531235" y="6765676"/>
              <a:ext cx="50138" cy="57745"/>
            </a:xfrm>
            <a:custGeom>
              <a:avLst/>
              <a:gdLst>
                <a:gd name="connsiteX0" fmla="*/ 40802 w 50138"/>
                <a:gd name="connsiteY0" fmla="*/ 0 h 57745"/>
                <a:gd name="connsiteX1" fmla="*/ 50138 w 50138"/>
                <a:gd name="connsiteY1" fmla="*/ 0 h 57745"/>
                <a:gd name="connsiteX2" fmla="*/ 50138 w 50138"/>
                <a:gd name="connsiteY2" fmla="*/ 31812 h 57745"/>
                <a:gd name="connsiteX3" fmla="*/ 25127 w 50138"/>
                <a:gd name="connsiteY3" fmla="*/ 57746 h 57745"/>
                <a:gd name="connsiteX4" fmla="*/ 0 w 50138"/>
                <a:gd name="connsiteY4" fmla="*/ 31812 h 57745"/>
                <a:gd name="connsiteX5" fmla="*/ 0 w 50138"/>
                <a:gd name="connsiteY5" fmla="*/ 0 h 57745"/>
                <a:gd name="connsiteX6" fmla="*/ 9336 w 50138"/>
                <a:gd name="connsiteY6" fmla="*/ 0 h 57745"/>
                <a:gd name="connsiteX7" fmla="*/ 9336 w 50138"/>
                <a:gd name="connsiteY7" fmla="*/ 32734 h 57745"/>
                <a:gd name="connsiteX8" fmla="*/ 25127 w 50138"/>
                <a:gd name="connsiteY8" fmla="*/ 48986 h 57745"/>
                <a:gd name="connsiteX9" fmla="*/ 40802 w 50138"/>
                <a:gd name="connsiteY9" fmla="*/ 32734 h 57745"/>
                <a:gd name="connsiteX10" fmla="*/ 40802 w 50138"/>
                <a:gd name="connsiteY10" fmla="*/ 0 h 57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0138" h="57745">
                  <a:moveTo>
                    <a:pt x="40802" y="0"/>
                  </a:moveTo>
                  <a:lnTo>
                    <a:pt x="50138" y="0"/>
                  </a:lnTo>
                  <a:lnTo>
                    <a:pt x="50138" y="31812"/>
                  </a:lnTo>
                  <a:cubicBezTo>
                    <a:pt x="50138" y="47949"/>
                    <a:pt x="40341" y="57746"/>
                    <a:pt x="25127" y="57746"/>
                  </a:cubicBezTo>
                  <a:cubicBezTo>
                    <a:pt x="9912" y="57746"/>
                    <a:pt x="0" y="47949"/>
                    <a:pt x="0" y="31812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32734"/>
                  </a:lnTo>
                  <a:cubicBezTo>
                    <a:pt x="9336" y="43569"/>
                    <a:pt x="15791" y="48986"/>
                    <a:pt x="25127" y="48986"/>
                  </a:cubicBezTo>
                  <a:cubicBezTo>
                    <a:pt x="34463" y="48986"/>
                    <a:pt x="40802" y="43569"/>
                    <a:pt x="40802" y="32734"/>
                  </a:cubicBezTo>
                  <a:lnTo>
                    <a:pt x="40802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13" name="Freeform: Shape 312">
              <a:extLst>
                <a:ext uri="{FF2B5EF4-FFF2-40B4-BE49-F238E27FC236}">
                  <a16:creationId xmlns:a16="http://schemas.microsoft.com/office/drawing/2014/main" id="{88A6B425-2CC9-93AD-E8DB-8C42709EEFE5}"/>
                </a:ext>
              </a:extLst>
            </p:cNvPr>
            <p:cNvSpPr/>
            <p:nvPr/>
          </p:nvSpPr>
          <p:spPr>
            <a:xfrm>
              <a:off x="1594513" y="6736054"/>
              <a:ext cx="58782" cy="87367"/>
            </a:xfrm>
            <a:custGeom>
              <a:avLst/>
              <a:gdLst>
                <a:gd name="connsiteX0" fmla="*/ 49331 w 58782"/>
                <a:gd name="connsiteY0" fmla="*/ 75726 h 87367"/>
                <a:gd name="connsiteX1" fmla="*/ 28585 w 58782"/>
                <a:gd name="connsiteY1" fmla="*/ 87368 h 87367"/>
                <a:gd name="connsiteX2" fmla="*/ 0 w 58782"/>
                <a:gd name="connsiteY2" fmla="*/ 58322 h 87367"/>
                <a:gd name="connsiteX3" fmla="*/ 28585 w 58782"/>
                <a:gd name="connsiteY3" fmla="*/ 28585 h 87367"/>
                <a:gd name="connsiteX4" fmla="*/ 49331 w 58782"/>
                <a:gd name="connsiteY4" fmla="*/ 40457 h 87367"/>
                <a:gd name="connsiteX5" fmla="*/ 49331 w 58782"/>
                <a:gd name="connsiteY5" fmla="*/ 0 h 87367"/>
                <a:gd name="connsiteX6" fmla="*/ 58783 w 58782"/>
                <a:gd name="connsiteY6" fmla="*/ 0 h 87367"/>
                <a:gd name="connsiteX7" fmla="*/ 58783 w 58782"/>
                <a:gd name="connsiteY7" fmla="*/ 86445 h 87367"/>
                <a:gd name="connsiteX8" fmla="*/ 49331 w 58782"/>
                <a:gd name="connsiteY8" fmla="*/ 86445 h 87367"/>
                <a:gd name="connsiteX9" fmla="*/ 49331 w 58782"/>
                <a:gd name="connsiteY9" fmla="*/ 75726 h 87367"/>
                <a:gd name="connsiteX10" fmla="*/ 9682 w 58782"/>
                <a:gd name="connsiteY10" fmla="*/ 58206 h 87367"/>
                <a:gd name="connsiteX11" fmla="*/ 29391 w 58782"/>
                <a:gd name="connsiteY11" fmla="*/ 78608 h 87367"/>
                <a:gd name="connsiteX12" fmla="*/ 49331 w 58782"/>
                <a:gd name="connsiteY12" fmla="*/ 58206 h 87367"/>
                <a:gd name="connsiteX13" fmla="*/ 29391 w 58782"/>
                <a:gd name="connsiteY13" fmla="*/ 37460 h 87367"/>
                <a:gd name="connsiteX14" fmla="*/ 9682 w 58782"/>
                <a:gd name="connsiteY14" fmla="*/ 58206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49331" y="75726"/>
                  </a:moveTo>
                  <a:cubicBezTo>
                    <a:pt x="45067" y="82872"/>
                    <a:pt x="37690" y="87368"/>
                    <a:pt x="28585" y="87368"/>
                  </a:cubicBezTo>
                  <a:cubicBezTo>
                    <a:pt x="11872" y="87368"/>
                    <a:pt x="0" y="75150"/>
                    <a:pt x="0" y="58322"/>
                  </a:cubicBezTo>
                  <a:cubicBezTo>
                    <a:pt x="0" y="41494"/>
                    <a:pt x="11872" y="28585"/>
                    <a:pt x="28585" y="28585"/>
                  </a:cubicBezTo>
                  <a:cubicBezTo>
                    <a:pt x="37690" y="28585"/>
                    <a:pt x="45067" y="33080"/>
                    <a:pt x="49331" y="40457"/>
                  </a:cubicBezTo>
                  <a:lnTo>
                    <a:pt x="49331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1" y="86445"/>
                  </a:lnTo>
                  <a:lnTo>
                    <a:pt x="49331" y="75726"/>
                  </a:lnTo>
                  <a:close/>
                  <a:moveTo>
                    <a:pt x="9682" y="58206"/>
                  </a:moveTo>
                  <a:cubicBezTo>
                    <a:pt x="9682" y="69963"/>
                    <a:pt x="17981" y="78608"/>
                    <a:pt x="29391" y="78608"/>
                  </a:cubicBezTo>
                  <a:cubicBezTo>
                    <a:pt x="40802" y="78608"/>
                    <a:pt x="49331" y="69963"/>
                    <a:pt x="49331" y="58206"/>
                  </a:cubicBezTo>
                  <a:cubicBezTo>
                    <a:pt x="49331" y="46450"/>
                    <a:pt x="41033" y="37460"/>
                    <a:pt x="29391" y="37460"/>
                  </a:cubicBezTo>
                  <a:cubicBezTo>
                    <a:pt x="17750" y="37460"/>
                    <a:pt x="9682" y="46220"/>
                    <a:pt x="9682" y="5820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14" name="Freeform: Shape 313">
              <a:extLst>
                <a:ext uri="{FF2B5EF4-FFF2-40B4-BE49-F238E27FC236}">
                  <a16:creationId xmlns:a16="http://schemas.microsoft.com/office/drawing/2014/main" id="{6DF9CB9D-F990-9F4E-37C7-2C0904EA4FFE}"/>
                </a:ext>
              </a:extLst>
            </p:cNvPr>
            <p:cNvSpPr/>
            <p:nvPr/>
          </p:nvSpPr>
          <p:spPr>
            <a:xfrm>
              <a:off x="1666897" y="6742624"/>
              <a:ext cx="16943" cy="79875"/>
            </a:xfrm>
            <a:custGeom>
              <a:avLst/>
              <a:gdLst>
                <a:gd name="connsiteX0" fmla="*/ 6801 w 16943"/>
                <a:gd name="connsiteY0" fmla="*/ 10835 h 79875"/>
                <a:gd name="connsiteX1" fmla="*/ 0 w 16943"/>
                <a:gd name="connsiteY1" fmla="*/ 6109 h 79875"/>
                <a:gd name="connsiteX2" fmla="*/ 6801 w 16943"/>
                <a:gd name="connsiteY2" fmla="*/ 1268 h 79875"/>
                <a:gd name="connsiteX3" fmla="*/ 10835 w 16943"/>
                <a:gd name="connsiteY3" fmla="*/ 0 h 79875"/>
                <a:gd name="connsiteX4" fmla="*/ 16943 w 16943"/>
                <a:gd name="connsiteY4" fmla="*/ 6225 h 79875"/>
                <a:gd name="connsiteX5" fmla="*/ 10835 w 16943"/>
                <a:gd name="connsiteY5" fmla="*/ 12218 h 79875"/>
                <a:gd name="connsiteX6" fmla="*/ 6801 w 16943"/>
                <a:gd name="connsiteY6" fmla="*/ 10835 h 79875"/>
                <a:gd name="connsiteX7" fmla="*/ 5417 w 16943"/>
                <a:gd name="connsiteY7" fmla="*/ 23052 h 79875"/>
                <a:gd name="connsiteX8" fmla="*/ 14869 w 16943"/>
                <a:gd name="connsiteY8" fmla="*/ 23052 h 79875"/>
                <a:gd name="connsiteX9" fmla="*/ 14869 w 16943"/>
                <a:gd name="connsiteY9" fmla="*/ 79875 h 79875"/>
                <a:gd name="connsiteX10" fmla="*/ 5417 w 16943"/>
                <a:gd name="connsiteY10" fmla="*/ 79875 h 79875"/>
                <a:gd name="connsiteX11" fmla="*/ 5417 w 16943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943" h="79875">
                  <a:moveTo>
                    <a:pt x="6801" y="10835"/>
                  </a:moveTo>
                  <a:lnTo>
                    <a:pt x="0" y="6109"/>
                  </a:lnTo>
                  <a:lnTo>
                    <a:pt x="6801" y="1268"/>
                  </a:lnTo>
                  <a:cubicBezTo>
                    <a:pt x="8068" y="346"/>
                    <a:pt x="9336" y="0"/>
                    <a:pt x="10835" y="0"/>
                  </a:cubicBezTo>
                  <a:cubicBezTo>
                    <a:pt x="14177" y="0"/>
                    <a:pt x="16943" y="2766"/>
                    <a:pt x="16943" y="6225"/>
                  </a:cubicBezTo>
                  <a:cubicBezTo>
                    <a:pt x="16943" y="9682"/>
                    <a:pt x="14177" y="12218"/>
                    <a:pt x="10835" y="12218"/>
                  </a:cubicBezTo>
                  <a:cubicBezTo>
                    <a:pt x="9336" y="12218"/>
                    <a:pt x="8068" y="11757"/>
                    <a:pt x="6801" y="10835"/>
                  </a:cubicBezTo>
                  <a:close/>
                  <a:moveTo>
                    <a:pt x="5417" y="23052"/>
                  </a:moveTo>
                  <a:lnTo>
                    <a:pt x="14869" y="23052"/>
                  </a:lnTo>
                  <a:lnTo>
                    <a:pt x="14869" y="79875"/>
                  </a:lnTo>
                  <a:lnTo>
                    <a:pt x="5417" y="79875"/>
                  </a:lnTo>
                  <a:lnTo>
                    <a:pt x="5417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15" name="Freeform: Shape 314">
              <a:extLst>
                <a:ext uri="{FF2B5EF4-FFF2-40B4-BE49-F238E27FC236}">
                  <a16:creationId xmlns:a16="http://schemas.microsoft.com/office/drawing/2014/main" id="{A3CEB7B8-206B-0D59-7C0A-5698BCC834CE}"/>
                </a:ext>
              </a:extLst>
            </p:cNvPr>
            <p:cNvSpPr/>
            <p:nvPr/>
          </p:nvSpPr>
          <p:spPr>
            <a:xfrm>
              <a:off x="1700783" y="6764639"/>
              <a:ext cx="50945" cy="57860"/>
            </a:xfrm>
            <a:custGeom>
              <a:avLst/>
              <a:gdLst>
                <a:gd name="connsiteX0" fmla="*/ 9336 w 50945"/>
                <a:gd name="connsiteY0" fmla="*/ 57860 h 57860"/>
                <a:gd name="connsiteX1" fmla="*/ 0 w 50945"/>
                <a:gd name="connsiteY1" fmla="*/ 57860 h 57860"/>
                <a:gd name="connsiteX2" fmla="*/ 0 w 50945"/>
                <a:gd name="connsiteY2" fmla="*/ 1037 h 57860"/>
                <a:gd name="connsiteX3" fmla="*/ 9336 w 50945"/>
                <a:gd name="connsiteY3" fmla="*/ 1037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0 h 57860"/>
                <a:gd name="connsiteX8" fmla="*/ 41494 w 50945"/>
                <a:gd name="connsiteY8" fmla="*/ 57860 h 57860"/>
                <a:gd name="connsiteX9" fmla="*/ 41494 w 50945"/>
                <a:gd name="connsiteY9" fmla="*/ 26048 h 57860"/>
                <a:gd name="connsiteX10" fmla="*/ 26741 w 50945"/>
                <a:gd name="connsiteY10" fmla="*/ 9105 h 57860"/>
                <a:gd name="connsiteX11" fmla="*/ 9336 w 50945"/>
                <a:gd name="connsiteY11" fmla="*/ 29391 h 57860"/>
                <a:gd name="connsiteX12" fmla="*/ 9336 w 50945"/>
                <a:gd name="connsiteY12" fmla="*/ 57860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0"/>
                  </a:moveTo>
                  <a:lnTo>
                    <a:pt x="0" y="57860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641"/>
                  </a:lnTo>
                  <a:cubicBezTo>
                    <a:pt x="13370" y="4610"/>
                    <a:pt x="20286" y="0"/>
                    <a:pt x="29046" y="0"/>
                  </a:cubicBezTo>
                  <a:cubicBezTo>
                    <a:pt x="43453" y="0"/>
                    <a:pt x="50945" y="10373"/>
                    <a:pt x="50945" y="24435"/>
                  </a:cubicBezTo>
                  <a:lnTo>
                    <a:pt x="50945" y="57860"/>
                  </a:lnTo>
                  <a:lnTo>
                    <a:pt x="41494" y="57860"/>
                  </a:lnTo>
                  <a:lnTo>
                    <a:pt x="41494" y="26048"/>
                  </a:lnTo>
                  <a:cubicBezTo>
                    <a:pt x="41494" y="14984"/>
                    <a:pt x="36653" y="9105"/>
                    <a:pt x="26741" y="9105"/>
                  </a:cubicBezTo>
                  <a:cubicBezTo>
                    <a:pt x="16252" y="9105"/>
                    <a:pt x="9336" y="18095"/>
                    <a:pt x="9336" y="29391"/>
                  </a:cubicBezTo>
                  <a:lnTo>
                    <a:pt x="9336" y="5786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16" name="Freeform: Shape 315">
              <a:extLst>
                <a:ext uri="{FF2B5EF4-FFF2-40B4-BE49-F238E27FC236}">
                  <a16:creationId xmlns:a16="http://schemas.microsoft.com/office/drawing/2014/main" id="{C1A4AD5B-6A81-FB24-7022-779418E7D235}"/>
                </a:ext>
              </a:extLst>
            </p:cNvPr>
            <p:cNvSpPr/>
            <p:nvPr/>
          </p:nvSpPr>
          <p:spPr>
            <a:xfrm>
              <a:off x="1764868" y="6764523"/>
              <a:ext cx="58782" cy="87597"/>
            </a:xfrm>
            <a:custGeom>
              <a:avLst/>
              <a:gdLst>
                <a:gd name="connsiteX0" fmla="*/ 28815 w 58782"/>
                <a:gd name="connsiteY0" fmla="*/ 87598 h 87597"/>
                <a:gd name="connsiteX1" fmla="*/ 5994 w 58782"/>
                <a:gd name="connsiteY1" fmla="*/ 80336 h 87597"/>
                <a:gd name="connsiteX2" fmla="*/ 5994 w 58782"/>
                <a:gd name="connsiteY2" fmla="*/ 69963 h 87597"/>
                <a:gd name="connsiteX3" fmla="*/ 28815 w 58782"/>
                <a:gd name="connsiteY3" fmla="*/ 78722 h 87597"/>
                <a:gd name="connsiteX4" fmla="*/ 49331 w 58782"/>
                <a:gd name="connsiteY4" fmla="*/ 59013 h 87597"/>
                <a:gd name="connsiteX5" fmla="*/ 49331 w 58782"/>
                <a:gd name="connsiteY5" fmla="*/ 47257 h 87597"/>
                <a:gd name="connsiteX6" fmla="*/ 28585 w 58782"/>
                <a:gd name="connsiteY6" fmla="*/ 58783 h 87597"/>
                <a:gd name="connsiteX7" fmla="*/ 0 w 58782"/>
                <a:gd name="connsiteY7" fmla="*/ 29737 h 87597"/>
                <a:gd name="connsiteX8" fmla="*/ 28585 w 58782"/>
                <a:gd name="connsiteY8" fmla="*/ 0 h 87597"/>
                <a:gd name="connsiteX9" fmla="*/ 49331 w 58782"/>
                <a:gd name="connsiteY9" fmla="*/ 11871 h 87597"/>
                <a:gd name="connsiteX10" fmla="*/ 49331 w 58782"/>
                <a:gd name="connsiteY10" fmla="*/ 1037 h 87597"/>
                <a:gd name="connsiteX11" fmla="*/ 58783 w 58782"/>
                <a:gd name="connsiteY11" fmla="*/ 1037 h 87597"/>
                <a:gd name="connsiteX12" fmla="*/ 58783 w 58782"/>
                <a:gd name="connsiteY12" fmla="*/ 58322 h 87597"/>
                <a:gd name="connsiteX13" fmla="*/ 28815 w 58782"/>
                <a:gd name="connsiteY13" fmla="*/ 87598 h 87597"/>
                <a:gd name="connsiteX14" fmla="*/ 29391 w 58782"/>
                <a:gd name="connsiteY14" fmla="*/ 8875 h 87597"/>
                <a:gd name="connsiteX15" fmla="*/ 9682 w 58782"/>
                <a:gd name="connsiteY15" fmla="*/ 29622 h 87597"/>
                <a:gd name="connsiteX16" fmla="*/ 29391 w 58782"/>
                <a:gd name="connsiteY16" fmla="*/ 50023 h 87597"/>
                <a:gd name="connsiteX17" fmla="*/ 49331 w 58782"/>
                <a:gd name="connsiteY17" fmla="*/ 29622 h 87597"/>
                <a:gd name="connsiteX18" fmla="*/ 29391 w 58782"/>
                <a:gd name="connsiteY18" fmla="*/ 8875 h 875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8782" h="87597">
                  <a:moveTo>
                    <a:pt x="28815" y="87598"/>
                  </a:moveTo>
                  <a:cubicBezTo>
                    <a:pt x="20516" y="87598"/>
                    <a:pt x="12679" y="85178"/>
                    <a:pt x="5994" y="80336"/>
                  </a:cubicBezTo>
                  <a:lnTo>
                    <a:pt x="5994" y="69963"/>
                  </a:lnTo>
                  <a:cubicBezTo>
                    <a:pt x="12448" y="75956"/>
                    <a:pt x="21208" y="78722"/>
                    <a:pt x="28815" y="78722"/>
                  </a:cubicBezTo>
                  <a:cubicBezTo>
                    <a:pt x="42185" y="78722"/>
                    <a:pt x="49331" y="71807"/>
                    <a:pt x="49331" y="59013"/>
                  </a:cubicBezTo>
                  <a:lnTo>
                    <a:pt x="49331" y="47257"/>
                  </a:lnTo>
                  <a:cubicBezTo>
                    <a:pt x="45067" y="54403"/>
                    <a:pt x="37575" y="58783"/>
                    <a:pt x="28585" y="58783"/>
                  </a:cubicBezTo>
                  <a:cubicBezTo>
                    <a:pt x="11987" y="58783"/>
                    <a:pt x="0" y="46565"/>
                    <a:pt x="0" y="29737"/>
                  </a:cubicBezTo>
                  <a:cubicBezTo>
                    <a:pt x="0" y="12909"/>
                    <a:pt x="11987" y="0"/>
                    <a:pt x="28585" y="0"/>
                  </a:cubicBezTo>
                  <a:cubicBezTo>
                    <a:pt x="37575" y="0"/>
                    <a:pt x="45067" y="4610"/>
                    <a:pt x="49331" y="11871"/>
                  </a:cubicBezTo>
                  <a:lnTo>
                    <a:pt x="49331" y="1037"/>
                  </a:lnTo>
                  <a:lnTo>
                    <a:pt x="58783" y="1037"/>
                  </a:lnTo>
                  <a:lnTo>
                    <a:pt x="58783" y="58322"/>
                  </a:lnTo>
                  <a:cubicBezTo>
                    <a:pt x="58783" y="77109"/>
                    <a:pt x="47833" y="87598"/>
                    <a:pt x="28815" y="87598"/>
                  </a:cubicBezTo>
                  <a:close/>
                  <a:moveTo>
                    <a:pt x="29391" y="8875"/>
                  </a:moveTo>
                  <a:cubicBezTo>
                    <a:pt x="17981" y="8875"/>
                    <a:pt x="9682" y="17634"/>
                    <a:pt x="9682" y="29622"/>
                  </a:cubicBezTo>
                  <a:cubicBezTo>
                    <a:pt x="9682" y="41609"/>
                    <a:pt x="17981" y="50023"/>
                    <a:pt x="29391" y="50023"/>
                  </a:cubicBezTo>
                  <a:cubicBezTo>
                    <a:pt x="40802" y="50023"/>
                    <a:pt x="49331" y="41378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17" name="Freeform: Shape 316">
              <a:extLst>
                <a:ext uri="{FF2B5EF4-FFF2-40B4-BE49-F238E27FC236}">
                  <a16:creationId xmlns:a16="http://schemas.microsoft.com/office/drawing/2014/main" id="{08E484B8-5CFA-7DD3-1D77-7E434CB68137}"/>
                </a:ext>
              </a:extLst>
            </p:cNvPr>
            <p:cNvSpPr/>
            <p:nvPr/>
          </p:nvSpPr>
          <p:spPr>
            <a:xfrm>
              <a:off x="1863877" y="6736054"/>
              <a:ext cx="36652" cy="27778"/>
            </a:xfrm>
            <a:custGeom>
              <a:avLst/>
              <a:gdLst>
                <a:gd name="connsiteX0" fmla="*/ 16597 w 36652"/>
                <a:gd name="connsiteY0" fmla="*/ 0 h 27778"/>
                <a:gd name="connsiteX1" fmla="*/ 8760 w 36652"/>
                <a:gd name="connsiteY1" fmla="*/ 14984 h 27778"/>
                <a:gd name="connsiteX2" fmla="*/ 13716 w 36652"/>
                <a:gd name="connsiteY2" fmla="*/ 21324 h 27778"/>
                <a:gd name="connsiteX3" fmla="*/ 6800 w 36652"/>
                <a:gd name="connsiteY3" fmla="*/ 27778 h 27778"/>
                <a:gd name="connsiteX4" fmla="*/ 0 w 36652"/>
                <a:gd name="connsiteY4" fmla="*/ 20977 h 27778"/>
                <a:gd name="connsiteX5" fmla="*/ 2190 w 36652"/>
                <a:gd name="connsiteY5" fmla="*/ 14178 h 27778"/>
                <a:gd name="connsiteX6" fmla="*/ 9912 w 36652"/>
                <a:gd name="connsiteY6" fmla="*/ 0 h 27778"/>
                <a:gd name="connsiteX7" fmla="*/ 16597 w 36652"/>
                <a:gd name="connsiteY7" fmla="*/ 0 h 27778"/>
                <a:gd name="connsiteX8" fmla="*/ 36653 w 36652"/>
                <a:gd name="connsiteY8" fmla="*/ 0 h 27778"/>
                <a:gd name="connsiteX9" fmla="*/ 28815 w 36652"/>
                <a:gd name="connsiteY9" fmla="*/ 14984 h 27778"/>
                <a:gd name="connsiteX10" fmla="*/ 33771 w 36652"/>
                <a:gd name="connsiteY10" fmla="*/ 21324 h 27778"/>
                <a:gd name="connsiteX11" fmla="*/ 26856 w 36652"/>
                <a:gd name="connsiteY11" fmla="*/ 27778 h 27778"/>
                <a:gd name="connsiteX12" fmla="*/ 20055 w 36652"/>
                <a:gd name="connsiteY12" fmla="*/ 20977 h 27778"/>
                <a:gd name="connsiteX13" fmla="*/ 22245 w 36652"/>
                <a:gd name="connsiteY13" fmla="*/ 14178 h 27778"/>
                <a:gd name="connsiteX14" fmla="*/ 29968 w 36652"/>
                <a:gd name="connsiteY14" fmla="*/ 0 h 27778"/>
                <a:gd name="connsiteX15" fmla="*/ 36653 w 36652"/>
                <a:gd name="connsiteY15" fmla="*/ 0 h 277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6652" h="27778">
                  <a:moveTo>
                    <a:pt x="16597" y="0"/>
                  </a:moveTo>
                  <a:lnTo>
                    <a:pt x="8760" y="14984"/>
                  </a:lnTo>
                  <a:cubicBezTo>
                    <a:pt x="11641" y="16021"/>
                    <a:pt x="13716" y="18096"/>
                    <a:pt x="13716" y="21324"/>
                  </a:cubicBezTo>
                  <a:cubicBezTo>
                    <a:pt x="13716" y="25242"/>
                    <a:pt x="10834" y="27778"/>
                    <a:pt x="6800" y="27778"/>
                  </a:cubicBezTo>
                  <a:cubicBezTo>
                    <a:pt x="2766" y="27778"/>
                    <a:pt x="0" y="24897"/>
                    <a:pt x="0" y="20977"/>
                  </a:cubicBezTo>
                  <a:cubicBezTo>
                    <a:pt x="0" y="18557"/>
                    <a:pt x="922" y="16367"/>
                    <a:pt x="2190" y="14178"/>
                  </a:cubicBezTo>
                  <a:lnTo>
                    <a:pt x="9912" y="0"/>
                  </a:lnTo>
                  <a:lnTo>
                    <a:pt x="16597" y="0"/>
                  </a:lnTo>
                  <a:close/>
                  <a:moveTo>
                    <a:pt x="36653" y="0"/>
                  </a:moveTo>
                  <a:lnTo>
                    <a:pt x="28815" y="14984"/>
                  </a:lnTo>
                  <a:cubicBezTo>
                    <a:pt x="31697" y="16021"/>
                    <a:pt x="33771" y="18096"/>
                    <a:pt x="33771" y="21324"/>
                  </a:cubicBezTo>
                  <a:cubicBezTo>
                    <a:pt x="33771" y="25242"/>
                    <a:pt x="30775" y="27778"/>
                    <a:pt x="26856" y="27778"/>
                  </a:cubicBezTo>
                  <a:cubicBezTo>
                    <a:pt x="22937" y="27778"/>
                    <a:pt x="20055" y="24897"/>
                    <a:pt x="20055" y="20977"/>
                  </a:cubicBezTo>
                  <a:cubicBezTo>
                    <a:pt x="20055" y="18557"/>
                    <a:pt x="20977" y="16367"/>
                    <a:pt x="22245" y="14178"/>
                  </a:cubicBezTo>
                  <a:lnTo>
                    <a:pt x="29968" y="0"/>
                  </a:lnTo>
                  <a:lnTo>
                    <a:pt x="36653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18" name="Freeform: Shape 317">
              <a:extLst>
                <a:ext uri="{FF2B5EF4-FFF2-40B4-BE49-F238E27FC236}">
                  <a16:creationId xmlns:a16="http://schemas.microsoft.com/office/drawing/2014/main" id="{736405C9-070B-09FB-E997-0286305DE8E1}"/>
                </a:ext>
              </a:extLst>
            </p:cNvPr>
            <p:cNvSpPr/>
            <p:nvPr/>
          </p:nvSpPr>
          <p:spPr>
            <a:xfrm>
              <a:off x="1911825" y="6747580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2 h 75841"/>
                <a:gd name="connsiteX9" fmla="*/ 20401 w 33656"/>
                <a:gd name="connsiteY9" fmla="*/ 66966 h 75841"/>
                <a:gd name="connsiteX10" fmla="*/ 33656 w 33656"/>
                <a:gd name="connsiteY10" fmla="*/ 62817 h 75841"/>
                <a:gd name="connsiteX11" fmla="*/ 33656 w 33656"/>
                <a:gd name="connsiteY11" fmla="*/ 71922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2"/>
                  </a:lnTo>
                  <a:cubicBezTo>
                    <a:pt x="9336" y="63855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19" name="Freeform: Shape 318">
              <a:extLst>
                <a:ext uri="{FF2B5EF4-FFF2-40B4-BE49-F238E27FC236}">
                  <a16:creationId xmlns:a16="http://schemas.microsoft.com/office/drawing/2014/main" id="{1D89C27D-3A7C-2C0D-1789-3337EE9BAC89}"/>
                </a:ext>
              </a:extLst>
            </p:cNvPr>
            <p:cNvSpPr/>
            <p:nvPr/>
          </p:nvSpPr>
          <p:spPr>
            <a:xfrm>
              <a:off x="1957238" y="6764639"/>
              <a:ext cx="30082" cy="57860"/>
            </a:xfrm>
            <a:custGeom>
              <a:avLst/>
              <a:gdLst>
                <a:gd name="connsiteX0" fmla="*/ 9336 w 30082"/>
                <a:gd name="connsiteY0" fmla="*/ 57860 h 57860"/>
                <a:gd name="connsiteX1" fmla="*/ 0 w 30082"/>
                <a:gd name="connsiteY1" fmla="*/ 57860 h 57860"/>
                <a:gd name="connsiteX2" fmla="*/ 0 w 30082"/>
                <a:gd name="connsiteY2" fmla="*/ 1037 h 57860"/>
                <a:gd name="connsiteX3" fmla="*/ 9336 w 30082"/>
                <a:gd name="connsiteY3" fmla="*/ 1037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59 h 57860"/>
                <a:gd name="connsiteX8" fmla="*/ 9336 w 30082"/>
                <a:gd name="connsiteY8" fmla="*/ 57860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0"/>
                  </a:moveTo>
                  <a:lnTo>
                    <a:pt x="0" y="57860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8" y="9105"/>
                    <a:pt x="9336" y="16712"/>
                    <a:pt x="9336" y="30659"/>
                  </a:cubicBezTo>
                  <a:lnTo>
                    <a:pt x="9336" y="5786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20" name="Freeform: Shape 319">
              <a:extLst>
                <a:ext uri="{FF2B5EF4-FFF2-40B4-BE49-F238E27FC236}">
                  <a16:creationId xmlns:a16="http://schemas.microsoft.com/office/drawing/2014/main" id="{8852EC93-C3C2-FF5D-B5F9-6208E82B42D4}"/>
                </a:ext>
              </a:extLst>
            </p:cNvPr>
            <p:cNvSpPr/>
            <p:nvPr/>
          </p:nvSpPr>
          <p:spPr>
            <a:xfrm>
              <a:off x="1995620" y="6765676"/>
              <a:ext cx="50138" cy="57745"/>
            </a:xfrm>
            <a:custGeom>
              <a:avLst/>
              <a:gdLst>
                <a:gd name="connsiteX0" fmla="*/ 40802 w 50138"/>
                <a:gd name="connsiteY0" fmla="*/ 0 h 57745"/>
                <a:gd name="connsiteX1" fmla="*/ 50138 w 50138"/>
                <a:gd name="connsiteY1" fmla="*/ 0 h 57745"/>
                <a:gd name="connsiteX2" fmla="*/ 50138 w 50138"/>
                <a:gd name="connsiteY2" fmla="*/ 31812 h 57745"/>
                <a:gd name="connsiteX3" fmla="*/ 25127 w 50138"/>
                <a:gd name="connsiteY3" fmla="*/ 57746 h 57745"/>
                <a:gd name="connsiteX4" fmla="*/ 0 w 50138"/>
                <a:gd name="connsiteY4" fmla="*/ 31812 h 57745"/>
                <a:gd name="connsiteX5" fmla="*/ 0 w 50138"/>
                <a:gd name="connsiteY5" fmla="*/ 0 h 57745"/>
                <a:gd name="connsiteX6" fmla="*/ 9336 w 50138"/>
                <a:gd name="connsiteY6" fmla="*/ 0 h 57745"/>
                <a:gd name="connsiteX7" fmla="*/ 9336 w 50138"/>
                <a:gd name="connsiteY7" fmla="*/ 32734 h 57745"/>
                <a:gd name="connsiteX8" fmla="*/ 25127 w 50138"/>
                <a:gd name="connsiteY8" fmla="*/ 48986 h 57745"/>
                <a:gd name="connsiteX9" fmla="*/ 40802 w 50138"/>
                <a:gd name="connsiteY9" fmla="*/ 32734 h 57745"/>
                <a:gd name="connsiteX10" fmla="*/ 40802 w 50138"/>
                <a:gd name="connsiteY10" fmla="*/ 0 h 57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0138" h="57745">
                  <a:moveTo>
                    <a:pt x="40802" y="0"/>
                  </a:moveTo>
                  <a:lnTo>
                    <a:pt x="50138" y="0"/>
                  </a:lnTo>
                  <a:lnTo>
                    <a:pt x="50138" y="31812"/>
                  </a:lnTo>
                  <a:cubicBezTo>
                    <a:pt x="50138" y="47949"/>
                    <a:pt x="40341" y="57746"/>
                    <a:pt x="25127" y="57746"/>
                  </a:cubicBezTo>
                  <a:cubicBezTo>
                    <a:pt x="9912" y="57746"/>
                    <a:pt x="0" y="47949"/>
                    <a:pt x="0" y="31812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32734"/>
                  </a:lnTo>
                  <a:cubicBezTo>
                    <a:pt x="9336" y="43569"/>
                    <a:pt x="15791" y="48986"/>
                    <a:pt x="25127" y="48986"/>
                  </a:cubicBezTo>
                  <a:cubicBezTo>
                    <a:pt x="34463" y="48986"/>
                    <a:pt x="40802" y="43569"/>
                    <a:pt x="40802" y="32734"/>
                  </a:cubicBezTo>
                  <a:lnTo>
                    <a:pt x="40802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21" name="Freeform: Shape 320">
              <a:extLst>
                <a:ext uri="{FF2B5EF4-FFF2-40B4-BE49-F238E27FC236}">
                  <a16:creationId xmlns:a16="http://schemas.microsoft.com/office/drawing/2014/main" id="{BD47AACC-88A7-BB99-312C-D9C81EFC9ED7}"/>
                </a:ext>
              </a:extLst>
            </p:cNvPr>
            <p:cNvSpPr/>
            <p:nvPr/>
          </p:nvSpPr>
          <p:spPr>
            <a:xfrm>
              <a:off x="2059128" y="6764639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8 h 58782"/>
                <a:gd name="connsiteX4" fmla="*/ 807 w 40341"/>
                <a:gd name="connsiteY4" fmla="*/ 16136 h 58782"/>
                <a:gd name="connsiteX5" fmla="*/ 20401 w 40341"/>
                <a:gd name="connsiteY5" fmla="*/ 0 h 58782"/>
                <a:gd name="connsiteX6" fmla="*/ 37575 w 40341"/>
                <a:gd name="connsiteY6" fmla="*/ 5186 h 58782"/>
                <a:gd name="connsiteX7" fmla="*/ 37575 w 40341"/>
                <a:gd name="connsiteY7" fmla="*/ 14868 h 58782"/>
                <a:gd name="connsiteX8" fmla="*/ 20516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7 h 58782"/>
                <a:gd name="connsiteX12" fmla="*/ 40341 w 40341"/>
                <a:gd name="connsiteY12" fmla="*/ 41378 h 58782"/>
                <a:gd name="connsiteX13" fmla="*/ 19249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5"/>
                    <a:pt x="29276" y="37574"/>
                    <a:pt x="25012" y="35846"/>
                  </a:cubicBezTo>
                  <a:lnTo>
                    <a:pt x="11641" y="30428"/>
                  </a:lnTo>
                  <a:cubicBezTo>
                    <a:pt x="4611" y="27432"/>
                    <a:pt x="807" y="23398"/>
                    <a:pt x="807" y="16136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4"/>
                    <a:pt x="37575" y="5186"/>
                  </a:cubicBezTo>
                  <a:lnTo>
                    <a:pt x="37575" y="14868"/>
                  </a:lnTo>
                  <a:cubicBezTo>
                    <a:pt x="32388" y="10373"/>
                    <a:pt x="26164" y="7722"/>
                    <a:pt x="20516" y="7722"/>
                  </a:cubicBezTo>
                  <a:cubicBezTo>
                    <a:pt x="14408" y="7722"/>
                    <a:pt x="10143" y="10488"/>
                    <a:pt x="10143" y="15214"/>
                  </a:cubicBezTo>
                  <a:cubicBezTo>
                    <a:pt x="10143" y="18557"/>
                    <a:pt x="11757" y="20631"/>
                    <a:pt x="16252" y="22361"/>
                  </a:cubicBezTo>
                  <a:lnTo>
                    <a:pt x="29737" y="27777"/>
                  </a:lnTo>
                  <a:cubicBezTo>
                    <a:pt x="36999" y="30890"/>
                    <a:pt x="40341" y="35270"/>
                    <a:pt x="40341" y="41378"/>
                  </a:cubicBezTo>
                  <a:cubicBezTo>
                    <a:pt x="40341" y="52097"/>
                    <a:pt x="31697" y="58783"/>
                    <a:pt x="19249" y="58783"/>
                  </a:cubicBezTo>
                  <a:cubicBezTo>
                    <a:pt x="11757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22" name="Freeform: Shape 321">
              <a:extLst>
                <a:ext uri="{FF2B5EF4-FFF2-40B4-BE49-F238E27FC236}">
                  <a16:creationId xmlns:a16="http://schemas.microsoft.com/office/drawing/2014/main" id="{44309958-B52F-109C-ECF8-40877A0FE819}"/>
                </a:ext>
              </a:extLst>
            </p:cNvPr>
            <p:cNvSpPr/>
            <p:nvPr/>
          </p:nvSpPr>
          <p:spPr>
            <a:xfrm>
              <a:off x="2112379" y="6747580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2 h 75841"/>
                <a:gd name="connsiteX9" fmla="*/ 20401 w 33656"/>
                <a:gd name="connsiteY9" fmla="*/ 66966 h 75841"/>
                <a:gd name="connsiteX10" fmla="*/ 33656 w 33656"/>
                <a:gd name="connsiteY10" fmla="*/ 62817 h 75841"/>
                <a:gd name="connsiteX11" fmla="*/ 33656 w 33656"/>
                <a:gd name="connsiteY11" fmla="*/ 71922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2"/>
                  </a:lnTo>
                  <a:cubicBezTo>
                    <a:pt x="9336" y="63855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23" name="Freeform: Shape 322">
              <a:extLst>
                <a:ext uri="{FF2B5EF4-FFF2-40B4-BE49-F238E27FC236}">
                  <a16:creationId xmlns:a16="http://schemas.microsoft.com/office/drawing/2014/main" id="{BD134DC3-5159-829B-163E-E45CB0346996}"/>
                </a:ext>
              </a:extLst>
            </p:cNvPr>
            <p:cNvSpPr/>
            <p:nvPr/>
          </p:nvSpPr>
          <p:spPr>
            <a:xfrm>
              <a:off x="2153412" y="6764639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2 h 58782"/>
                <a:gd name="connsiteX11" fmla="*/ 28124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24" name="Freeform: Shape 323">
              <a:extLst>
                <a:ext uri="{FF2B5EF4-FFF2-40B4-BE49-F238E27FC236}">
                  <a16:creationId xmlns:a16="http://schemas.microsoft.com/office/drawing/2014/main" id="{A5A603A2-C30D-EFA8-862E-2B2BA137CAA5}"/>
                </a:ext>
              </a:extLst>
            </p:cNvPr>
            <p:cNvSpPr/>
            <p:nvPr/>
          </p:nvSpPr>
          <p:spPr>
            <a:xfrm>
              <a:off x="2218995" y="6736054"/>
              <a:ext cx="58782" cy="87367"/>
            </a:xfrm>
            <a:custGeom>
              <a:avLst/>
              <a:gdLst>
                <a:gd name="connsiteX0" fmla="*/ 49331 w 58782"/>
                <a:gd name="connsiteY0" fmla="*/ 75726 h 87367"/>
                <a:gd name="connsiteX1" fmla="*/ 28585 w 58782"/>
                <a:gd name="connsiteY1" fmla="*/ 87368 h 87367"/>
                <a:gd name="connsiteX2" fmla="*/ 0 w 58782"/>
                <a:gd name="connsiteY2" fmla="*/ 58322 h 87367"/>
                <a:gd name="connsiteX3" fmla="*/ 28585 w 58782"/>
                <a:gd name="connsiteY3" fmla="*/ 28585 h 87367"/>
                <a:gd name="connsiteX4" fmla="*/ 49331 w 58782"/>
                <a:gd name="connsiteY4" fmla="*/ 40457 h 87367"/>
                <a:gd name="connsiteX5" fmla="*/ 49331 w 58782"/>
                <a:gd name="connsiteY5" fmla="*/ 0 h 87367"/>
                <a:gd name="connsiteX6" fmla="*/ 58783 w 58782"/>
                <a:gd name="connsiteY6" fmla="*/ 0 h 87367"/>
                <a:gd name="connsiteX7" fmla="*/ 58783 w 58782"/>
                <a:gd name="connsiteY7" fmla="*/ 86445 h 87367"/>
                <a:gd name="connsiteX8" fmla="*/ 49331 w 58782"/>
                <a:gd name="connsiteY8" fmla="*/ 86445 h 87367"/>
                <a:gd name="connsiteX9" fmla="*/ 49331 w 58782"/>
                <a:gd name="connsiteY9" fmla="*/ 75726 h 87367"/>
                <a:gd name="connsiteX10" fmla="*/ 9682 w 58782"/>
                <a:gd name="connsiteY10" fmla="*/ 58206 h 87367"/>
                <a:gd name="connsiteX11" fmla="*/ 29391 w 58782"/>
                <a:gd name="connsiteY11" fmla="*/ 78608 h 87367"/>
                <a:gd name="connsiteX12" fmla="*/ 49331 w 58782"/>
                <a:gd name="connsiteY12" fmla="*/ 58206 h 87367"/>
                <a:gd name="connsiteX13" fmla="*/ 29391 w 58782"/>
                <a:gd name="connsiteY13" fmla="*/ 37460 h 87367"/>
                <a:gd name="connsiteX14" fmla="*/ 9682 w 58782"/>
                <a:gd name="connsiteY14" fmla="*/ 58206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49331" y="75726"/>
                  </a:moveTo>
                  <a:cubicBezTo>
                    <a:pt x="45067" y="82872"/>
                    <a:pt x="37690" y="87368"/>
                    <a:pt x="28585" y="87368"/>
                  </a:cubicBezTo>
                  <a:cubicBezTo>
                    <a:pt x="11872" y="87368"/>
                    <a:pt x="0" y="75150"/>
                    <a:pt x="0" y="58322"/>
                  </a:cubicBezTo>
                  <a:cubicBezTo>
                    <a:pt x="0" y="41494"/>
                    <a:pt x="11872" y="28585"/>
                    <a:pt x="28585" y="28585"/>
                  </a:cubicBezTo>
                  <a:cubicBezTo>
                    <a:pt x="37690" y="28585"/>
                    <a:pt x="45067" y="33080"/>
                    <a:pt x="49331" y="40457"/>
                  </a:cubicBezTo>
                  <a:lnTo>
                    <a:pt x="49331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1" y="86445"/>
                  </a:lnTo>
                  <a:lnTo>
                    <a:pt x="49331" y="75726"/>
                  </a:lnTo>
                  <a:close/>
                  <a:moveTo>
                    <a:pt x="9682" y="58206"/>
                  </a:moveTo>
                  <a:cubicBezTo>
                    <a:pt x="9682" y="69963"/>
                    <a:pt x="17981" y="78608"/>
                    <a:pt x="29391" y="78608"/>
                  </a:cubicBezTo>
                  <a:cubicBezTo>
                    <a:pt x="40802" y="78608"/>
                    <a:pt x="49331" y="69963"/>
                    <a:pt x="49331" y="58206"/>
                  </a:cubicBezTo>
                  <a:cubicBezTo>
                    <a:pt x="49331" y="46450"/>
                    <a:pt x="41033" y="37460"/>
                    <a:pt x="29391" y="37460"/>
                  </a:cubicBezTo>
                  <a:cubicBezTo>
                    <a:pt x="17750" y="37460"/>
                    <a:pt x="9682" y="46220"/>
                    <a:pt x="9682" y="5820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25" name="Freeform: Shape 324">
              <a:extLst>
                <a:ext uri="{FF2B5EF4-FFF2-40B4-BE49-F238E27FC236}">
                  <a16:creationId xmlns:a16="http://schemas.microsoft.com/office/drawing/2014/main" id="{080388A9-459D-8D45-BFBF-F96709822E55}"/>
                </a:ext>
              </a:extLst>
            </p:cNvPr>
            <p:cNvSpPr/>
            <p:nvPr/>
          </p:nvSpPr>
          <p:spPr>
            <a:xfrm>
              <a:off x="2290571" y="6735132"/>
              <a:ext cx="36537" cy="27662"/>
            </a:xfrm>
            <a:custGeom>
              <a:avLst/>
              <a:gdLst>
                <a:gd name="connsiteX0" fmla="*/ 0 w 36537"/>
                <a:gd name="connsiteY0" fmla="*/ 27662 h 27662"/>
                <a:gd name="connsiteX1" fmla="*/ 7722 w 36537"/>
                <a:gd name="connsiteY1" fmla="*/ 12678 h 27662"/>
                <a:gd name="connsiteX2" fmla="*/ 2766 w 36537"/>
                <a:gd name="connsiteY2" fmla="*/ 6339 h 27662"/>
                <a:gd name="connsiteX3" fmla="*/ 9682 w 36537"/>
                <a:gd name="connsiteY3" fmla="*/ 0 h 27662"/>
                <a:gd name="connsiteX4" fmla="*/ 16482 w 36537"/>
                <a:gd name="connsiteY4" fmla="*/ 6800 h 27662"/>
                <a:gd name="connsiteX5" fmla="*/ 14292 w 36537"/>
                <a:gd name="connsiteY5" fmla="*/ 13485 h 27662"/>
                <a:gd name="connsiteX6" fmla="*/ 6570 w 36537"/>
                <a:gd name="connsiteY6" fmla="*/ 27662 h 27662"/>
                <a:gd name="connsiteX7" fmla="*/ 0 w 36537"/>
                <a:gd name="connsiteY7" fmla="*/ 27662 h 27662"/>
                <a:gd name="connsiteX8" fmla="*/ 19940 w 36537"/>
                <a:gd name="connsiteY8" fmla="*/ 27662 h 27662"/>
                <a:gd name="connsiteX9" fmla="*/ 27778 w 36537"/>
                <a:gd name="connsiteY9" fmla="*/ 12678 h 27662"/>
                <a:gd name="connsiteX10" fmla="*/ 22822 w 36537"/>
                <a:gd name="connsiteY10" fmla="*/ 6339 h 27662"/>
                <a:gd name="connsiteX11" fmla="*/ 29737 w 36537"/>
                <a:gd name="connsiteY11" fmla="*/ 0 h 27662"/>
                <a:gd name="connsiteX12" fmla="*/ 36538 w 36537"/>
                <a:gd name="connsiteY12" fmla="*/ 6800 h 27662"/>
                <a:gd name="connsiteX13" fmla="*/ 34348 w 36537"/>
                <a:gd name="connsiteY13" fmla="*/ 13485 h 27662"/>
                <a:gd name="connsiteX14" fmla="*/ 26625 w 36537"/>
                <a:gd name="connsiteY14" fmla="*/ 27662 h 27662"/>
                <a:gd name="connsiteX15" fmla="*/ 19940 w 36537"/>
                <a:gd name="connsiteY15" fmla="*/ 27662 h 27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6537" h="27662">
                  <a:moveTo>
                    <a:pt x="0" y="27662"/>
                  </a:moveTo>
                  <a:lnTo>
                    <a:pt x="7722" y="12678"/>
                  </a:lnTo>
                  <a:cubicBezTo>
                    <a:pt x="4841" y="11641"/>
                    <a:pt x="2766" y="9566"/>
                    <a:pt x="2766" y="6339"/>
                  </a:cubicBezTo>
                  <a:cubicBezTo>
                    <a:pt x="2766" y="2535"/>
                    <a:pt x="5763" y="0"/>
                    <a:pt x="9682" y="0"/>
                  </a:cubicBezTo>
                  <a:cubicBezTo>
                    <a:pt x="13601" y="0"/>
                    <a:pt x="16482" y="2766"/>
                    <a:pt x="16482" y="6800"/>
                  </a:cubicBezTo>
                  <a:cubicBezTo>
                    <a:pt x="16482" y="9105"/>
                    <a:pt x="15560" y="11295"/>
                    <a:pt x="14292" y="13485"/>
                  </a:cubicBezTo>
                  <a:lnTo>
                    <a:pt x="6570" y="27662"/>
                  </a:lnTo>
                  <a:lnTo>
                    <a:pt x="0" y="27662"/>
                  </a:lnTo>
                  <a:close/>
                  <a:moveTo>
                    <a:pt x="19940" y="27662"/>
                  </a:moveTo>
                  <a:lnTo>
                    <a:pt x="27778" y="12678"/>
                  </a:lnTo>
                  <a:cubicBezTo>
                    <a:pt x="24896" y="11641"/>
                    <a:pt x="22822" y="9566"/>
                    <a:pt x="22822" y="6339"/>
                  </a:cubicBezTo>
                  <a:cubicBezTo>
                    <a:pt x="22822" y="2535"/>
                    <a:pt x="25818" y="0"/>
                    <a:pt x="29737" y="0"/>
                  </a:cubicBezTo>
                  <a:cubicBezTo>
                    <a:pt x="33656" y="0"/>
                    <a:pt x="36538" y="2766"/>
                    <a:pt x="36538" y="6800"/>
                  </a:cubicBezTo>
                  <a:cubicBezTo>
                    <a:pt x="36538" y="9105"/>
                    <a:pt x="35616" y="11295"/>
                    <a:pt x="34348" y="13485"/>
                  </a:cubicBezTo>
                  <a:lnTo>
                    <a:pt x="26625" y="27662"/>
                  </a:lnTo>
                  <a:lnTo>
                    <a:pt x="19940" y="2766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26" name="Freeform: Shape 325">
              <a:extLst>
                <a:ext uri="{FF2B5EF4-FFF2-40B4-BE49-F238E27FC236}">
                  <a16:creationId xmlns:a16="http://schemas.microsoft.com/office/drawing/2014/main" id="{463FF219-4700-8BF6-B871-EE5598C7E634}"/>
                </a:ext>
              </a:extLst>
            </p:cNvPr>
            <p:cNvSpPr/>
            <p:nvPr/>
          </p:nvSpPr>
          <p:spPr>
            <a:xfrm>
              <a:off x="2367450" y="6735132"/>
              <a:ext cx="33771" cy="87366"/>
            </a:xfrm>
            <a:custGeom>
              <a:avLst/>
              <a:gdLst>
                <a:gd name="connsiteX0" fmla="*/ 9336 w 33771"/>
                <a:gd name="connsiteY0" fmla="*/ 39188 h 87366"/>
                <a:gd name="connsiteX1" fmla="*/ 9336 w 33771"/>
                <a:gd name="connsiteY1" fmla="*/ 87367 h 87366"/>
                <a:gd name="connsiteX2" fmla="*/ 0 w 33771"/>
                <a:gd name="connsiteY2" fmla="*/ 87367 h 87366"/>
                <a:gd name="connsiteX3" fmla="*/ 0 w 33771"/>
                <a:gd name="connsiteY3" fmla="*/ 20516 h 87366"/>
                <a:gd name="connsiteX4" fmla="*/ 19825 w 33771"/>
                <a:gd name="connsiteY4" fmla="*/ 0 h 87366"/>
                <a:gd name="connsiteX5" fmla="*/ 33771 w 33771"/>
                <a:gd name="connsiteY5" fmla="*/ 4034 h 87366"/>
                <a:gd name="connsiteX6" fmla="*/ 33771 w 33771"/>
                <a:gd name="connsiteY6" fmla="*/ 13370 h 87366"/>
                <a:gd name="connsiteX7" fmla="*/ 20516 w 33771"/>
                <a:gd name="connsiteY7" fmla="*/ 8875 h 87366"/>
                <a:gd name="connsiteX8" fmla="*/ 9336 w 33771"/>
                <a:gd name="connsiteY8" fmla="*/ 20055 h 87366"/>
                <a:gd name="connsiteX9" fmla="*/ 9336 w 33771"/>
                <a:gd name="connsiteY9" fmla="*/ 30544 h 87366"/>
                <a:gd name="connsiteX10" fmla="*/ 32042 w 33771"/>
                <a:gd name="connsiteY10" fmla="*/ 30544 h 87366"/>
                <a:gd name="connsiteX11" fmla="*/ 32042 w 33771"/>
                <a:gd name="connsiteY11" fmla="*/ 39188 h 87366"/>
                <a:gd name="connsiteX12" fmla="*/ 9336 w 33771"/>
                <a:gd name="connsiteY12" fmla="*/ 39188 h 873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771" h="87366">
                  <a:moveTo>
                    <a:pt x="9336" y="39188"/>
                  </a:moveTo>
                  <a:lnTo>
                    <a:pt x="9336" y="87367"/>
                  </a:lnTo>
                  <a:lnTo>
                    <a:pt x="0" y="87367"/>
                  </a:lnTo>
                  <a:lnTo>
                    <a:pt x="0" y="20516"/>
                  </a:lnTo>
                  <a:cubicBezTo>
                    <a:pt x="0" y="8529"/>
                    <a:pt x="7492" y="0"/>
                    <a:pt x="19825" y="0"/>
                  </a:cubicBezTo>
                  <a:cubicBezTo>
                    <a:pt x="24666" y="0"/>
                    <a:pt x="29391" y="1037"/>
                    <a:pt x="33771" y="4034"/>
                  </a:cubicBezTo>
                  <a:lnTo>
                    <a:pt x="33771" y="13370"/>
                  </a:lnTo>
                  <a:cubicBezTo>
                    <a:pt x="29737" y="10142"/>
                    <a:pt x="25242" y="8875"/>
                    <a:pt x="20516" y="8875"/>
                  </a:cubicBezTo>
                  <a:cubicBezTo>
                    <a:pt x="13716" y="8875"/>
                    <a:pt x="9336" y="13370"/>
                    <a:pt x="9336" y="20055"/>
                  </a:cubicBezTo>
                  <a:lnTo>
                    <a:pt x="9336" y="30544"/>
                  </a:lnTo>
                  <a:lnTo>
                    <a:pt x="32042" y="30544"/>
                  </a:lnTo>
                  <a:lnTo>
                    <a:pt x="32042" y="39188"/>
                  </a:lnTo>
                  <a:lnTo>
                    <a:pt x="9336" y="39188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27" name="Freeform: Shape 326">
              <a:extLst>
                <a:ext uri="{FF2B5EF4-FFF2-40B4-BE49-F238E27FC236}">
                  <a16:creationId xmlns:a16="http://schemas.microsoft.com/office/drawing/2014/main" id="{30F24FF3-909A-B541-4690-3E806E2FE3DA}"/>
                </a:ext>
              </a:extLst>
            </p:cNvPr>
            <p:cNvSpPr/>
            <p:nvPr/>
          </p:nvSpPr>
          <p:spPr>
            <a:xfrm>
              <a:off x="2404564" y="6764639"/>
              <a:ext cx="59128" cy="58782"/>
            </a:xfrm>
            <a:custGeom>
              <a:avLst/>
              <a:gdLst>
                <a:gd name="connsiteX0" fmla="*/ 0 w 59128"/>
                <a:gd name="connsiteY0" fmla="*/ 29276 h 58782"/>
                <a:gd name="connsiteX1" fmla="*/ 29853 w 59128"/>
                <a:gd name="connsiteY1" fmla="*/ 0 h 58782"/>
                <a:gd name="connsiteX2" fmla="*/ 59129 w 59128"/>
                <a:gd name="connsiteY2" fmla="*/ 29276 h 58782"/>
                <a:gd name="connsiteX3" fmla="*/ 29853 w 59128"/>
                <a:gd name="connsiteY3" fmla="*/ 58783 h 58782"/>
                <a:gd name="connsiteX4" fmla="*/ 0 w 59128"/>
                <a:gd name="connsiteY4" fmla="*/ 29276 h 58782"/>
                <a:gd name="connsiteX5" fmla="*/ 29737 w 59128"/>
                <a:gd name="connsiteY5" fmla="*/ 8875 h 58782"/>
                <a:gd name="connsiteX6" fmla="*/ 9682 w 59128"/>
                <a:gd name="connsiteY6" fmla="*/ 29391 h 58782"/>
                <a:gd name="connsiteX7" fmla="*/ 29737 w 59128"/>
                <a:gd name="connsiteY7" fmla="*/ 50023 h 58782"/>
                <a:gd name="connsiteX8" fmla="*/ 49447 w 59128"/>
                <a:gd name="connsiteY8" fmla="*/ 29391 h 58782"/>
                <a:gd name="connsiteX9" fmla="*/ 29737 w 59128"/>
                <a:gd name="connsiteY9" fmla="*/ 8875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2">
                  <a:moveTo>
                    <a:pt x="0" y="29276"/>
                  </a:moveTo>
                  <a:cubicBezTo>
                    <a:pt x="0" y="12332"/>
                    <a:pt x="12564" y="0"/>
                    <a:pt x="29853" y="0"/>
                  </a:cubicBezTo>
                  <a:cubicBezTo>
                    <a:pt x="47142" y="0"/>
                    <a:pt x="59129" y="12332"/>
                    <a:pt x="59129" y="29276"/>
                  </a:cubicBezTo>
                  <a:cubicBezTo>
                    <a:pt x="59129" y="46219"/>
                    <a:pt x="46911" y="58783"/>
                    <a:pt x="29853" y="58783"/>
                  </a:cubicBezTo>
                  <a:cubicBezTo>
                    <a:pt x="12794" y="58783"/>
                    <a:pt x="0" y="46450"/>
                    <a:pt x="0" y="29276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19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8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28" name="Freeform: Shape 327">
              <a:extLst>
                <a:ext uri="{FF2B5EF4-FFF2-40B4-BE49-F238E27FC236}">
                  <a16:creationId xmlns:a16="http://schemas.microsoft.com/office/drawing/2014/main" id="{B9781F0B-E79E-5108-2099-B93BE1856CE5}"/>
                </a:ext>
              </a:extLst>
            </p:cNvPr>
            <p:cNvSpPr/>
            <p:nvPr/>
          </p:nvSpPr>
          <p:spPr>
            <a:xfrm>
              <a:off x="2478561" y="6764639"/>
              <a:ext cx="30082" cy="57860"/>
            </a:xfrm>
            <a:custGeom>
              <a:avLst/>
              <a:gdLst>
                <a:gd name="connsiteX0" fmla="*/ 9336 w 30082"/>
                <a:gd name="connsiteY0" fmla="*/ 57860 h 57860"/>
                <a:gd name="connsiteX1" fmla="*/ 0 w 30082"/>
                <a:gd name="connsiteY1" fmla="*/ 57860 h 57860"/>
                <a:gd name="connsiteX2" fmla="*/ 0 w 30082"/>
                <a:gd name="connsiteY2" fmla="*/ 1037 h 57860"/>
                <a:gd name="connsiteX3" fmla="*/ 9336 w 30082"/>
                <a:gd name="connsiteY3" fmla="*/ 1037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59 h 57860"/>
                <a:gd name="connsiteX8" fmla="*/ 9336 w 30082"/>
                <a:gd name="connsiteY8" fmla="*/ 57860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0"/>
                  </a:moveTo>
                  <a:lnTo>
                    <a:pt x="0" y="57860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8" y="9105"/>
                    <a:pt x="9336" y="16712"/>
                    <a:pt x="9336" y="30659"/>
                  </a:cubicBezTo>
                  <a:lnTo>
                    <a:pt x="9336" y="5786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29" name="Freeform: Shape 328">
              <a:extLst>
                <a:ext uri="{FF2B5EF4-FFF2-40B4-BE49-F238E27FC236}">
                  <a16:creationId xmlns:a16="http://schemas.microsoft.com/office/drawing/2014/main" id="{677DBF2B-FE57-A983-9559-018B8FE34538}"/>
                </a:ext>
              </a:extLst>
            </p:cNvPr>
            <p:cNvSpPr/>
            <p:nvPr/>
          </p:nvSpPr>
          <p:spPr>
            <a:xfrm>
              <a:off x="2518787" y="6764639"/>
              <a:ext cx="86791" cy="57860"/>
            </a:xfrm>
            <a:custGeom>
              <a:avLst/>
              <a:gdLst>
                <a:gd name="connsiteX0" fmla="*/ 9336 w 86791"/>
                <a:gd name="connsiteY0" fmla="*/ 57860 h 57860"/>
                <a:gd name="connsiteX1" fmla="*/ 0 w 86791"/>
                <a:gd name="connsiteY1" fmla="*/ 57860 h 57860"/>
                <a:gd name="connsiteX2" fmla="*/ 0 w 86791"/>
                <a:gd name="connsiteY2" fmla="*/ 1037 h 57860"/>
                <a:gd name="connsiteX3" fmla="*/ 9336 w 86791"/>
                <a:gd name="connsiteY3" fmla="*/ 1037 h 57860"/>
                <a:gd name="connsiteX4" fmla="*/ 9336 w 86791"/>
                <a:gd name="connsiteY4" fmla="*/ 11295 h 57860"/>
                <a:gd name="connsiteX5" fmla="*/ 28008 w 86791"/>
                <a:gd name="connsiteY5" fmla="*/ 0 h 57860"/>
                <a:gd name="connsiteX6" fmla="*/ 45643 w 86791"/>
                <a:gd name="connsiteY6" fmla="*/ 12448 h 57860"/>
                <a:gd name="connsiteX7" fmla="*/ 65814 w 86791"/>
                <a:gd name="connsiteY7" fmla="*/ 0 h 57860"/>
                <a:gd name="connsiteX8" fmla="*/ 86791 w 86791"/>
                <a:gd name="connsiteY8" fmla="*/ 24435 h 57860"/>
                <a:gd name="connsiteX9" fmla="*/ 86791 w 86791"/>
                <a:gd name="connsiteY9" fmla="*/ 57860 h 57860"/>
                <a:gd name="connsiteX10" fmla="*/ 77455 w 86791"/>
                <a:gd name="connsiteY10" fmla="*/ 57860 h 57860"/>
                <a:gd name="connsiteX11" fmla="*/ 77455 w 86791"/>
                <a:gd name="connsiteY11" fmla="*/ 26048 h 57860"/>
                <a:gd name="connsiteX12" fmla="*/ 63970 w 86791"/>
                <a:gd name="connsiteY12" fmla="*/ 9105 h 57860"/>
                <a:gd name="connsiteX13" fmla="*/ 48064 w 86791"/>
                <a:gd name="connsiteY13" fmla="*/ 28584 h 57860"/>
                <a:gd name="connsiteX14" fmla="*/ 48064 w 86791"/>
                <a:gd name="connsiteY14" fmla="*/ 57860 h 57860"/>
                <a:gd name="connsiteX15" fmla="*/ 38728 w 86791"/>
                <a:gd name="connsiteY15" fmla="*/ 57860 h 57860"/>
                <a:gd name="connsiteX16" fmla="*/ 38728 w 86791"/>
                <a:gd name="connsiteY16" fmla="*/ 26048 h 57860"/>
                <a:gd name="connsiteX17" fmla="*/ 25242 w 86791"/>
                <a:gd name="connsiteY17" fmla="*/ 9105 h 57860"/>
                <a:gd name="connsiteX18" fmla="*/ 9336 w 86791"/>
                <a:gd name="connsiteY18" fmla="*/ 29391 h 57860"/>
                <a:gd name="connsiteX19" fmla="*/ 9336 w 86791"/>
                <a:gd name="connsiteY19" fmla="*/ 57860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86791" h="57860">
                  <a:moveTo>
                    <a:pt x="9336" y="57860"/>
                  </a:moveTo>
                  <a:lnTo>
                    <a:pt x="0" y="57860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295"/>
                  </a:lnTo>
                  <a:cubicBezTo>
                    <a:pt x="13140" y="4380"/>
                    <a:pt x="19825" y="0"/>
                    <a:pt x="28008" y="0"/>
                  </a:cubicBezTo>
                  <a:cubicBezTo>
                    <a:pt x="36883" y="0"/>
                    <a:pt x="42762" y="4841"/>
                    <a:pt x="45643" y="12448"/>
                  </a:cubicBezTo>
                  <a:cubicBezTo>
                    <a:pt x="49331" y="4956"/>
                    <a:pt x="56708" y="0"/>
                    <a:pt x="65814" y="0"/>
                  </a:cubicBezTo>
                  <a:cubicBezTo>
                    <a:pt x="79530" y="0"/>
                    <a:pt x="86791" y="10373"/>
                    <a:pt x="86791" y="24435"/>
                  </a:cubicBezTo>
                  <a:lnTo>
                    <a:pt x="86791" y="57860"/>
                  </a:lnTo>
                  <a:lnTo>
                    <a:pt x="77455" y="57860"/>
                  </a:lnTo>
                  <a:lnTo>
                    <a:pt x="77455" y="26048"/>
                  </a:lnTo>
                  <a:cubicBezTo>
                    <a:pt x="77455" y="14984"/>
                    <a:pt x="73075" y="9105"/>
                    <a:pt x="63970" y="9105"/>
                  </a:cubicBezTo>
                  <a:cubicBezTo>
                    <a:pt x="54403" y="9105"/>
                    <a:pt x="48064" y="17750"/>
                    <a:pt x="48064" y="28584"/>
                  </a:cubicBezTo>
                  <a:lnTo>
                    <a:pt x="48064" y="57860"/>
                  </a:lnTo>
                  <a:lnTo>
                    <a:pt x="38728" y="57860"/>
                  </a:lnTo>
                  <a:lnTo>
                    <a:pt x="38728" y="26048"/>
                  </a:lnTo>
                  <a:cubicBezTo>
                    <a:pt x="38728" y="14984"/>
                    <a:pt x="34348" y="9105"/>
                    <a:pt x="25242" y="9105"/>
                  </a:cubicBezTo>
                  <a:cubicBezTo>
                    <a:pt x="15675" y="9105"/>
                    <a:pt x="9336" y="18095"/>
                    <a:pt x="9336" y="29391"/>
                  </a:cubicBezTo>
                  <a:lnTo>
                    <a:pt x="9336" y="5786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30" name="Freeform: Shape 329">
              <a:extLst>
                <a:ext uri="{FF2B5EF4-FFF2-40B4-BE49-F238E27FC236}">
                  <a16:creationId xmlns:a16="http://schemas.microsoft.com/office/drawing/2014/main" id="{50926251-E753-AE0C-A962-3FE577F102DB}"/>
                </a:ext>
              </a:extLst>
            </p:cNvPr>
            <p:cNvSpPr/>
            <p:nvPr/>
          </p:nvSpPr>
          <p:spPr>
            <a:xfrm>
              <a:off x="2618603" y="6764639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1 w 58782"/>
                <a:gd name="connsiteY4" fmla="*/ 11756 h 58782"/>
                <a:gd name="connsiteX5" fmla="*/ 49331 w 58782"/>
                <a:gd name="connsiteY5" fmla="*/ 1037 h 58782"/>
                <a:gd name="connsiteX6" fmla="*/ 58783 w 58782"/>
                <a:gd name="connsiteY6" fmla="*/ 1037 h 58782"/>
                <a:gd name="connsiteX7" fmla="*/ 58783 w 58782"/>
                <a:gd name="connsiteY7" fmla="*/ 57860 h 58782"/>
                <a:gd name="connsiteX8" fmla="*/ 49331 w 58782"/>
                <a:gd name="connsiteY8" fmla="*/ 57860 h 58782"/>
                <a:gd name="connsiteX9" fmla="*/ 49331 w 58782"/>
                <a:gd name="connsiteY9" fmla="*/ 47257 h 58782"/>
                <a:gd name="connsiteX10" fmla="*/ 9682 w 58782"/>
                <a:gd name="connsiteY10" fmla="*/ 29621 h 58782"/>
                <a:gd name="connsiteX11" fmla="*/ 29391 w 58782"/>
                <a:gd name="connsiteY11" fmla="*/ 50023 h 58782"/>
                <a:gd name="connsiteX12" fmla="*/ 49331 w 58782"/>
                <a:gd name="connsiteY12" fmla="*/ 29621 h 58782"/>
                <a:gd name="connsiteX13" fmla="*/ 29391 w 58782"/>
                <a:gd name="connsiteY13" fmla="*/ 8875 h 58782"/>
                <a:gd name="connsiteX14" fmla="*/ 9682 w 58782"/>
                <a:gd name="connsiteY14" fmla="*/ 29621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6"/>
                  </a:cubicBezTo>
                  <a:lnTo>
                    <a:pt x="49331" y="1037"/>
                  </a:lnTo>
                  <a:lnTo>
                    <a:pt x="58783" y="1037"/>
                  </a:lnTo>
                  <a:lnTo>
                    <a:pt x="58783" y="57860"/>
                  </a:lnTo>
                  <a:lnTo>
                    <a:pt x="49331" y="57860"/>
                  </a:lnTo>
                  <a:lnTo>
                    <a:pt x="49331" y="47257"/>
                  </a:lnTo>
                  <a:close/>
                  <a:moveTo>
                    <a:pt x="9682" y="29621"/>
                  </a:moveTo>
                  <a:cubicBezTo>
                    <a:pt x="9682" y="41378"/>
                    <a:pt x="17981" y="50023"/>
                    <a:pt x="29391" y="50023"/>
                  </a:cubicBezTo>
                  <a:cubicBezTo>
                    <a:pt x="40802" y="50023"/>
                    <a:pt x="49331" y="41378"/>
                    <a:pt x="49331" y="29621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4"/>
                    <a:pt x="9682" y="29621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31" name="Freeform: Shape 330">
              <a:extLst>
                <a:ext uri="{FF2B5EF4-FFF2-40B4-BE49-F238E27FC236}">
                  <a16:creationId xmlns:a16="http://schemas.microsoft.com/office/drawing/2014/main" id="{5E86DF25-8C27-02AF-3EA3-6005D8D73C1B}"/>
                </a:ext>
              </a:extLst>
            </p:cNvPr>
            <p:cNvSpPr/>
            <p:nvPr/>
          </p:nvSpPr>
          <p:spPr>
            <a:xfrm>
              <a:off x="2695712" y="6747580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2 h 75841"/>
                <a:gd name="connsiteX9" fmla="*/ 20401 w 33656"/>
                <a:gd name="connsiteY9" fmla="*/ 66966 h 75841"/>
                <a:gd name="connsiteX10" fmla="*/ 33656 w 33656"/>
                <a:gd name="connsiteY10" fmla="*/ 62817 h 75841"/>
                <a:gd name="connsiteX11" fmla="*/ 33656 w 33656"/>
                <a:gd name="connsiteY11" fmla="*/ 71922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2"/>
                  </a:lnTo>
                  <a:cubicBezTo>
                    <a:pt x="9336" y="63855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32" name="Freeform: Shape 331">
              <a:extLst>
                <a:ext uri="{FF2B5EF4-FFF2-40B4-BE49-F238E27FC236}">
                  <a16:creationId xmlns:a16="http://schemas.microsoft.com/office/drawing/2014/main" id="{C388FDE8-0484-1168-2917-38BF4B98625A}"/>
                </a:ext>
              </a:extLst>
            </p:cNvPr>
            <p:cNvSpPr/>
            <p:nvPr/>
          </p:nvSpPr>
          <p:spPr>
            <a:xfrm>
              <a:off x="2736860" y="6764639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8 h 58782"/>
                <a:gd name="connsiteX4" fmla="*/ 807 w 40341"/>
                <a:gd name="connsiteY4" fmla="*/ 16136 h 58782"/>
                <a:gd name="connsiteX5" fmla="*/ 20401 w 40341"/>
                <a:gd name="connsiteY5" fmla="*/ 0 h 58782"/>
                <a:gd name="connsiteX6" fmla="*/ 37575 w 40341"/>
                <a:gd name="connsiteY6" fmla="*/ 5186 h 58782"/>
                <a:gd name="connsiteX7" fmla="*/ 37575 w 40341"/>
                <a:gd name="connsiteY7" fmla="*/ 14868 h 58782"/>
                <a:gd name="connsiteX8" fmla="*/ 20516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7 h 58782"/>
                <a:gd name="connsiteX12" fmla="*/ 40341 w 40341"/>
                <a:gd name="connsiteY12" fmla="*/ 41378 h 58782"/>
                <a:gd name="connsiteX13" fmla="*/ 19248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5"/>
                    <a:pt x="29276" y="37574"/>
                    <a:pt x="25012" y="35846"/>
                  </a:cubicBezTo>
                  <a:lnTo>
                    <a:pt x="11641" y="30428"/>
                  </a:lnTo>
                  <a:cubicBezTo>
                    <a:pt x="4611" y="27432"/>
                    <a:pt x="807" y="23398"/>
                    <a:pt x="807" y="16136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4"/>
                    <a:pt x="37575" y="5186"/>
                  </a:cubicBezTo>
                  <a:lnTo>
                    <a:pt x="37575" y="14868"/>
                  </a:lnTo>
                  <a:cubicBezTo>
                    <a:pt x="32388" y="10373"/>
                    <a:pt x="26164" y="7722"/>
                    <a:pt x="20516" y="7722"/>
                  </a:cubicBezTo>
                  <a:cubicBezTo>
                    <a:pt x="14408" y="7722"/>
                    <a:pt x="10143" y="10488"/>
                    <a:pt x="10143" y="15214"/>
                  </a:cubicBezTo>
                  <a:cubicBezTo>
                    <a:pt x="10143" y="18557"/>
                    <a:pt x="11757" y="20631"/>
                    <a:pt x="16252" y="22361"/>
                  </a:cubicBezTo>
                  <a:lnTo>
                    <a:pt x="29737" y="27777"/>
                  </a:lnTo>
                  <a:cubicBezTo>
                    <a:pt x="36999" y="30890"/>
                    <a:pt x="40341" y="35270"/>
                    <a:pt x="40341" y="41378"/>
                  </a:cubicBezTo>
                  <a:cubicBezTo>
                    <a:pt x="40341" y="52097"/>
                    <a:pt x="31697" y="58783"/>
                    <a:pt x="19248" y="58783"/>
                  </a:cubicBezTo>
                  <a:cubicBezTo>
                    <a:pt x="11757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33" name="Freeform: Shape 332">
              <a:extLst>
                <a:ext uri="{FF2B5EF4-FFF2-40B4-BE49-F238E27FC236}">
                  <a16:creationId xmlns:a16="http://schemas.microsoft.com/office/drawing/2014/main" id="{D67011FA-C090-F38F-D85D-33C426212B44}"/>
                </a:ext>
              </a:extLst>
            </p:cNvPr>
            <p:cNvSpPr/>
            <p:nvPr/>
          </p:nvSpPr>
          <p:spPr>
            <a:xfrm>
              <a:off x="2813739" y="6764639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8 h 58782"/>
                <a:gd name="connsiteX4" fmla="*/ 807 w 40341"/>
                <a:gd name="connsiteY4" fmla="*/ 16136 h 58782"/>
                <a:gd name="connsiteX5" fmla="*/ 20401 w 40341"/>
                <a:gd name="connsiteY5" fmla="*/ 0 h 58782"/>
                <a:gd name="connsiteX6" fmla="*/ 37575 w 40341"/>
                <a:gd name="connsiteY6" fmla="*/ 5186 h 58782"/>
                <a:gd name="connsiteX7" fmla="*/ 37575 w 40341"/>
                <a:gd name="connsiteY7" fmla="*/ 14868 h 58782"/>
                <a:gd name="connsiteX8" fmla="*/ 20516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7 h 58782"/>
                <a:gd name="connsiteX12" fmla="*/ 40341 w 40341"/>
                <a:gd name="connsiteY12" fmla="*/ 41378 h 58782"/>
                <a:gd name="connsiteX13" fmla="*/ 19248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5"/>
                    <a:pt x="29276" y="37574"/>
                    <a:pt x="25012" y="35846"/>
                  </a:cubicBezTo>
                  <a:lnTo>
                    <a:pt x="11641" y="30428"/>
                  </a:lnTo>
                  <a:cubicBezTo>
                    <a:pt x="4611" y="27432"/>
                    <a:pt x="807" y="23398"/>
                    <a:pt x="807" y="16136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4"/>
                    <a:pt x="37575" y="5186"/>
                  </a:cubicBezTo>
                  <a:lnTo>
                    <a:pt x="37575" y="14868"/>
                  </a:lnTo>
                  <a:cubicBezTo>
                    <a:pt x="32388" y="10373"/>
                    <a:pt x="26164" y="7722"/>
                    <a:pt x="20516" y="7722"/>
                  </a:cubicBezTo>
                  <a:cubicBezTo>
                    <a:pt x="14408" y="7722"/>
                    <a:pt x="10143" y="10488"/>
                    <a:pt x="10143" y="15214"/>
                  </a:cubicBezTo>
                  <a:cubicBezTo>
                    <a:pt x="10143" y="18557"/>
                    <a:pt x="11757" y="20631"/>
                    <a:pt x="16252" y="22361"/>
                  </a:cubicBezTo>
                  <a:lnTo>
                    <a:pt x="29737" y="27777"/>
                  </a:lnTo>
                  <a:cubicBezTo>
                    <a:pt x="36999" y="30890"/>
                    <a:pt x="40341" y="35270"/>
                    <a:pt x="40341" y="41378"/>
                  </a:cubicBezTo>
                  <a:cubicBezTo>
                    <a:pt x="40341" y="52097"/>
                    <a:pt x="31697" y="58783"/>
                    <a:pt x="19248" y="58783"/>
                  </a:cubicBezTo>
                  <a:cubicBezTo>
                    <a:pt x="11757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34" name="Freeform: Shape 333">
              <a:extLst>
                <a:ext uri="{FF2B5EF4-FFF2-40B4-BE49-F238E27FC236}">
                  <a16:creationId xmlns:a16="http://schemas.microsoft.com/office/drawing/2014/main" id="{1DBE6ECE-8C6A-FB9C-7A3F-87711C1B14A1}"/>
                </a:ext>
              </a:extLst>
            </p:cNvPr>
            <p:cNvSpPr/>
            <p:nvPr/>
          </p:nvSpPr>
          <p:spPr>
            <a:xfrm>
              <a:off x="2866528" y="6765676"/>
              <a:ext cx="50138" cy="57745"/>
            </a:xfrm>
            <a:custGeom>
              <a:avLst/>
              <a:gdLst>
                <a:gd name="connsiteX0" fmla="*/ 40802 w 50138"/>
                <a:gd name="connsiteY0" fmla="*/ 0 h 57745"/>
                <a:gd name="connsiteX1" fmla="*/ 50138 w 50138"/>
                <a:gd name="connsiteY1" fmla="*/ 0 h 57745"/>
                <a:gd name="connsiteX2" fmla="*/ 50138 w 50138"/>
                <a:gd name="connsiteY2" fmla="*/ 31812 h 57745"/>
                <a:gd name="connsiteX3" fmla="*/ 25127 w 50138"/>
                <a:gd name="connsiteY3" fmla="*/ 57746 h 57745"/>
                <a:gd name="connsiteX4" fmla="*/ 0 w 50138"/>
                <a:gd name="connsiteY4" fmla="*/ 31812 h 57745"/>
                <a:gd name="connsiteX5" fmla="*/ 0 w 50138"/>
                <a:gd name="connsiteY5" fmla="*/ 0 h 57745"/>
                <a:gd name="connsiteX6" fmla="*/ 9336 w 50138"/>
                <a:gd name="connsiteY6" fmla="*/ 0 h 57745"/>
                <a:gd name="connsiteX7" fmla="*/ 9336 w 50138"/>
                <a:gd name="connsiteY7" fmla="*/ 32734 h 57745"/>
                <a:gd name="connsiteX8" fmla="*/ 25127 w 50138"/>
                <a:gd name="connsiteY8" fmla="*/ 48986 h 57745"/>
                <a:gd name="connsiteX9" fmla="*/ 40802 w 50138"/>
                <a:gd name="connsiteY9" fmla="*/ 32734 h 57745"/>
                <a:gd name="connsiteX10" fmla="*/ 40802 w 50138"/>
                <a:gd name="connsiteY10" fmla="*/ 0 h 57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0138" h="57745">
                  <a:moveTo>
                    <a:pt x="40802" y="0"/>
                  </a:moveTo>
                  <a:lnTo>
                    <a:pt x="50138" y="0"/>
                  </a:lnTo>
                  <a:lnTo>
                    <a:pt x="50138" y="31812"/>
                  </a:lnTo>
                  <a:cubicBezTo>
                    <a:pt x="50138" y="47949"/>
                    <a:pt x="40341" y="57746"/>
                    <a:pt x="25127" y="57746"/>
                  </a:cubicBezTo>
                  <a:cubicBezTo>
                    <a:pt x="9912" y="57746"/>
                    <a:pt x="0" y="47949"/>
                    <a:pt x="0" y="31812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32734"/>
                  </a:lnTo>
                  <a:cubicBezTo>
                    <a:pt x="9336" y="43569"/>
                    <a:pt x="15791" y="48986"/>
                    <a:pt x="25127" y="48986"/>
                  </a:cubicBezTo>
                  <a:cubicBezTo>
                    <a:pt x="34463" y="48986"/>
                    <a:pt x="40802" y="43569"/>
                    <a:pt x="40802" y="32734"/>
                  </a:cubicBezTo>
                  <a:lnTo>
                    <a:pt x="40802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35" name="Freeform: Shape 334">
              <a:extLst>
                <a:ext uri="{FF2B5EF4-FFF2-40B4-BE49-F238E27FC236}">
                  <a16:creationId xmlns:a16="http://schemas.microsoft.com/office/drawing/2014/main" id="{6BB38F4B-AA88-A5C5-82B7-FFA150BBAE24}"/>
                </a:ext>
              </a:extLst>
            </p:cNvPr>
            <p:cNvSpPr/>
            <p:nvPr/>
          </p:nvSpPr>
          <p:spPr>
            <a:xfrm>
              <a:off x="2929806" y="6764639"/>
              <a:ext cx="48524" cy="58782"/>
            </a:xfrm>
            <a:custGeom>
              <a:avLst/>
              <a:gdLst>
                <a:gd name="connsiteX0" fmla="*/ 30429 w 48524"/>
                <a:gd name="connsiteY0" fmla="*/ 50023 h 58782"/>
                <a:gd name="connsiteX1" fmla="*/ 48525 w 48524"/>
                <a:gd name="connsiteY1" fmla="*/ 43914 h 58782"/>
                <a:gd name="connsiteX2" fmla="*/ 48525 w 48524"/>
                <a:gd name="connsiteY2" fmla="*/ 53480 h 58782"/>
                <a:gd name="connsiteX3" fmla="*/ 29622 w 48524"/>
                <a:gd name="connsiteY3" fmla="*/ 58783 h 58782"/>
                <a:gd name="connsiteX4" fmla="*/ 0 w 48524"/>
                <a:gd name="connsiteY4" fmla="*/ 29391 h 58782"/>
                <a:gd name="connsiteX5" fmla="*/ 29737 w 48524"/>
                <a:gd name="connsiteY5" fmla="*/ 0 h 58782"/>
                <a:gd name="connsiteX6" fmla="*/ 47948 w 48524"/>
                <a:gd name="connsiteY6" fmla="*/ 5763 h 58782"/>
                <a:gd name="connsiteX7" fmla="*/ 47948 w 48524"/>
                <a:gd name="connsiteY7" fmla="*/ 16136 h 58782"/>
                <a:gd name="connsiteX8" fmla="*/ 30314 w 48524"/>
                <a:gd name="connsiteY8" fmla="*/ 8875 h 58782"/>
                <a:gd name="connsiteX9" fmla="*/ 9682 w 48524"/>
                <a:gd name="connsiteY9" fmla="*/ 29391 h 58782"/>
                <a:gd name="connsiteX10" fmla="*/ 30429 w 48524"/>
                <a:gd name="connsiteY10" fmla="*/ 5002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2">
                  <a:moveTo>
                    <a:pt x="30429" y="50023"/>
                  </a:moveTo>
                  <a:cubicBezTo>
                    <a:pt x="37344" y="50023"/>
                    <a:pt x="43568" y="48179"/>
                    <a:pt x="48525" y="43914"/>
                  </a:cubicBezTo>
                  <a:lnTo>
                    <a:pt x="48525" y="53480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59"/>
                    <a:pt x="47948" y="5763"/>
                  </a:cubicBezTo>
                  <a:lnTo>
                    <a:pt x="47948" y="16136"/>
                  </a:lnTo>
                  <a:cubicBezTo>
                    <a:pt x="43453" y="11411"/>
                    <a:pt x="37344" y="8875"/>
                    <a:pt x="30314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36" name="Freeform: Shape 335">
              <a:extLst>
                <a:ext uri="{FF2B5EF4-FFF2-40B4-BE49-F238E27FC236}">
                  <a16:creationId xmlns:a16="http://schemas.microsoft.com/office/drawing/2014/main" id="{2F013E07-2C95-B140-D7CF-E96792A4E5AE}"/>
                </a:ext>
              </a:extLst>
            </p:cNvPr>
            <p:cNvSpPr/>
            <p:nvPr/>
          </p:nvSpPr>
          <p:spPr>
            <a:xfrm>
              <a:off x="2993430" y="6736054"/>
              <a:ext cx="50945" cy="86445"/>
            </a:xfrm>
            <a:custGeom>
              <a:avLst/>
              <a:gdLst>
                <a:gd name="connsiteX0" fmla="*/ 9336 w 50945"/>
                <a:gd name="connsiteY0" fmla="*/ 86445 h 86445"/>
                <a:gd name="connsiteX1" fmla="*/ 0 w 50945"/>
                <a:gd name="connsiteY1" fmla="*/ 86445 h 86445"/>
                <a:gd name="connsiteX2" fmla="*/ 0 w 50945"/>
                <a:gd name="connsiteY2" fmla="*/ 0 h 86445"/>
                <a:gd name="connsiteX3" fmla="*/ 9336 w 50945"/>
                <a:gd name="connsiteY3" fmla="*/ 0 h 86445"/>
                <a:gd name="connsiteX4" fmla="*/ 9336 w 50945"/>
                <a:gd name="connsiteY4" fmla="*/ 40226 h 86445"/>
                <a:gd name="connsiteX5" fmla="*/ 29046 w 50945"/>
                <a:gd name="connsiteY5" fmla="*/ 28585 h 86445"/>
                <a:gd name="connsiteX6" fmla="*/ 50945 w 50945"/>
                <a:gd name="connsiteY6" fmla="*/ 53020 h 86445"/>
                <a:gd name="connsiteX7" fmla="*/ 50945 w 50945"/>
                <a:gd name="connsiteY7" fmla="*/ 86445 h 86445"/>
                <a:gd name="connsiteX8" fmla="*/ 41494 w 50945"/>
                <a:gd name="connsiteY8" fmla="*/ 86445 h 86445"/>
                <a:gd name="connsiteX9" fmla="*/ 41494 w 50945"/>
                <a:gd name="connsiteY9" fmla="*/ 54633 h 86445"/>
                <a:gd name="connsiteX10" fmla="*/ 26741 w 50945"/>
                <a:gd name="connsiteY10" fmla="*/ 37690 h 86445"/>
                <a:gd name="connsiteX11" fmla="*/ 9336 w 50945"/>
                <a:gd name="connsiteY11" fmla="*/ 57976 h 86445"/>
                <a:gd name="connsiteX12" fmla="*/ 9336 w 50945"/>
                <a:gd name="connsiteY12" fmla="*/ 86445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86445">
                  <a:moveTo>
                    <a:pt x="9336" y="86445"/>
                  </a:move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226"/>
                  </a:lnTo>
                  <a:cubicBezTo>
                    <a:pt x="13370" y="33195"/>
                    <a:pt x="20286" y="28585"/>
                    <a:pt x="29046" y="28585"/>
                  </a:cubicBezTo>
                  <a:cubicBezTo>
                    <a:pt x="43453" y="28585"/>
                    <a:pt x="50945" y="38958"/>
                    <a:pt x="50945" y="53020"/>
                  </a:cubicBezTo>
                  <a:lnTo>
                    <a:pt x="50945" y="86445"/>
                  </a:lnTo>
                  <a:lnTo>
                    <a:pt x="41494" y="86445"/>
                  </a:lnTo>
                  <a:lnTo>
                    <a:pt x="41494" y="54633"/>
                  </a:lnTo>
                  <a:cubicBezTo>
                    <a:pt x="41494" y="43569"/>
                    <a:pt x="36653" y="37690"/>
                    <a:pt x="26741" y="37690"/>
                  </a:cubicBezTo>
                  <a:cubicBezTo>
                    <a:pt x="16252" y="37690"/>
                    <a:pt x="9336" y="46680"/>
                    <a:pt x="9336" y="57976"/>
                  </a:cubicBezTo>
                  <a:lnTo>
                    <a:pt x="9336" y="86445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37" name="Freeform: Shape 336">
              <a:extLst>
                <a:ext uri="{FF2B5EF4-FFF2-40B4-BE49-F238E27FC236}">
                  <a16:creationId xmlns:a16="http://schemas.microsoft.com/office/drawing/2014/main" id="{69AEEF86-234B-47CF-9A9A-CCDB46A42A5E}"/>
                </a:ext>
              </a:extLst>
            </p:cNvPr>
            <p:cNvSpPr/>
            <p:nvPr/>
          </p:nvSpPr>
          <p:spPr>
            <a:xfrm>
              <a:off x="795066" y="6902951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1 w 58782"/>
                <a:gd name="connsiteY4" fmla="*/ 11756 h 58782"/>
                <a:gd name="connsiteX5" fmla="*/ 49331 w 58782"/>
                <a:gd name="connsiteY5" fmla="*/ 1037 h 58782"/>
                <a:gd name="connsiteX6" fmla="*/ 58783 w 58782"/>
                <a:gd name="connsiteY6" fmla="*/ 1037 h 58782"/>
                <a:gd name="connsiteX7" fmla="*/ 58783 w 58782"/>
                <a:gd name="connsiteY7" fmla="*/ 57860 h 58782"/>
                <a:gd name="connsiteX8" fmla="*/ 49331 w 58782"/>
                <a:gd name="connsiteY8" fmla="*/ 57860 h 58782"/>
                <a:gd name="connsiteX9" fmla="*/ 49331 w 58782"/>
                <a:gd name="connsiteY9" fmla="*/ 47257 h 58782"/>
                <a:gd name="connsiteX10" fmla="*/ 9682 w 58782"/>
                <a:gd name="connsiteY10" fmla="*/ 29621 h 58782"/>
                <a:gd name="connsiteX11" fmla="*/ 29391 w 58782"/>
                <a:gd name="connsiteY11" fmla="*/ 50023 h 58782"/>
                <a:gd name="connsiteX12" fmla="*/ 49331 w 58782"/>
                <a:gd name="connsiteY12" fmla="*/ 29621 h 58782"/>
                <a:gd name="connsiteX13" fmla="*/ 29391 w 58782"/>
                <a:gd name="connsiteY13" fmla="*/ 8875 h 58782"/>
                <a:gd name="connsiteX14" fmla="*/ 9682 w 58782"/>
                <a:gd name="connsiteY14" fmla="*/ 29621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6"/>
                  </a:cubicBezTo>
                  <a:lnTo>
                    <a:pt x="49331" y="1037"/>
                  </a:lnTo>
                  <a:lnTo>
                    <a:pt x="58783" y="1037"/>
                  </a:lnTo>
                  <a:lnTo>
                    <a:pt x="58783" y="57860"/>
                  </a:lnTo>
                  <a:lnTo>
                    <a:pt x="49331" y="57860"/>
                  </a:lnTo>
                  <a:lnTo>
                    <a:pt x="49331" y="47257"/>
                  </a:lnTo>
                  <a:close/>
                  <a:moveTo>
                    <a:pt x="9682" y="29621"/>
                  </a:moveTo>
                  <a:cubicBezTo>
                    <a:pt x="9682" y="41378"/>
                    <a:pt x="17981" y="50023"/>
                    <a:pt x="29391" y="50023"/>
                  </a:cubicBezTo>
                  <a:cubicBezTo>
                    <a:pt x="40802" y="50023"/>
                    <a:pt x="49331" y="41378"/>
                    <a:pt x="49331" y="29621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4"/>
                    <a:pt x="9682" y="29621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38" name="Freeform: Shape 337">
              <a:extLst>
                <a:ext uri="{FF2B5EF4-FFF2-40B4-BE49-F238E27FC236}">
                  <a16:creationId xmlns:a16="http://schemas.microsoft.com/office/drawing/2014/main" id="{C643E771-C281-2A67-9CF0-717983FB1654}"/>
                </a:ext>
              </a:extLst>
            </p:cNvPr>
            <p:cNvSpPr/>
            <p:nvPr/>
          </p:nvSpPr>
          <p:spPr>
            <a:xfrm>
              <a:off x="868718" y="6902951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8 h 58782"/>
                <a:gd name="connsiteX4" fmla="*/ 807 w 40341"/>
                <a:gd name="connsiteY4" fmla="*/ 16136 h 58782"/>
                <a:gd name="connsiteX5" fmla="*/ 20401 w 40341"/>
                <a:gd name="connsiteY5" fmla="*/ 0 h 58782"/>
                <a:gd name="connsiteX6" fmla="*/ 37575 w 40341"/>
                <a:gd name="connsiteY6" fmla="*/ 5186 h 58782"/>
                <a:gd name="connsiteX7" fmla="*/ 37575 w 40341"/>
                <a:gd name="connsiteY7" fmla="*/ 14868 h 58782"/>
                <a:gd name="connsiteX8" fmla="*/ 20516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7 h 58782"/>
                <a:gd name="connsiteX12" fmla="*/ 40341 w 40341"/>
                <a:gd name="connsiteY12" fmla="*/ 41378 h 58782"/>
                <a:gd name="connsiteX13" fmla="*/ 19248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5"/>
                    <a:pt x="29276" y="37574"/>
                    <a:pt x="25012" y="35846"/>
                  </a:cubicBezTo>
                  <a:lnTo>
                    <a:pt x="11641" y="30428"/>
                  </a:lnTo>
                  <a:cubicBezTo>
                    <a:pt x="4610" y="27432"/>
                    <a:pt x="807" y="23398"/>
                    <a:pt x="807" y="16136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4"/>
                    <a:pt x="37575" y="5186"/>
                  </a:cubicBezTo>
                  <a:lnTo>
                    <a:pt x="37575" y="14868"/>
                  </a:lnTo>
                  <a:cubicBezTo>
                    <a:pt x="32388" y="10373"/>
                    <a:pt x="26164" y="7722"/>
                    <a:pt x="20516" y="7722"/>
                  </a:cubicBezTo>
                  <a:cubicBezTo>
                    <a:pt x="14408" y="7722"/>
                    <a:pt x="10143" y="10488"/>
                    <a:pt x="10143" y="15214"/>
                  </a:cubicBezTo>
                  <a:cubicBezTo>
                    <a:pt x="10143" y="18557"/>
                    <a:pt x="11757" y="20631"/>
                    <a:pt x="16252" y="22361"/>
                  </a:cubicBezTo>
                  <a:lnTo>
                    <a:pt x="29737" y="27777"/>
                  </a:lnTo>
                  <a:cubicBezTo>
                    <a:pt x="36999" y="30890"/>
                    <a:pt x="40341" y="35270"/>
                    <a:pt x="40341" y="41378"/>
                  </a:cubicBezTo>
                  <a:cubicBezTo>
                    <a:pt x="40341" y="52097"/>
                    <a:pt x="31697" y="58783"/>
                    <a:pt x="19248" y="58783"/>
                  </a:cubicBezTo>
                  <a:cubicBezTo>
                    <a:pt x="11757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39" name="Freeform: Shape 338">
              <a:extLst>
                <a:ext uri="{FF2B5EF4-FFF2-40B4-BE49-F238E27FC236}">
                  <a16:creationId xmlns:a16="http://schemas.microsoft.com/office/drawing/2014/main" id="{65EBDC64-8964-583A-6C43-01D5132C66E7}"/>
                </a:ext>
              </a:extLst>
            </p:cNvPr>
            <p:cNvSpPr/>
            <p:nvPr/>
          </p:nvSpPr>
          <p:spPr>
            <a:xfrm>
              <a:off x="949861" y="6874366"/>
              <a:ext cx="53711" cy="86445"/>
            </a:xfrm>
            <a:custGeom>
              <a:avLst/>
              <a:gdLst>
                <a:gd name="connsiteX0" fmla="*/ 0 w 53711"/>
                <a:gd name="connsiteY0" fmla="*/ 0 h 86445"/>
                <a:gd name="connsiteX1" fmla="*/ 22706 w 53711"/>
                <a:gd name="connsiteY1" fmla="*/ 0 h 86445"/>
                <a:gd name="connsiteX2" fmla="*/ 53711 w 53711"/>
                <a:gd name="connsiteY2" fmla="*/ 29507 h 86445"/>
                <a:gd name="connsiteX3" fmla="*/ 22476 w 53711"/>
                <a:gd name="connsiteY3" fmla="*/ 59129 h 86445"/>
                <a:gd name="connsiteX4" fmla="*/ 9797 w 53711"/>
                <a:gd name="connsiteY4" fmla="*/ 59129 h 86445"/>
                <a:gd name="connsiteX5" fmla="*/ 9797 w 53711"/>
                <a:gd name="connsiteY5" fmla="*/ 86445 h 86445"/>
                <a:gd name="connsiteX6" fmla="*/ 0 w 53711"/>
                <a:gd name="connsiteY6" fmla="*/ 86445 h 86445"/>
                <a:gd name="connsiteX7" fmla="*/ 0 w 53711"/>
                <a:gd name="connsiteY7" fmla="*/ 0 h 86445"/>
                <a:gd name="connsiteX8" fmla="*/ 9797 w 53711"/>
                <a:gd name="connsiteY8" fmla="*/ 8875 h 86445"/>
                <a:gd name="connsiteX9" fmla="*/ 9797 w 53711"/>
                <a:gd name="connsiteY9" fmla="*/ 50254 h 86445"/>
                <a:gd name="connsiteX10" fmla="*/ 22822 w 53711"/>
                <a:gd name="connsiteY10" fmla="*/ 50254 h 86445"/>
                <a:gd name="connsiteX11" fmla="*/ 43684 w 53711"/>
                <a:gd name="connsiteY11" fmla="*/ 29507 h 86445"/>
                <a:gd name="connsiteX12" fmla="*/ 22822 w 53711"/>
                <a:gd name="connsiteY12" fmla="*/ 8875 h 86445"/>
                <a:gd name="connsiteX13" fmla="*/ 9797 w 53711"/>
                <a:gd name="connsiteY13" fmla="*/ 8875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3711" h="86445">
                  <a:moveTo>
                    <a:pt x="0" y="0"/>
                  </a:moveTo>
                  <a:lnTo>
                    <a:pt x="22706" y="0"/>
                  </a:lnTo>
                  <a:cubicBezTo>
                    <a:pt x="40917" y="0"/>
                    <a:pt x="53711" y="11411"/>
                    <a:pt x="53711" y="29507"/>
                  </a:cubicBezTo>
                  <a:cubicBezTo>
                    <a:pt x="53711" y="47603"/>
                    <a:pt x="40917" y="59129"/>
                    <a:pt x="22476" y="59129"/>
                  </a:cubicBezTo>
                  <a:lnTo>
                    <a:pt x="9797" y="59129"/>
                  </a:lnTo>
                  <a:lnTo>
                    <a:pt x="9797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  <a:moveTo>
                    <a:pt x="9797" y="8875"/>
                  </a:moveTo>
                  <a:lnTo>
                    <a:pt x="9797" y="50254"/>
                  </a:lnTo>
                  <a:lnTo>
                    <a:pt x="22822" y="50254"/>
                  </a:lnTo>
                  <a:cubicBezTo>
                    <a:pt x="35500" y="50254"/>
                    <a:pt x="43684" y="42070"/>
                    <a:pt x="43684" y="29507"/>
                  </a:cubicBezTo>
                  <a:cubicBezTo>
                    <a:pt x="43684" y="16944"/>
                    <a:pt x="35500" y="8875"/>
                    <a:pt x="22822" y="8875"/>
                  </a:cubicBezTo>
                  <a:lnTo>
                    <a:pt x="9797" y="8875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40" name="Freeform: Shape 339">
              <a:extLst>
                <a:ext uri="{FF2B5EF4-FFF2-40B4-BE49-F238E27FC236}">
                  <a16:creationId xmlns:a16="http://schemas.microsoft.com/office/drawing/2014/main" id="{65808A7E-873A-29B2-B423-828AC18DFD5F}"/>
                </a:ext>
              </a:extLst>
            </p:cNvPr>
            <p:cNvSpPr/>
            <p:nvPr/>
          </p:nvSpPr>
          <p:spPr>
            <a:xfrm>
              <a:off x="1017404" y="6874366"/>
              <a:ext cx="74573" cy="86445"/>
            </a:xfrm>
            <a:custGeom>
              <a:avLst/>
              <a:gdLst>
                <a:gd name="connsiteX0" fmla="*/ 0 w 74573"/>
                <a:gd name="connsiteY0" fmla="*/ 0 h 86445"/>
                <a:gd name="connsiteX1" fmla="*/ 29507 w 74573"/>
                <a:gd name="connsiteY1" fmla="*/ 0 h 86445"/>
                <a:gd name="connsiteX2" fmla="*/ 74574 w 74573"/>
                <a:gd name="connsiteY2" fmla="*/ 43223 h 86445"/>
                <a:gd name="connsiteX3" fmla="*/ 29853 w 74573"/>
                <a:gd name="connsiteY3" fmla="*/ 86445 h 86445"/>
                <a:gd name="connsiteX4" fmla="*/ 0 w 74573"/>
                <a:gd name="connsiteY4" fmla="*/ 86445 h 86445"/>
                <a:gd name="connsiteX5" fmla="*/ 0 w 74573"/>
                <a:gd name="connsiteY5" fmla="*/ 0 h 86445"/>
                <a:gd name="connsiteX6" fmla="*/ 9797 w 74573"/>
                <a:gd name="connsiteY6" fmla="*/ 8875 h 86445"/>
                <a:gd name="connsiteX7" fmla="*/ 9797 w 74573"/>
                <a:gd name="connsiteY7" fmla="*/ 77571 h 86445"/>
                <a:gd name="connsiteX8" fmla="*/ 30429 w 74573"/>
                <a:gd name="connsiteY8" fmla="*/ 77571 h 86445"/>
                <a:gd name="connsiteX9" fmla="*/ 64546 w 74573"/>
                <a:gd name="connsiteY9" fmla="*/ 43223 h 86445"/>
                <a:gd name="connsiteX10" fmla="*/ 30429 w 74573"/>
                <a:gd name="connsiteY10" fmla="*/ 8875 h 86445"/>
                <a:gd name="connsiteX11" fmla="*/ 9797 w 74573"/>
                <a:gd name="connsiteY11" fmla="*/ 8875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74573" h="86445">
                  <a:moveTo>
                    <a:pt x="0" y="0"/>
                  </a:moveTo>
                  <a:lnTo>
                    <a:pt x="29507" y="0"/>
                  </a:lnTo>
                  <a:cubicBezTo>
                    <a:pt x="56247" y="0"/>
                    <a:pt x="74574" y="17059"/>
                    <a:pt x="74574" y="43223"/>
                  </a:cubicBezTo>
                  <a:cubicBezTo>
                    <a:pt x="74574" y="69387"/>
                    <a:pt x="56362" y="86445"/>
                    <a:pt x="29853" y="86445"/>
                  </a:cubicBezTo>
                  <a:lnTo>
                    <a:pt x="0" y="86445"/>
                  </a:lnTo>
                  <a:lnTo>
                    <a:pt x="0" y="0"/>
                  </a:lnTo>
                  <a:close/>
                  <a:moveTo>
                    <a:pt x="9797" y="8875"/>
                  </a:moveTo>
                  <a:lnTo>
                    <a:pt x="9797" y="77571"/>
                  </a:lnTo>
                  <a:lnTo>
                    <a:pt x="30429" y="77571"/>
                  </a:lnTo>
                  <a:cubicBezTo>
                    <a:pt x="51406" y="77571"/>
                    <a:pt x="64546" y="64316"/>
                    <a:pt x="64546" y="43223"/>
                  </a:cubicBezTo>
                  <a:cubicBezTo>
                    <a:pt x="64546" y="22131"/>
                    <a:pt x="51406" y="8875"/>
                    <a:pt x="30429" y="8875"/>
                  </a:cubicBezTo>
                  <a:lnTo>
                    <a:pt x="9797" y="8875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41" name="Freeform: Shape 340">
              <a:extLst>
                <a:ext uri="{FF2B5EF4-FFF2-40B4-BE49-F238E27FC236}">
                  <a16:creationId xmlns:a16="http://schemas.microsoft.com/office/drawing/2014/main" id="{EFD6DCC8-E7F6-C7BD-A4DE-C42586450DDA}"/>
                </a:ext>
              </a:extLst>
            </p:cNvPr>
            <p:cNvSpPr/>
            <p:nvPr/>
          </p:nvSpPr>
          <p:spPr>
            <a:xfrm>
              <a:off x="1106155" y="6874366"/>
              <a:ext cx="49100" cy="86445"/>
            </a:xfrm>
            <a:custGeom>
              <a:avLst/>
              <a:gdLst>
                <a:gd name="connsiteX0" fmla="*/ 0 w 49100"/>
                <a:gd name="connsiteY0" fmla="*/ 0 h 86445"/>
                <a:gd name="connsiteX1" fmla="*/ 49101 w 49100"/>
                <a:gd name="connsiteY1" fmla="*/ 0 h 86445"/>
                <a:gd name="connsiteX2" fmla="*/ 49101 w 49100"/>
                <a:gd name="connsiteY2" fmla="*/ 8875 h 86445"/>
                <a:gd name="connsiteX3" fmla="*/ 9797 w 49100"/>
                <a:gd name="connsiteY3" fmla="*/ 8875 h 86445"/>
                <a:gd name="connsiteX4" fmla="*/ 9797 w 49100"/>
                <a:gd name="connsiteY4" fmla="*/ 41033 h 86445"/>
                <a:gd name="connsiteX5" fmla="*/ 44260 w 49100"/>
                <a:gd name="connsiteY5" fmla="*/ 41033 h 86445"/>
                <a:gd name="connsiteX6" fmla="*/ 44260 w 49100"/>
                <a:gd name="connsiteY6" fmla="*/ 49908 h 86445"/>
                <a:gd name="connsiteX7" fmla="*/ 9797 w 49100"/>
                <a:gd name="connsiteY7" fmla="*/ 49908 h 86445"/>
                <a:gd name="connsiteX8" fmla="*/ 9797 w 49100"/>
                <a:gd name="connsiteY8" fmla="*/ 86445 h 86445"/>
                <a:gd name="connsiteX9" fmla="*/ 0 w 49100"/>
                <a:gd name="connsiteY9" fmla="*/ 86445 h 86445"/>
                <a:gd name="connsiteX10" fmla="*/ 0 w 49100"/>
                <a:gd name="connsiteY10" fmla="*/ 0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9100" h="86445">
                  <a:moveTo>
                    <a:pt x="0" y="0"/>
                  </a:moveTo>
                  <a:lnTo>
                    <a:pt x="49101" y="0"/>
                  </a:lnTo>
                  <a:lnTo>
                    <a:pt x="49101" y="8875"/>
                  </a:lnTo>
                  <a:lnTo>
                    <a:pt x="9797" y="8875"/>
                  </a:lnTo>
                  <a:lnTo>
                    <a:pt x="9797" y="41033"/>
                  </a:lnTo>
                  <a:lnTo>
                    <a:pt x="44260" y="41033"/>
                  </a:lnTo>
                  <a:lnTo>
                    <a:pt x="44260" y="49908"/>
                  </a:lnTo>
                  <a:lnTo>
                    <a:pt x="9797" y="49908"/>
                  </a:lnTo>
                  <a:lnTo>
                    <a:pt x="9797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42" name="Freeform: Shape 341">
              <a:extLst>
                <a:ext uri="{FF2B5EF4-FFF2-40B4-BE49-F238E27FC236}">
                  <a16:creationId xmlns:a16="http://schemas.microsoft.com/office/drawing/2014/main" id="{AD5E5339-A877-F9A2-4121-5E9390EB7CB6}"/>
                </a:ext>
              </a:extLst>
            </p:cNvPr>
            <p:cNvSpPr/>
            <p:nvPr/>
          </p:nvSpPr>
          <p:spPr>
            <a:xfrm>
              <a:off x="1189142" y="6902951"/>
              <a:ext cx="59128" cy="58782"/>
            </a:xfrm>
            <a:custGeom>
              <a:avLst/>
              <a:gdLst>
                <a:gd name="connsiteX0" fmla="*/ 0 w 59128"/>
                <a:gd name="connsiteY0" fmla="*/ 29276 h 58782"/>
                <a:gd name="connsiteX1" fmla="*/ 29853 w 59128"/>
                <a:gd name="connsiteY1" fmla="*/ 0 h 58782"/>
                <a:gd name="connsiteX2" fmla="*/ 59129 w 59128"/>
                <a:gd name="connsiteY2" fmla="*/ 29276 h 58782"/>
                <a:gd name="connsiteX3" fmla="*/ 29853 w 59128"/>
                <a:gd name="connsiteY3" fmla="*/ 58783 h 58782"/>
                <a:gd name="connsiteX4" fmla="*/ 0 w 59128"/>
                <a:gd name="connsiteY4" fmla="*/ 29276 h 58782"/>
                <a:gd name="connsiteX5" fmla="*/ 29737 w 59128"/>
                <a:gd name="connsiteY5" fmla="*/ 8875 h 58782"/>
                <a:gd name="connsiteX6" fmla="*/ 9682 w 59128"/>
                <a:gd name="connsiteY6" fmla="*/ 29391 h 58782"/>
                <a:gd name="connsiteX7" fmla="*/ 29737 w 59128"/>
                <a:gd name="connsiteY7" fmla="*/ 50023 h 58782"/>
                <a:gd name="connsiteX8" fmla="*/ 49447 w 59128"/>
                <a:gd name="connsiteY8" fmla="*/ 29391 h 58782"/>
                <a:gd name="connsiteX9" fmla="*/ 29737 w 59128"/>
                <a:gd name="connsiteY9" fmla="*/ 8875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2">
                  <a:moveTo>
                    <a:pt x="0" y="29276"/>
                  </a:moveTo>
                  <a:cubicBezTo>
                    <a:pt x="0" y="12332"/>
                    <a:pt x="12563" y="0"/>
                    <a:pt x="29853" y="0"/>
                  </a:cubicBezTo>
                  <a:cubicBezTo>
                    <a:pt x="47142" y="0"/>
                    <a:pt x="59129" y="12332"/>
                    <a:pt x="59129" y="29276"/>
                  </a:cubicBezTo>
                  <a:cubicBezTo>
                    <a:pt x="59129" y="46219"/>
                    <a:pt x="46911" y="58783"/>
                    <a:pt x="29853" y="58783"/>
                  </a:cubicBezTo>
                  <a:cubicBezTo>
                    <a:pt x="12794" y="58783"/>
                    <a:pt x="0" y="46450"/>
                    <a:pt x="0" y="29276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19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8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43" name="Freeform: Shape 342">
              <a:extLst>
                <a:ext uri="{FF2B5EF4-FFF2-40B4-BE49-F238E27FC236}">
                  <a16:creationId xmlns:a16="http://schemas.microsoft.com/office/drawing/2014/main" id="{39F2732E-1E92-CBC0-C321-AE5275B02E1F}"/>
                </a:ext>
              </a:extLst>
            </p:cNvPr>
            <p:cNvSpPr/>
            <p:nvPr/>
          </p:nvSpPr>
          <p:spPr>
            <a:xfrm>
              <a:off x="1263139" y="6902951"/>
              <a:ext cx="30082" cy="57860"/>
            </a:xfrm>
            <a:custGeom>
              <a:avLst/>
              <a:gdLst>
                <a:gd name="connsiteX0" fmla="*/ 9336 w 30082"/>
                <a:gd name="connsiteY0" fmla="*/ 57860 h 57860"/>
                <a:gd name="connsiteX1" fmla="*/ 0 w 30082"/>
                <a:gd name="connsiteY1" fmla="*/ 57860 h 57860"/>
                <a:gd name="connsiteX2" fmla="*/ 0 w 30082"/>
                <a:gd name="connsiteY2" fmla="*/ 1037 h 57860"/>
                <a:gd name="connsiteX3" fmla="*/ 9336 w 30082"/>
                <a:gd name="connsiteY3" fmla="*/ 1037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59 h 57860"/>
                <a:gd name="connsiteX8" fmla="*/ 9336 w 30082"/>
                <a:gd name="connsiteY8" fmla="*/ 57860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0"/>
                  </a:moveTo>
                  <a:lnTo>
                    <a:pt x="0" y="57860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8" y="9105"/>
                    <a:pt x="9336" y="16712"/>
                    <a:pt x="9336" y="30659"/>
                  </a:cubicBezTo>
                  <a:lnTo>
                    <a:pt x="9336" y="5786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44" name="Freeform: Shape 343">
              <a:extLst>
                <a:ext uri="{FF2B5EF4-FFF2-40B4-BE49-F238E27FC236}">
                  <a16:creationId xmlns:a16="http://schemas.microsoft.com/office/drawing/2014/main" id="{96C4BB0C-134A-161D-36BD-C0649181D944}"/>
                </a:ext>
              </a:extLst>
            </p:cNvPr>
            <p:cNvSpPr/>
            <p:nvPr/>
          </p:nvSpPr>
          <p:spPr>
            <a:xfrm>
              <a:off x="1329875" y="6872407"/>
              <a:ext cx="89787" cy="88404"/>
            </a:xfrm>
            <a:custGeom>
              <a:avLst/>
              <a:gdLst>
                <a:gd name="connsiteX0" fmla="*/ 9797 w 89787"/>
                <a:gd name="connsiteY0" fmla="*/ 27201 h 88404"/>
                <a:gd name="connsiteX1" fmla="*/ 9797 w 89787"/>
                <a:gd name="connsiteY1" fmla="*/ 88405 h 88404"/>
                <a:gd name="connsiteX2" fmla="*/ 0 w 89787"/>
                <a:gd name="connsiteY2" fmla="*/ 88405 h 88404"/>
                <a:gd name="connsiteX3" fmla="*/ 0 w 89787"/>
                <a:gd name="connsiteY3" fmla="*/ 0 h 88404"/>
                <a:gd name="connsiteX4" fmla="*/ 45182 w 89787"/>
                <a:gd name="connsiteY4" fmla="*/ 57284 h 88404"/>
                <a:gd name="connsiteX5" fmla="*/ 89788 w 89787"/>
                <a:gd name="connsiteY5" fmla="*/ 0 h 88404"/>
                <a:gd name="connsiteX6" fmla="*/ 89788 w 89787"/>
                <a:gd name="connsiteY6" fmla="*/ 88405 h 88404"/>
                <a:gd name="connsiteX7" fmla="*/ 79991 w 89787"/>
                <a:gd name="connsiteY7" fmla="*/ 88405 h 88404"/>
                <a:gd name="connsiteX8" fmla="*/ 79991 w 89787"/>
                <a:gd name="connsiteY8" fmla="*/ 27893 h 88404"/>
                <a:gd name="connsiteX9" fmla="*/ 44836 w 89787"/>
                <a:gd name="connsiteY9" fmla="*/ 72153 h 88404"/>
                <a:gd name="connsiteX10" fmla="*/ 9797 w 89787"/>
                <a:gd name="connsiteY10" fmla="*/ 27201 h 88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9787" h="88404">
                  <a:moveTo>
                    <a:pt x="9797" y="27201"/>
                  </a:moveTo>
                  <a:lnTo>
                    <a:pt x="9797" y="88405"/>
                  </a:lnTo>
                  <a:lnTo>
                    <a:pt x="0" y="88405"/>
                  </a:lnTo>
                  <a:lnTo>
                    <a:pt x="0" y="0"/>
                  </a:lnTo>
                  <a:lnTo>
                    <a:pt x="45182" y="57284"/>
                  </a:lnTo>
                  <a:lnTo>
                    <a:pt x="89788" y="0"/>
                  </a:lnTo>
                  <a:lnTo>
                    <a:pt x="89788" y="88405"/>
                  </a:lnTo>
                  <a:lnTo>
                    <a:pt x="79991" y="88405"/>
                  </a:lnTo>
                  <a:lnTo>
                    <a:pt x="79991" y="27893"/>
                  </a:lnTo>
                  <a:lnTo>
                    <a:pt x="44836" y="72153"/>
                  </a:lnTo>
                  <a:lnTo>
                    <a:pt x="9797" y="2720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45" name="Freeform: Shape 344">
              <a:extLst>
                <a:ext uri="{FF2B5EF4-FFF2-40B4-BE49-F238E27FC236}">
                  <a16:creationId xmlns:a16="http://schemas.microsoft.com/office/drawing/2014/main" id="{DD7A17BD-FCF9-E97C-6F3E-C5B48BD7F3CB}"/>
                </a:ext>
              </a:extLst>
            </p:cNvPr>
            <p:cNvSpPr/>
            <p:nvPr/>
          </p:nvSpPr>
          <p:spPr>
            <a:xfrm>
              <a:off x="1436606" y="6880936"/>
              <a:ext cx="16828" cy="79875"/>
            </a:xfrm>
            <a:custGeom>
              <a:avLst/>
              <a:gdLst>
                <a:gd name="connsiteX0" fmla="*/ 0 w 16828"/>
                <a:gd name="connsiteY0" fmla="*/ 6225 h 79875"/>
                <a:gd name="connsiteX1" fmla="*/ 5994 w 16828"/>
                <a:gd name="connsiteY1" fmla="*/ 0 h 79875"/>
                <a:gd name="connsiteX2" fmla="*/ 10028 w 16828"/>
                <a:gd name="connsiteY2" fmla="*/ 1268 h 79875"/>
                <a:gd name="connsiteX3" fmla="*/ 16828 w 16828"/>
                <a:gd name="connsiteY3" fmla="*/ 6109 h 79875"/>
                <a:gd name="connsiteX4" fmla="*/ 10028 w 16828"/>
                <a:gd name="connsiteY4" fmla="*/ 10835 h 79875"/>
                <a:gd name="connsiteX5" fmla="*/ 5994 w 16828"/>
                <a:gd name="connsiteY5" fmla="*/ 12218 h 79875"/>
                <a:gd name="connsiteX6" fmla="*/ 0 w 16828"/>
                <a:gd name="connsiteY6" fmla="*/ 6225 h 79875"/>
                <a:gd name="connsiteX7" fmla="*/ 1959 w 16828"/>
                <a:gd name="connsiteY7" fmla="*/ 23052 h 79875"/>
                <a:gd name="connsiteX8" fmla="*/ 11411 w 16828"/>
                <a:gd name="connsiteY8" fmla="*/ 23052 h 79875"/>
                <a:gd name="connsiteX9" fmla="*/ 11411 w 16828"/>
                <a:gd name="connsiteY9" fmla="*/ 79875 h 79875"/>
                <a:gd name="connsiteX10" fmla="*/ 1959 w 16828"/>
                <a:gd name="connsiteY10" fmla="*/ 79875 h 79875"/>
                <a:gd name="connsiteX11" fmla="*/ 1959 w 16828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8" h="79875">
                  <a:moveTo>
                    <a:pt x="0" y="6225"/>
                  </a:moveTo>
                  <a:cubicBezTo>
                    <a:pt x="0" y="2766"/>
                    <a:pt x="2651" y="0"/>
                    <a:pt x="5994" y="0"/>
                  </a:cubicBezTo>
                  <a:cubicBezTo>
                    <a:pt x="7492" y="0"/>
                    <a:pt x="8760" y="346"/>
                    <a:pt x="10028" y="1268"/>
                  </a:cubicBezTo>
                  <a:lnTo>
                    <a:pt x="16828" y="6109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4" y="12218"/>
                  </a:cubicBezTo>
                  <a:cubicBezTo>
                    <a:pt x="2651" y="12218"/>
                    <a:pt x="0" y="9567"/>
                    <a:pt x="0" y="6225"/>
                  </a:cubicBezTo>
                  <a:close/>
                  <a:moveTo>
                    <a:pt x="1959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59" y="79875"/>
                  </a:lnTo>
                  <a:lnTo>
                    <a:pt x="1959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46" name="Freeform: Shape 345">
              <a:extLst>
                <a:ext uri="{FF2B5EF4-FFF2-40B4-BE49-F238E27FC236}">
                  <a16:creationId xmlns:a16="http://schemas.microsoft.com/office/drawing/2014/main" id="{6837B304-6C6D-B3C2-E3FE-2BC57C7D6C83}"/>
                </a:ext>
              </a:extLst>
            </p:cNvPr>
            <p:cNvSpPr/>
            <p:nvPr/>
          </p:nvSpPr>
          <p:spPr>
            <a:xfrm>
              <a:off x="1462655" y="6902951"/>
              <a:ext cx="48524" cy="58782"/>
            </a:xfrm>
            <a:custGeom>
              <a:avLst/>
              <a:gdLst>
                <a:gd name="connsiteX0" fmla="*/ 30429 w 48524"/>
                <a:gd name="connsiteY0" fmla="*/ 50023 h 58782"/>
                <a:gd name="connsiteX1" fmla="*/ 48525 w 48524"/>
                <a:gd name="connsiteY1" fmla="*/ 43914 h 58782"/>
                <a:gd name="connsiteX2" fmla="*/ 48525 w 48524"/>
                <a:gd name="connsiteY2" fmla="*/ 53480 h 58782"/>
                <a:gd name="connsiteX3" fmla="*/ 29622 w 48524"/>
                <a:gd name="connsiteY3" fmla="*/ 58783 h 58782"/>
                <a:gd name="connsiteX4" fmla="*/ 0 w 48524"/>
                <a:gd name="connsiteY4" fmla="*/ 29391 h 58782"/>
                <a:gd name="connsiteX5" fmla="*/ 29737 w 48524"/>
                <a:gd name="connsiteY5" fmla="*/ 0 h 58782"/>
                <a:gd name="connsiteX6" fmla="*/ 47948 w 48524"/>
                <a:gd name="connsiteY6" fmla="*/ 5763 h 58782"/>
                <a:gd name="connsiteX7" fmla="*/ 47948 w 48524"/>
                <a:gd name="connsiteY7" fmla="*/ 16136 h 58782"/>
                <a:gd name="connsiteX8" fmla="*/ 30313 w 48524"/>
                <a:gd name="connsiteY8" fmla="*/ 8875 h 58782"/>
                <a:gd name="connsiteX9" fmla="*/ 9682 w 48524"/>
                <a:gd name="connsiteY9" fmla="*/ 29391 h 58782"/>
                <a:gd name="connsiteX10" fmla="*/ 30429 w 48524"/>
                <a:gd name="connsiteY10" fmla="*/ 5002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2">
                  <a:moveTo>
                    <a:pt x="30429" y="50023"/>
                  </a:moveTo>
                  <a:cubicBezTo>
                    <a:pt x="37344" y="50023"/>
                    <a:pt x="43568" y="48179"/>
                    <a:pt x="48525" y="43914"/>
                  </a:cubicBezTo>
                  <a:lnTo>
                    <a:pt x="48525" y="53480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59"/>
                    <a:pt x="47948" y="5763"/>
                  </a:cubicBezTo>
                  <a:lnTo>
                    <a:pt x="47948" y="16136"/>
                  </a:lnTo>
                  <a:cubicBezTo>
                    <a:pt x="43453" y="11411"/>
                    <a:pt x="37344" y="8875"/>
                    <a:pt x="30313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47" name="Freeform: Shape 346">
              <a:extLst>
                <a:ext uri="{FF2B5EF4-FFF2-40B4-BE49-F238E27FC236}">
                  <a16:creationId xmlns:a16="http://schemas.microsoft.com/office/drawing/2014/main" id="{27D071E2-80EE-D7B6-CC80-F0B562CFEE51}"/>
                </a:ext>
              </a:extLst>
            </p:cNvPr>
            <p:cNvSpPr/>
            <p:nvPr/>
          </p:nvSpPr>
          <p:spPr>
            <a:xfrm>
              <a:off x="1526164" y="6902951"/>
              <a:ext cx="30082" cy="57860"/>
            </a:xfrm>
            <a:custGeom>
              <a:avLst/>
              <a:gdLst>
                <a:gd name="connsiteX0" fmla="*/ 9336 w 30082"/>
                <a:gd name="connsiteY0" fmla="*/ 57860 h 57860"/>
                <a:gd name="connsiteX1" fmla="*/ 0 w 30082"/>
                <a:gd name="connsiteY1" fmla="*/ 57860 h 57860"/>
                <a:gd name="connsiteX2" fmla="*/ 0 w 30082"/>
                <a:gd name="connsiteY2" fmla="*/ 1037 h 57860"/>
                <a:gd name="connsiteX3" fmla="*/ 9336 w 30082"/>
                <a:gd name="connsiteY3" fmla="*/ 1037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59 h 57860"/>
                <a:gd name="connsiteX8" fmla="*/ 9336 w 30082"/>
                <a:gd name="connsiteY8" fmla="*/ 57860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0"/>
                  </a:moveTo>
                  <a:lnTo>
                    <a:pt x="0" y="57860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7" y="9105"/>
                    <a:pt x="9336" y="16712"/>
                    <a:pt x="9336" y="30659"/>
                  </a:cubicBezTo>
                  <a:lnTo>
                    <a:pt x="9336" y="5786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48" name="Freeform: Shape 347">
              <a:extLst>
                <a:ext uri="{FF2B5EF4-FFF2-40B4-BE49-F238E27FC236}">
                  <a16:creationId xmlns:a16="http://schemas.microsoft.com/office/drawing/2014/main" id="{BB9130C3-BA2D-2F17-7EE3-4C601434B1C7}"/>
                </a:ext>
              </a:extLst>
            </p:cNvPr>
            <p:cNvSpPr/>
            <p:nvPr/>
          </p:nvSpPr>
          <p:spPr>
            <a:xfrm>
              <a:off x="1561549" y="6902951"/>
              <a:ext cx="59128" cy="58782"/>
            </a:xfrm>
            <a:custGeom>
              <a:avLst/>
              <a:gdLst>
                <a:gd name="connsiteX0" fmla="*/ 0 w 59128"/>
                <a:gd name="connsiteY0" fmla="*/ 29276 h 58782"/>
                <a:gd name="connsiteX1" fmla="*/ 29853 w 59128"/>
                <a:gd name="connsiteY1" fmla="*/ 0 h 58782"/>
                <a:gd name="connsiteX2" fmla="*/ 59129 w 59128"/>
                <a:gd name="connsiteY2" fmla="*/ 29276 h 58782"/>
                <a:gd name="connsiteX3" fmla="*/ 29853 w 59128"/>
                <a:gd name="connsiteY3" fmla="*/ 58783 h 58782"/>
                <a:gd name="connsiteX4" fmla="*/ 0 w 59128"/>
                <a:gd name="connsiteY4" fmla="*/ 29276 h 58782"/>
                <a:gd name="connsiteX5" fmla="*/ 29737 w 59128"/>
                <a:gd name="connsiteY5" fmla="*/ 8875 h 58782"/>
                <a:gd name="connsiteX6" fmla="*/ 9682 w 59128"/>
                <a:gd name="connsiteY6" fmla="*/ 29391 h 58782"/>
                <a:gd name="connsiteX7" fmla="*/ 29737 w 59128"/>
                <a:gd name="connsiteY7" fmla="*/ 50023 h 58782"/>
                <a:gd name="connsiteX8" fmla="*/ 49447 w 59128"/>
                <a:gd name="connsiteY8" fmla="*/ 29391 h 58782"/>
                <a:gd name="connsiteX9" fmla="*/ 29737 w 59128"/>
                <a:gd name="connsiteY9" fmla="*/ 8875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2">
                  <a:moveTo>
                    <a:pt x="0" y="29276"/>
                  </a:moveTo>
                  <a:cubicBezTo>
                    <a:pt x="0" y="12332"/>
                    <a:pt x="12564" y="0"/>
                    <a:pt x="29853" y="0"/>
                  </a:cubicBezTo>
                  <a:cubicBezTo>
                    <a:pt x="47142" y="0"/>
                    <a:pt x="59129" y="12332"/>
                    <a:pt x="59129" y="29276"/>
                  </a:cubicBezTo>
                  <a:cubicBezTo>
                    <a:pt x="59129" y="46219"/>
                    <a:pt x="46911" y="58783"/>
                    <a:pt x="29853" y="58783"/>
                  </a:cubicBezTo>
                  <a:cubicBezTo>
                    <a:pt x="12794" y="58783"/>
                    <a:pt x="0" y="46450"/>
                    <a:pt x="0" y="29276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19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8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49" name="Freeform: Shape 348">
              <a:extLst>
                <a:ext uri="{FF2B5EF4-FFF2-40B4-BE49-F238E27FC236}">
                  <a16:creationId xmlns:a16="http://schemas.microsoft.com/office/drawing/2014/main" id="{F7D2E6A6-7803-5408-8AAD-75CF020EC449}"/>
                </a:ext>
              </a:extLst>
            </p:cNvPr>
            <p:cNvSpPr/>
            <p:nvPr/>
          </p:nvSpPr>
          <p:spPr>
            <a:xfrm>
              <a:off x="1630820" y="6902951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8 h 58782"/>
                <a:gd name="connsiteX4" fmla="*/ 807 w 40341"/>
                <a:gd name="connsiteY4" fmla="*/ 16136 h 58782"/>
                <a:gd name="connsiteX5" fmla="*/ 20401 w 40341"/>
                <a:gd name="connsiteY5" fmla="*/ 0 h 58782"/>
                <a:gd name="connsiteX6" fmla="*/ 37575 w 40341"/>
                <a:gd name="connsiteY6" fmla="*/ 5186 h 58782"/>
                <a:gd name="connsiteX7" fmla="*/ 37575 w 40341"/>
                <a:gd name="connsiteY7" fmla="*/ 14868 h 58782"/>
                <a:gd name="connsiteX8" fmla="*/ 20516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7 h 58782"/>
                <a:gd name="connsiteX12" fmla="*/ 40341 w 40341"/>
                <a:gd name="connsiteY12" fmla="*/ 41378 h 58782"/>
                <a:gd name="connsiteX13" fmla="*/ 19248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5"/>
                    <a:pt x="29276" y="37574"/>
                    <a:pt x="25012" y="35846"/>
                  </a:cubicBezTo>
                  <a:lnTo>
                    <a:pt x="11641" y="30428"/>
                  </a:lnTo>
                  <a:cubicBezTo>
                    <a:pt x="4610" y="27432"/>
                    <a:pt x="807" y="23398"/>
                    <a:pt x="807" y="16136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4"/>
                    <a:pt x="37575" y="5186"/>
                  </a:cubicBezTo>
                  <a:lnTo>
                    <a:pt x="37575" y="14868"/>
                  </a:lnTo>
                  <a:cubicBezTo>
                    <a:pt x="32388" y="10373"/>
                    <a:pt x="26164" y="7722"/>
                    <a:pt x="20516" y="7722"/>
                  </a:cubicBezTo>
                  <a:cubicBezTo>
                    <a:pt x="14408" y="7722"/>
                    <a:pt x="10143" y="10488"/>
                    <a:pt x="10143" y="15214"/>
                  </a:cubicBezTo>
                  <a:cubicBezTo>
                    <a:pt x="10143" y="18557"/>
                    <a:pt x="11756" y="20631"/>
                    <a:pt x="16252" y="22361"/>
                  </a:cubicBezTo>
                  <a:lnTo>
                    <a:pt x="29737" y="27777"/>
                  </a:lnTo>
                  <a:cubicBezTo>
                    <a:pt x="36999" y="30890"/>
                    <a:pt x="40341" y="35270"/>
                    <a:pt x="40341" y="41378"/>
                  </a:cubicBezTo>
                  <a:cubicBezTo>
                    <a:pt x="40341" y="52097"/>
                    <a:pt x="31697" y="58783"/>
                    <a:pt x="19248" y="58783"/>
                  </a:cubicBezTo>
                  <a:cubicBezTo>
                    <a:pt x="11756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50" name="Freeform: Shape 349">
              <a:extLst>
                <a:ext uri="{FF2B5EF4-FFF2-40B4-BE49-F238E27FC236}">
                  <a16:creationId xmlns:a16="http://schemas.microsoft.com/office/drawing/2014/main" id="{D7608046-4F43-27DA-0847-76573B71B03A}"/>
                </a:ext>
              </a:extLst>
            </p:cNvPr>
            <p:cNvSpPr/>
            <p:nvPr/>
          </p:nvSpPr>
          <p:spPr>
            <a:xfrm>
              <a:off x="1681074" y="6902951"/>
              <a:ext cx="59128" cy="58782"/>
            </a:xfrm>
            <a:custGeom>
              <a:avLst/>
              <a:gdLst>
                <a:gd name="connsiteX0" fmla="*/ 0 w 59128"/>
                <a:gd name="connsiteY0" fmla="*/ 29276 h 58782"/>
                <a:gd name="connsiteX1" fmla="*/ 29852 w 59128"/>
                <a:gd name="connsiteY1" fmla="*/ 0 h 58782"/>
                <a:gd name="connsiteX2" fmla="*/ 59129 w 59128"/>
                <a:gd name="connsiteY2" fmla="*/ 29276 h 58782"/>
                <a:gd name="connsiteX3" fmla="*/ 29852 w 59128"/>
                <a:gd name="connsiteY3" fmla="*/ 58783 h 58782"/>
                <a:gd name="connsiteX4" fmla="*/ 0 w 59128"/>
                <a:gd name="connsiteY4" fmla="*/ 29276 h 58782"/>
                <a:gd name="connsiteX5" fmla="*/ 29737 w 59128"/>
                <a:gd name="connsiteY5" fmla="*/ 8875 h 58782"/>
                <a:gd name="connsiteX6" fmla="*/ 9682 w 59128"/>
                <a:gd name="connsiteY6" fmla="*/ 29391 h 58782"/>
                <a:gd name="connsiteX7" fmla="*/ 29737 w 59128"/>
                <a:gd name="connsiteY7" fmla="*/ 50023 h 58782"/>
                <a:gd name="connsiteX8" fmla="*/ 49447 w 59128"/>
                <a:gd name="connsiteY8" fmla="*/ 29391 h 58782"/>
                <a:gd name="connsiteX9" fmla="*/ 29737 w 59128"/>
                <a:gd name="connsiteY9" fmla="*/ 8875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2">
                  <a:moveTo>
                    <a:pt x="0" y="29276"/>
                  </a:moveTo>
                  <a:cubicBezTo>
                    <a:pt x="0" y="12332"/>
                    <a:pt x="12563" y="0"/>
                    <a:pt x="29852" y="0"/>
                  </a:cubicBezTo>
                  <a:cubicBezTo>
                    <a:pt x="47142" y="0"/>
                    <a:pt x="59129" y="12332"/>
                    <a:pt x="59129" y="29276"/>
                  </a:cubicBezTo>
                  <a:cubicBezTo>
                    <a:pt x="59129" y="46219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6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19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8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51" name="Freeform: Shape 350">
              <a:extLst>
                <a:ext uri="{FF2B5EF4-FFF2-40B4-BE49-F238E27FC236}">
                  <a16:creationId xmlns:a16="http://schemas.microsoft.com/office/drawing/2014/main" id="{B3DFCF06-CAB5-D8DF-B80E-1B05E623D9CE}"/>
                </a:ext>
              </a:extLst>
            </p:cNvPr>
            <p:cNvSpPr/>
            <p:nvPr/>
          </p:nvSpPr>
          <p:spPr>
            <a:xfrm>
              <a:off x="1754034" y="6873445"/>
              <a:ext cx="33771" cy="87366"/>
            </a:xfrm>
            <a:custGeom>
              <a:avLst/>
              <a:gdLst>
                <a:gd name="connsiteX0" fmla="*/ 9336 w 33771"/>
                <a:gd name="connsiteY0" fmla="*/ 39188 h 87366"/>
                <a:gd name="connsiteX1" fmla="*/ 9336 w 33771"/>
                <a:gd name="connsiteY1" fmla="*/ 87367 h 87366"/>
                <a:gd name="connsiteX2" fmla="*/ 0 w 33771"/>
                <a:gd name="connsiteY2" fmla="*/ 87367 h 87366"/>
                <a:gd name="connsiteX3" fmla="*/ 0 w 33771"/>
                <a:gd name="connsiteY3" fmla="*/ 20516 h 87366"/>
                <a:gd name="connsiteX4" fmla="*/ 19825 w 33771"/>
                <a:gd name="connsiteY4" fmla="*/ 0 h 87366"/>
                <a:gd name="connsiteX5" fmla="*/ 33771 w 33771"/>
                <a:gd name="connsiteY5" fmla="*/ 4034 h 87366"/>
                <a:gd name="connsiteX6" fmla="*/ 33771 w 33771"/>
                <a:gd name="connsiteY6" fmla="*/ 13370 h 87366"/>
                <a:gd name="connsiteX7" fmla="*/ 20517 w 33771"/>
                <a:gd name="connsiteY7" fmla="*/ 8875 h 87366"/>
                <a:gd name="connsiteX8" fmla="*/ 9336 w 33771"/>
                <a:gd name="connsiteY8" fmla="*/ 20055 h 87366"/>
                <a:gd name="connsiteX9" fmla="*/ 9336 w 33771"/>
                <a:gd name="connsiteY9" fmla="*/ 30544 h 87366"/>
                <a:gd name="connsiteX10" fmla="*/ 32043 w 33771"/>
                <a:gd name="connsiteY10" fmla="*/ 30544 h 87366"/>
                <a:gd name="connsiteX11" fmla="*/ 32043 w 33771"/>
                <a:gd name="connsiteY11" fmla="*/ 39188 h 87366"/>
                <a:gd name="connsiteX12" fmla="*/ 9336 w 33771"/>
                <a:gd name="connsiteY12" fmla="*/ 39188 h 873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771" h="87366">
                  <a:moveTo>
                    <a:pt x="9336" y="39188"/>
                  </a:moveTo>
                  <a:lnTo>
                    <a:pt x="9336" y="87367"/>
                  </a:lnTo>
                  <a:lnTo>
                    <a:pt x="0" y="87367"/>
                  </a:lnTo>
                  <a:lnTo>
                    <a:pt x="0" y="20516"/>
                  </a:lnTo>
                  <a:cubicBezTo>
                    <a:pt x="0" y="8529"/>
                    <a:pt x="7492" y="0"/>
                    <a:pt x="19825" y="0"/>
                  </a:cubicBezTo>
                  <a:cubicBezTo>
                    <a:pt x="24666" y="0"/>
                    <a:pt x="29391" y="1037"/>
                    <a:pt x="33771" y="4034"/>
                  </a:cubicBezTo>
                  <a:lnTo>
                    <a:pt x="33771" y="13370"/>
                  </a:lnTo>
                  <a:cubicBezTo>
                    <a:pt x="29737" y="10142"/>
                    <a:pt x="25242" y="8875"/>
                    <a:pt x="20517" y="8875"/>
                  </a:cubicBezTo>
                  <a:cubicBezTo>
                    <a:pt x="13716" y="8875"/>
                    <a:pt x="9336" y="13370"/>
                    <a:pt x="9336" y="20055"/>
                  </a:cubicBezTo>
                  <a:lnTo>
                    <a:pt x="9336" y="30544"/>
                  </a:lnTo>
                  <a:lnTo>
                    <a:pt x="32043" y="30544"/>
                  </a:lnTo>
                  <a:lnTo>
                    <a:pt x="32043" y="39188"/>
                  </a:lnTo>
                  <a:lnTo>
                    <a:pt x="9336" y="39188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52" name="Freeform: Shape 351">
              <a:extLst>
                <a:ext uri="{FF2B5EF4-FFF2-40B4-BE49-F238E27FC236}">
                  <a16:creationId xmlns:a16="http://schemas.microsoft.com/office/drawing/2014/main" id="{29A6B9C3-1F05-566D-D61D-C76E0EE6A7F1}"/>
                </a:ext>
              </a:extLst>
            </p:cNvPr>
            <p:cNvSpPr/>
            <p:nvPr/>
          </p:nvSpPr>
          <p:spPr>
            <a:xfrm>
              <a:off x="1794606" y="6885892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2 h 75841"/>
                <a:gd name="connsiteX9" fmla="*/ 20401 w 33656"/>
                <a:gd name="connsiteY9" fmla="*/ 66966 h 75841"/>
                <a:gd name="connsiteX10" fmla="*/ 33656 w 33656"/>
                <a:gd name="connsiteY10" fmla="*/ 62817 h 75841"/>
                <a:gd name="connsiteX11" fmla="*/ 33656 w 33656"/>
                <a:gd name="connsiteY11" fmla="*/ 71922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2"/>
                  </a:lnTo>
                  <a:cubicBezTo>
                    <a:pt x="9336" y="63855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53" name="Freeform: Shape 352">
              <a:extLst>
                <a:ext uri="{FF2B5EF4-FFF2-40B4-BE49-F238E27FC236}">
                  <a16:creationId xmlns:a16="http://schemas.microsoft.com/office/drawing/2014/main" id="{DF0E420F-A04E-B76A-E78B-3D9D8E9AA147}"/>
                </a:ext>
              </a:extLst>
            </p:cNvPr>
            <p:cNvSpPr/>
            <p:nvPr/>
          </p:nvSpPr>
          <p:spPr>
            <a:xfrm>
              <a:off x="1861457" y="6873445"/>
              <a:ext cx="88289" cy="88289"/>
            </a:xfrm>
            <a:custGeom>
              <a:avLst/>
              <a:gdLst>
                <a:gd name="connsiteX0" fmla="*/ 44145 w 88289"/>
                <a:gd name="connsiteY0" fmla="*/ 88289 h 88289"/>
                <a:gd name="connsiteX1" fmla="*/ 0 w 88289"/>
                <a:gd name="connsiteY1" fmla="*/ 44029 h 88289"/>
                <a:gd name="connsiteX2" fmla="*/ 44145 w 88289"/>
                <a:gd name="connsiteY2" fmla="*/ 0 h 88289"/>
                <a:gd name="connsiteX3" fmla="*/ 88290 w 88289"/>
                <a:gd name="connsiteY3" fmla="*/ 44029 h 88289"/>
                <a:gd name="connsiteX4" fmla="*/ 44145 w 88289"/>
                <a:gd name="connsiteY4" fmla="*/ 88289 h 88289"/>
                <a:gd name="connsiteX5" fmla="*/ 78262 w 88289"/>
                <a:gd name="connsiteY5" fmla="*/ 44029 h 88289"/>
                <a:gd name="connsiteX6" fmla="*/ 44145 w 88289"/>
                <a:gd name="connsiteY6" fmla="*/ 8990 h 88289"/>
                <a:gd name="connsiteX7" fmla="*/ 10143 w 88289"/>
                <a:gd name="connsiteY7" fmla="*/ 44029 h 88289"/>
                <a:gd name="connsiteX8" fmla="*/ 44145 w 88289"/>
                <a:gd name="connsiteY8" fmla="*/ 79299 h 88289"/>
                <a:gd name="connsiteX9" fmla="*/ 78262 w 88289"/>
                <a:gd name="connsiteY9" fmla="*/ 44029 h 882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8289" h="88289">
                  <a:moveTo>
                    <a:pt x="44145" y="88289"/>
                  </a:moveTo>
                  <a:cubicBezTo>
                    <a:pt x="18326" y="88289"/>
                    <a:pt x="0" y="69848"/>
                    <a:pt x="0" y="44029"/>
                  </a:cubicBezTo>
                  <a:cubicBezTo>
                    <a:pt x="0" y="18211"/>
                    <a:pt x="18442" y="0"/>
                    <a:pt x="44145" y="0"/>
                  </a:cubicBezTo>
                  <a:cubicBezTo>
                    <a:pt x="69848" y="0"/>
                    <a:pt x="88290" y="18326"/>
                    <a:pt x="88290" y="44029"/>
                  </a:cubicBezTo>
                  <a:cubicBezTo>
                    <a:pt x="88290" y="69732"/>
                    <a:pt x="70078" y="88289"/>
                    <a:pt x="44145" y="88289"/>
                  </a:cubicBezTo>
                  <a:close/>
                  <a:moveTo>
                    <a:pt x="78262" y="44029"/>
                  </a:moveTo>
                  <a:cubicBezTo>
                    <a:pt x="78262" y="23744"/>
                    <a:pt x="64315" y="8990"/>
                    <a:pt x="44145" y="8990"/>
                  </a:cubicBezTo>
                  <a:cubicBezTo>
                    <a:pt x="23974" y="8990"/>
                    <a:pt x="10143" y="23744"/>
                    <a:pt x="10143" y="44029"/>
                  </a:cubicBezTo>
                  <a:cubicBezTo>
                    <a:pt x="10143" y="64315"/>
                    <a:pt x="23859" y="79299"/>
                    <a:pt x="44145" y="79299"/>
                  </a:cubicBezTo>
                  <a:cubicBezTo>
                    <a:pt x="64431" y="79299"/>
                    <a:pt x="78262" y="64315"/>
                    <a:pt x="78262" y="44029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54" name="Freeform: Shape 353">
              <a:extLst>
                <a:ext uri="{FF2B5EF4-FFF2-40B4-BE49-F238E27FC236}">
                  <a16:creationId xmlns:a16="http://schemas.microsoft.com/office/drawing/2014/main" id="{E7F86146-438F-E230-5961-3F52939FF3C3}"/>
                </a:ext>
              </a:extLst>
            </p:cNvPr>
            <p:cNvSpPr/>
            <p:nvPr/>
          </p:nvSpPr>
          <p:spPr>
            <a:xfrm>
              <a:off x="1963923" y="6873445"/>
              <a:ext cx="33771" cy="87366"/>
            </a:xfrm>
            <a:custGeom>
              <a:avLst/>
              <a:gdLst>
                <a:gd name="connsiteX0" fmla="*/ 9336 w 33771"/>
                <a:gd name="connsiteY0" fmla="*/ 39188 h 87366"/>
                <a:gd name="connsiteX1" fmla="*/ 9336 w 33771"/>
                <a:gd name="connsiteY1" fmla="*/ 87367 h 87366"/>
                <a:gd name="connsiteX2" fmla="*/ 0 w 33771"/>
                <a:gd name="connsiteY2" fmla="*/ 87367 h 87366"/>
                <a:gd name="connsiteX3" fmla="*/ 0 w 33771"/>
                <a:gd name="connsiteY3" fmla="*/ 20516 h 87366"/>
                <a:gd name="connsiteX4" fmla="*/ 19825 w 33771"/>
                <a:gd name="connsiteY4" fmla="*/ 0 h 87366"/>
                <a:gd name="connsiteX5" fmla="*/ 33771 w 33771"/>
                <a:gd name="connsiteY5" fmla="*/ 4034 h 87366"/>
                <a:gd name="connsiteX6" fmla="*/ 33771 w 33771"/>
                <a:gd name="connsiteY6" fmla="*/ 13370 h 87366"/>
                <a:gd name="connsiteX7" fmla="*/ 20516 w 33771"/>
                <a:gd name="connsiteY7" fmla="*/ 8875 h 87366"/>
                <a:gd name="connsiteX8" fmla="*/ 9336 w 33771"/>
                <a:gd name="connsiteY8" fmla="*/ 20055 h 87366"/>
                <a:gd name="connsiteX9" fmla="*/ 9336 w 33771"/>
                <a:gd name="connsiteY9" fmla="*/ 30544 h 87366"/>
                <a:gd name="connsiteX10" fmla="*/ 32042 w 33771"/>
                <a:gd name="connsiteY10" fmla="*/ 30544 h 87366"/>
                <a:gd name="connsiteX11" fmla="*/ 32042 w 33771"/>
                <a:gd name="connsiteY11" fmla="*/ 39188 h 87366"/>
                <a:gd name="connsiteX12" fmla="*/ 9336 w 33771"/>
                <a:gd name="connsiteY12" fmla="*/ 39188 h 873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771" h="87366">
                  <a:moveTo>
                    <a:pt x="9336" y="39188"/>
                  </a:moveTo>
                  <a:lnTo>
                    <a:pt x="9336" y="87367"/>
                  </a:lnTo>
                  <a:lnTo>
                    <a:pt x="0" y="87367"/>
                  </a:lnTo>
                  <a:lnTo>
                    <a:pt x="0" y="20516"/>
                  </a:lnTo>
                  <a:cubicBezTo>
                    <a:pt x="0" y="8529"/>
                    <a:pt x="7492" y="0"/>
                    <a:pt x="19825" y="0"/>
                  </a:cubicBezTo>
                  <a:cubicBezTo>
                    <a:pt x="24666" y="0"/>
                    <a:pt x="29391" y="1037"/>
                    <a:pt x="33771" y="4034"/>
                  </a:cubicBezTo>
                  <a:lnTo>
                    <a:pt x="33771" y="13370"/>
                  </a:lnTo>
                  <a:cubicBezTo>
                    <a:pt x="29737" y="10142"/>
                    <a:pt x="25242" y="8875"/>
                    <a:pt x="20516" y="8875"/>
                  </a:cubicBezTo>
                  <a:cubicBezTo>
                    <a:pt x="13716" y="8875"/>
                    <a:pt x="9336" y="13370"/>
                    <a:pt x="9336" y="20055"/>
                  </a:cubicBezTo>
                  <a:lnTo>
                    <a:pt x="9336" y="30544"/>
                  </a:lnTo>
                  <a:lnTo>
                    <a:pt x="32042" y="30544"/>
                  </a:lnTo>
                  <a:lnTo>
                    <a:pt x="32042" y="39188"/>
                  </a:lnTo>
                  <a:lnTo>
                    <a:pt x="9336" y="39188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55" name="Freeform: Shape 354">
              <a:extLst>
                <a:ext uri="{FF2B5EF4-FFF2-40B4-BE49-F238E27FC236}">
                  <a16:creationId xmlns:a16="http://schemas.microsoft.com/office/drawing/2014/main" id="{340C22F3-4148-64D7-F71F-6672AAC99B2D}"/>
                </a:ext>
              </a:extLst>
            </p:cNvPr>
            <p:cNvSpPr/>
            <p:nvPr/>
          </p:nvSpPr>
          <p:spPr>
            <a:xfrm>
              <a:off x="2005417" y="6873445"/>
              <a:ext cx="54287" cy="87366"/>
            </a:xfrm>
            <a:custGeom>
              <a:avLst/>
              <a:gdLst>
                <a:gd name="connsiteX0" fmla="*/ 0 w 54287"/>
                <a:gd name="connsiteY0" fmla="*/ 87367 h 87366"/>
                <a:gd name="connsiteX1" fmla="*/ 0 w 54287"/>
                <a:gd name="connsiteY1" fmla="*/ 20862 h 87366"/>
                <a:gd name="connsiteX2" fmla="*/ 20171 w 54287"/>
                <a:gd name="connsiteY2" fmla="*/ 0 h 87366"/>
                <a:gd name="connsiteX3" fmla="*/ 29852 w 54287"/>
                <a:gd name="connsiteY3" fmla="*/ 1959 h 87366"/>
                <a:gd name="connsiteX4" fmla="*/ 29852 w 54287"/>
                <a:gd name="connsiteY4" fmla="*/ 11180 h 87366"/>
                <a:gd name="connsiteX5" fmla="*/ 20977 w 54287"/>
                <a:gd name="connsiteY5" fmla="*/ 8875 h 87366"/>
                <a:gd name="connsiteX6" fmla="*/ 9336 w 54287"/>
                <a:gd name="connsiteY6" fmla="*/ 20631 h 87366"/>
                <a:gd name="connsiteX7" fmla="*/ 9336 w 54287"/>
                <a:gd name="connsiteY7" fmla="*/ 30544 h 87366"/>
                <a:gd name="connsiteX8" fmla="*/ 28469 w 54287"/>
                <a:gd name="connsiteY8" fmla="*/ 30544 h 87366"/>
                <a:gd name="connsiteX9" fmla="*/ 28469 w 54287"/>
                <a:gd name="connsiteY9" fmla="*/ 39188 h 87366"/>
                <a:gd name="connsiteX10" fmla="*/ 9336 w 54287"/>
                <a:gd name="connsiteY10" fmla="*/ 39188 h 87366"/>
                <a:gd name="connsiteX11" fmla="*/ 9336 w 54287"/>
                <a:gd name="connsiteY11" fmla="*/ 87367 h 87366"/>
                <a:gd name="connsiteX12" fmla="*/ 0 w 54287"/>
                <a:gd name="connsiteY12" fmla="*/ 87367 h 87366"/>
                <a:gd name="connsiteX13" fmla="*/ 37460 w 54287"/>
                <a:gd name="connsiteY13" fmla="*/ 13716 h 87366"/>
                <a:gd name="connsiteX14" fmla="*/ 43453 w 54287"/>
                <a:gd name="connsiteY14" fmla="*/ 7492 h 87366"/>
                <a:gd name="connsiteX15" fmla="*/ 47487 w 54287"/>
                <a:gd name="connsiteY15" fmla="*/ 8759 h 87366"/>
                <a:gd name="connsiteX16" fmla="*/ 54288 w 54287"/>
                <a:gd name="connsiteY16" fmla="*/ 13601 h 87366"/>
                <a:gd name="connsiteX17" fmla="*/ 47487 w 54287"/>
                <a:gd name="connsiteY17" fmla="*/ 18326 h 87366"/>
                <a:gd name="connsiteX18" fmla="*/ 43453 w 54287"/>
                <a:gd name="connsiteY18" fmla="*/ 19709 h 87366"/>
                <a:gd name="connsiteX19" fmla="*/ 37460 w 54287"/>
                <a:gd name="connsiteY19" fmla="*/ 13716 h 87366"/>
                <a:gd name="connsiteX20" fmla="*/ 38958 w 54287"/>
                <a:gd name="connsiteY20" fmla="*/ 87367 h 87366"/>
                <a:gd name="connsiteX21" fmla="*/ 38958 w 54287"/>
                <a:gd name="connsiteY21" fmla="*/ 30544 h 87366"/>
                <a:gd name="connsiteX22" fmla="*/ 48409 w 54287"/>
                <a:gd name="connsiteY22" fmla="*/ 30544 h 87366"/>
                <a:gd name="connsiteX23" fmla="*/ 48409 w 54287"/>
                <a:gd name="connsiteY23" fmla="*/ 87367 h 87366"/>
                <a:gd name="connsiteX24" fmla="*/ 38958 w 54287"/>
                <a:gd name="connsiteY24" fmla="*/ 87367 h 873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4287" h="87366">
                  <a:moveTo>
                    <a:pt x="0" y="87367"/>
                  </a:moveTo>
                  <a:lnTo>
                    <a:pt x="0" y="20862"/>
                  </a:lnTo>
                  <a:cubicBezTo>
                    <a:pt x="0" y="8529"/>
                    <a:pt x="7607" y="0"/>
                    <a:pt x="20171" y="0"/>
                  </a:cubicBezTo>
                  <a:cubicBezTo>
                    <a:pt x="23513" y="0"/>
                    <a:pt x="26740" y="345"/>
                    <a:pt x="29852" y="1959"/>
                  </a:cubicBezTo>
                  <a:lnTo>
                    <a:pt x="29852" y="11180"/>
                  </a:lnTo>
                  <a:cubicBezTo>
                    <a:pt x="26856" y="9336"/>
                    <a:pt x="24089" y="8875"/>
                    <a:pt x="20977" y="8875"/>
                  </a:cubicBezTo>
                  <a:cubicBezTo>
                    <a:pt x="13831" y="8875"/>
                    <a:pt x="9336" y="13601"/>
                    <a:pt x="9336" y="20631"/>
                  </a:cubicBezTo>
                  <a:lnTo>
                    <a:pt x="9336" y="30544"/>
                  </a:lnTo>
                  <a:lnTo>
                    <a:pt x="28469" y="30544"/>
                  </a:lnTo>
                  <a:lnTo>
                    <a:pt x="28469" y="39188"/>
                  </a:lnTo>
                  <a:lnTo>
                    <a:pt x="9336" y="39188"/>
                  </a:lnTo>
                  <a:lnTo>
                    <a:pt x="9336" y="87367"/>
                  </a:lnTo>
                  <a:lnTo>
                    <a:pt x="0" y="87367"/>
                  </a:lnTo>
                  <a:close/>
                  <a:moveTo>
                    <a:pt x="37460" y="13716"/>
                  </a:moveTo>
                  <a:cubicBezTo>
                    <a:pt x="37460" y="10258"/>
                    <a:pt x="40111" y="7492"/>
                    <a:pt x="43453" y="7492"/>
                  </a:cubicBezTo>
                  <a:cubicBezTo>
                    <a:pt x="44952" y="7492"/>
                    <a:pt x="46219" y="7838"/>
                    <a:pt x="47487" y="8759"/>
                  </a:cubicBezTo>
                  <a:lnTo>
                    <a:pt x="54288" y="13601"/>
                  </a:lnTo>
                  <a:lnTo>
                    <a:pt x="47487" y="18326"/>
                  </a:lnTo>
                  <a:cubicBezTo>
                    <a:pt x="46219" y="19248"/>
                    <a:pt x="44952" y="19709"/>
                    <a:pt x="43453" y="19709"/>
                  </a:cubicBezTo>
                  <a:cubicBezTo>
                    <a:pt x="40111" y="19709"/>
                    <a:pt x="37460" y="17058"/>
                    <a:pt x="37460" y="13716"/>
                  </a:cubicBezTo>
                  <a:close/>
                  <a:moveTo>
                    <a:pt x="38958" y="87367"/>
                  </a:moveTo>
                  <a:lnTo>
                    <a:pt x="38958" y="30544"/>
                  </a:lnTo>
                  <a:lnTo>
                    <a:pt x="48409" y="30544"/>
                  </a:lnTo>
                  <a:lnTo>
                    <a:pt x="48409" y="87367"/>
                  </a:lnTo>
                  <a:lnTo>
                    <a:pt x="38958" y="87367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56" name="Freeform: Shape 355">
              <a:extLst>
                <a:ext uri="{FF2B5EF4-FFF2-40B4-BE49-F238E27FC236}">
                  <a16:creationId xmlns:a16="http://schemas.microsoft.com/office/drawing/2014/main" id="{D0ED8059-21DE-0EB6-0521-372EEF701F92}"/>
                </a:ext>
              </a:extLst>
            </p:cNvPr>
            <p:cNvSpPr/>
            <p:nvPr/>
          </p:nvSpPr>
          <p:spPr>
            <a:xfrm>
              <a:off x="2068465" y="6902951"/>
              <a:ext cx="48524" cy="58782"/>
            </a:xfrm>
            <a:custGeom>
              <a:avLst/>
              <a:gdLst>
                <a:gd name="connsiteX0" fmla="*/ 30429 w 48524"/>
                <a:gd name="connsiteY0" fmla="*/ 50023 h 58782"/>
                <a:gd name="connsiteX1" fmla="*/ 48525 w 48524"/>
                <a:gd name="connsiteY1" fmla="*/ 43914 h 58782"/>
                <a:gd name="connsiteX2" fmla="*/ 48525 w 48524"/>
                <a:gd name="connsiteY2" fmla="*/ 53480 h 58782"/>
                <a:gd name="connsiteX3" fmla="*/ 29622 w 48524"/>
                <a:gd name="connsiteY3" fmla="*/ 58783 h 58782"/>
                <a:gd name="connsiteX4" fmla="*/ 0 w 48524"/>
                <a:gd name="connsiteY4" fmla="*/ 29391 h 58782"/>
                <a:gd name="connsiteX5" fmla="*/ 29737 w 48524"/>
                <a:gd name="connsiteY5" fmla="*/ 0 h 58782"/>
                <a:gd name="connsiteX6" fmla="*/ 47948 w 48524"/>
                <a:gd name="connsiteY6" fmla="*/ 5763 h 58782"/>
                <a:gd name="connsiteX7" fmla="*/ 47948 w 48524"/>
                <a:gd name="connsiteY7" fmla="*/ 16136 h 58782"/>
                <a:gd name="connsiteX8" fmla="*/ 30313 w 48524"/>
                <a:gd name="connsiteY8" fmla="*/ 8875 h 58782"/>
                <a:gd name="connsiteX9" fmla="*/ 9682 w 48524"/>
                <a:gd name="connsiteY9" fmla="*/ 29391 h 58782"/>
                <a:gd name="connsiteX10" fmla="*/ 30429 w 48524"/>
                <a:gd name="connsiteY10" fmla="*/ 5002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2">
                  <a:moveTo>
                    <a:pt x="30429" y="50023"/>
                  </a:moveTo>
                  <a:cubicBezTo>
                    <a:pt x="37344" y="50023"/>
                    <a:pt x="43568" y="48179"/>
                    <a:pt x="48525" y="43914"/>
                  </a:cubicBezTo>
                  <a:lnTo>
                    <a:pt x="48525" y="53480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59"/>
                    <a:pt x="47948" y="5763"/>
                  </a:cubicBezTo>
                  <a:lnTo>
                    <a:pt x="47948" y="16136"/>
                  </a:lnTo>
                  <a:cubicBezTo>
                    <a:pt x="43453" y="11411"/>
                    <a:pt x="37344" y="8875"/>
                    <a:pt x="30313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57" name="Freeform: Shape 356">
              <a:extLst>
                <a:ext uri="{FF2B5EF4-FFF2-40B4-BE49-F238E27FC236}">
                  <a16:creationId xmlns:a16="http://schemas.microsoft.com/office/drawing/2014/main" id="{DB136328-26FD-39F2-7216-DFAAA8B83409}"/>
                </a:ext>
              </a:extLst>
            </p:cNvPr>
            <p:cNvSpPr/>
            <p:nvPr/>
          </p:nvSpPr>
          <p:spPr>
            <a:xfrm>
              <a:off x="2127708" y="6902951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3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2 h 58782"/>
                <a:gd name="connsiteX11" fmla="*/ 28123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4" y="0"/>
                    <a:pt x="28123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3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58" name="Freeform: Shape 357">
              <a:extLst>
                <a:ext uri="{FF2B5EF4-FFF2-40B4-BE49-F238E27FC236}">
                  <a16:creationId xmlns:a16="http://schemas.microsoft.com/office/drawing/2014/main" id="{EE93EAB0-609A-8772-2172-067FA89E54E6}"/>
                </a:ext>
              </a:extLst>
            </p:cNvPr>
            <p:cNvSpPr/>
            <p:nvPr/>
          </p:nvSpPr>
          <p:spPr>
            <a:xfrm>
              <a:off x="2224297" y="6873445"/>
              <a:ext cx="54287" cy="87366"/>
            </a:xfrm>
            <a:custGeom>
              <a:avLst/>
              <a:gdLst>
                <a:gd name="connsiteX0" fmla="*/ 0 w 54287"/>
                <a:gd name="connsiteY0" fmla="*/ 87367 h 87366"/>
                <a:gd name="connsiteX1" fmla="*/ 0 w 54287"/>
                <a:gd name="connsiteY1" fmla="*/ 20862 h 87366"/>
                <a:gd name="connsiteX2" fmla="*/ 20171 w 54287"/>
                <a:gd name="connsiteY2" fmla="*/ 0 h 87366"/>
                <a:gd name="connsiteX3" fmla="*/ 29853 w 54287"/>
                <a:gd name="connsiteY3" fmla="*/ 1959 h 87366"/>
                <a:gd name="connsiteX4" fmla="*/ 29853 w 54287"/>
                <a:gd name="connsiteY4" fmla="*/ 11180 h 87366"/>
                <a:gd name="connsiteX5" fmla="*/ 20977 w 54287"/>
                <a:gd name="connsiteY5" fmla="*/ 8875 h 87366"/>
                <a:gd name="connsiteX6" fmla="*/ 9336 w 54287"/>
                <a:gd name="connsiteY6" fmla="*/ 20631 h 87366"/>
                <a:gd name="connsiteX7" fmla="*/ 9336 w 54287"/>
                <a:gd name="connsiteY7" fmla="*/ 30544 h 87366"/>
                <a:gd name="connsiteX8" fmla="*/ 28469 w 54287"/>
                <a:gd name="connsiteY8" fmla="*/ 30544 h 87366"/>
                <a:gd name="connsiteX9" fmla="*/ 28469 w 54287"/>
                <a:gd name="connsiteY9" fmla="*/ 39188 h 87366"/>
                <a:gd name="connsiteX10" fmla="*/ 9336 w 54287"/>
                <a:gd name="connsiteY10" fmla="*/ 39188 h 87366"/>
                <a:gd name="connsiteX11" fmla="*/ 9336 w 54287"/>
                <a:gd name="connsiteY11" fmla="*/ 87367 h 87366"/>
                <a:gd name="connsiteX12" fmla="*/ 0 w 54287"/>
                <a:gd name="connsiteY12" fmla="*/ 87367 h 87366"/>
                <a:gd name="connsiteX13" fmla="*/ 37460 w 54287"/>
                <a:gd name="connsiteY13" fmla="*/ 13716 h 87366"/>
                <a:gd name="connsiteX14" fmla="*/ 43453 w 54287"/>
                <a:gd name="connsiteY14" fmla="*/ 7492 h 87366"/>
                <a:gd name="connsiteX15" fmla="*/ 47487 w 54287"/>
                <a:gd name="connsiteY15" fmla="*/ 8759 h 87366"/>
                <a:gd name="connsiteX16" fmla="*/ 54288 w 54287"/>
                <a:gd name="connsiteY16" fmla="*/ 13601 h 87366"/>
                <a:gd name="connsiteX17" fmla="*/ 47487 w 54287"/>
                <a:gd name="connsiteY17" fmla="*/ 18326 h 87366"/>
                <a:gd name="connsiteX18" fmla="*/ 43453 w 54287"/>
                <a:gd name="connsiteY18" fmla="*/ 19709 h 87366"/>
                <a:gd name="connsiteX19" fmla="*/ 37460 w 54287"/>
                <a:gd name="connsiteY19" fmla="*/ 13716 h 87366"/>
                <a:gd name="connsiteX20" fmla="*/ 38958 w 54287"/>
                <a:gd name="connsiteY20" fmla="*/ 87367 h 87366"/>
                <a:gd name="connsiteX21" fmla="*/ 38958 w 54287"/>
                <a:gd name="connsiteY21" fmla="*/ 30544 h 87366"/>
                <a:gd name="connsiteX22" fmla="*/ 48409 w 54287"/>
                <a:gd name="connsiteY22" fmla="*/ 30544 h 87366"/>
                <a:gd name="connsiteX23" fmla="*/ 48409 w 54287"/>
                <a:gd name="connsiteY23" fmla="*/ 87367 h 87366"/>
                <a:gd name="connsiteX24" fmla="*/ 38958 w 54287"/>
                <a:gd name="connsiteY24" fmla="*/ 87367 h 873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4287" h="87366">
                  <a:moveTo>
                    <a:pt x="0" y="87367"/>
                  </a:moveTo>
                  <a:lnTo>
                    <a:pt x="0" y="20862"/>
                  </a:lnTo>
                  <a:cubicBezTo>
                    <a:pt x="0" y="8529"/>
                    <a:pt x="7607" y="0"/>
                    <a:pt x="20171" y="0"/>
                  </a:cubicBezTo>
                  <a:cubicBezTo>
                    <a:pt x="23513" y="0"/>
                    <a:pt x="26741" y="345"/>
                    <a:pt x="29853" y="1959"/>
                  </a:cubicBezTo>
                  <a:lnTo>
                    <a:pt x="29853" y="11180"/>
                  </a:lnTo>
                  <a:cubicBezTo>
                    <a:pt x="26856" y="9336"/>
                    <a:pt x="24090" y="8875"/>
                    <a:pt x="20977" y="8875"/>
                  </a:cubicBezTo>
                  <a:cubicBezTo>
                    <a:pt x="13831" y="8875"/>
                    <a:pt x="9336" y="13601"/>
                    <a:pt x="9336" y="20631"/>
                  </a:cubicBezTo>
                  <a:lnTo>
                    <a:pt x="9336" y="30544"/>
                  </a:lnTo>
                  <a:lnTo>
                    <a:pt x="28469" y="30544"/>
                  </a:lnTo>
                  <a:lnTo>
                    <a:pt x="28469" y="39188"/>
                  </a:lnTo>
                  <a:lnTo>
                    <a:pt x="9336" y="39188"/>
                  </a:lnTo>
                  <a:lnTo>
                    <a:pt x="9336" y="87367"/>
                  </a:lnTo>
                  <a:lnTo>
                    <a:pt x="0" y="87367"/>
                  </a:lnTo>
                  <a:close/>
                  <a:moveTo>
                    <a:pt x="37460" y="13716"/>
                  </a:moveTo>
                  <a:cubicBezTo>
                    <a:pt x="37460" y="10258"/>
                    <a:pt x="40111" y="7492"/>
                    <a:pt x="43453" y="7492"/>
                  </a:cubicBezTo>
                  <a:cubicBezTo>
                    <a:pt x="44952" y="7492"/>
                    <a:pt x="46220" y="7838"/>
                    <a:pt x="47487" y="8759"/>
                  </a:cubicBezTo>
                  <a:lnTo>
                    <a:pt x="54288" y="13601"/>
                  </a:lnTo>
                  <a:lnTo>
                    <a:pt x="47487" y="18326"/>
                  </a:lnTo>
                  <a:cubicBezTo>
                    <a:pt x="46220" y="19248"/>
                    <a:pt x="44952" y="19709"/>
                    <a:pt x="43453" y="19709"/>
                  </a:cubicBezTo>
                  <a:cubicBezTo>
                    <a:pt x="40111" y="19709"/>
                    <a:pt x="37460" y="17058"/>
                    <a:pt x="37460" y="13716"/>
                  </a:cubicBezTo>
                  <a:close/>
                  <a:moveTo>
                    <a:pt x="38958" y="87367"/>
                  </a:moveTo>
                  <a:lnTo>
                    <a:pt x="38958" y="30544"/>
                  </a:lnTo>
                  <a:lnTo>
                    <a:pt x="48409" y="30544"/>
                  </a:lnTo>
                  <a:lnTo>
                    <a:pt x="48409" y="87367"/>
                  </a:lnTo>
                  <a:lnTo>
                    <a:pt x="38958" y="87367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59" name="Freeform: Shape 358">
              <a:extLst>
                <a:ext uri="{FF2B5EF4-FFF2-40B4-BE49-F238E27FC236}">
                  <a16:creationId xmlns:a16="http://schemas.microsoft.com/office/drawing/2014/main" id="{63B61E8A-795F-AE21-030A-12229B7BAF31}"/>
                </a:ext>
              </a:extLst>
            </p:cNvPr>
            <p:cNvSpPr/>
            <p:nvPr/>
          </p:nvSpPr>
          <p:spPr>
            <a:xfrm>
              <a:off x="2291724" y="6874366"/>
              <a:ext cx="9336" cy="86445"/>
            </a:xfrm>
            <a:custGeom>
              <a:avLst/>
              <a:gdLst>
                <a:gd name="connsiteX0" fmla="*/ 0 w 9336"/>
                <a:gd name="connsiteY0" fmla="*/ 0 h 86445"/>
                <a:gd name="connsiteX1" fmla="*/ 9336 w 9336"/>
                <a:gd name="connsiteY1" fmla="*/ 0 h 86445"/>
                <a:gd name="connsiteX2" fmla="*/ 9336 w 9336"/>
                <a:gd name="connsiteY2" fmla="*/ 86445 h 86445"/>
                <a:gd name="connsiteX3" fmla="*/ 0 w 9336"/>
                <a:gd name="connsiteY3" fmla="*/ 86445 h 86445"/>
                <a:gd name="connsiteX4" fmla="*/ 0 w 9336"/>
                <a:gd name="connsiteY4" fmla="*/ 0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" h="86445">
                  <a:moveTo>
                    <a:pt x="0" y="0"/>
                  </a:moveTo>
                  <a:lnTo>
                    <a:pt x="9336" y="0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60" name="Freeform: Shape 359">
              <a:extLst>
                <a:ext uri="{FF2B5EF4-FFF2-40B4-BE49-F238E27FC236}">
                  <a16:creationId xmlns:a16="http://schemas.microsoft.com/office/drawing/2014/main" id="{D5A898BD-114E-45DF-F938-8473FC9D851B}"/>
                </a:ext>
              </a:extLst>
            </p:cNvPr>
            <p:cNvSpPr/>
            <p:nvPr/>
          </p:nvSpPr>
          <p:spPr>
            <a:xfrm>
              <a:off x="2315814" y="6902951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2 h 58782"/>
                <a:gd name="connsiteX11" fmla="*/ 28124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61" name="Freeform: Shape 360">
              <a:extLst>
                <a:ext uri="{FF2B5EF4-FFF2-40B4-BE49-F238E27FC236}">
                  <a16:creationId xmlns:a16="http://schemas.microsoft.com/office/drawing/2014/main" id="{C3D6C1F5-CA8B-E291-F954-4088268AC595}"/>
                </a:ext>
              </a:extLst>
            </p:cNvPr>
            <p:cNvSpPr/>
            <p:nvPr/>
          </p:nvSpPr>
          <p:spPr>
            <a:xfrm>
              <a:off x="2381627" y="6902951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8 h 58782"/>
                <a:gd name="connsiteX4" fmla="*/ 807 w 40341"/>
                <a:gd name="connsiteY4" fmla="*/ 16136 h 58782"/>
                <a:gd name="connsiteX5" fmla="*/ 20401 w 40341"/>
                <a:gd name="connsiteY5" fmla="*/ 0 h 58782"/>
                <a:gd name="connsiteX6" fmla="*/ 37575 w 40341"/>
                <a:gd name="connsiteY6" fmla="*/ 5186 h 58782"/>
                <a:gd name="connsiteX7" fmla="*/ 37575 w 40341"/>
                <a:gd name="connsiteY7" fmla="*/ 14868 h 58782"/>
                <a:gd name="connsiteX8" fmla="*/ 20516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7 h 58782"/>
                <a:gd name="connsiteX12" fmla="*/ 40341 w 40341"/>
                <a:gd name="connsiteY12" fmla="*/ 41378 h 58782"/>
                <a:gd name="connsiteX13" fmla="*/ 19248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5"/>
                    <a:pt x="29276" y="37574"/>
                    <a:pt x="25012" y="35846"/>
                  </a:cubicBezTo>
                  <a:lnTo>
                    <a:pt x="11641" y="30428"/>
                  </a:lnTo>
                  <a:cubicBezTo>
                    <a:pt x="4610" y="27432"/>
                    <a:pt x="807" y="23398"/>
                    <a:pt x="807" y="16136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4"/>
                    <a:pt x="37575" y="5186"/>
                  </a:cubicBezTo>
                  <a:lnTo>
                    <a:pt x="37575" y="14868"/>
                  </a:lnTo>
                  <a:cubicBezTo>
                    <a:pt x="32388" y="10373"/>
                    <a:pt x="26164" y="7722"/>
                    <a:pt x="20516" y="7722"/>
                  </a:cubicBezTo>
                  <a:cubicBezTo>
                    <a:pt x="14408" y="7722"/>
                    <a:pt x="10143" y="10488"/>
                    <a:pt x="10143" y="15214"/>
                  </a:cubicBezTo>
                  <a:cubicBezTo>
                    <a:pt x="10143" y="18557"/>
                    <a:pt x="11756" y="20631"/>
                    <a:pt x="16252" y="22361"/>
                  </a:cubicBezTo>
                  <a:lnTo>
                    <a:pt x="29737" y="27777"/>
                  </a:lnTo>
                  <a:cubicBezTo>
                    <a:pt x="36999" y="30890"/>
                    <a:pt x="40341" y="35270"/>
                    <a:pt x="40341" y="41378"/>
                  </a:cubicBezTo>
                  <a:cubicBezTo>
                    <a:pt x="40341" y="52097"/>
                    <a:pt x="31697" y="58783"/>
                    <a:pt x="19248" y="58783"/>
                  </a:cubicBezTo>
                  <a:cubicBezTo>
                    <a:pt x="11756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62" name="Freeform: Shape 361">
              <a:extLst>
                <a:ext uri="{FF2B5EF4-FFF2-40B4-BE49-F238E27FC236}">
                  <a16:creationId xmlns:a16="http://schemas.microsoft.com/office/drawing/2014/main" id="{9F5FF0F4-E715-8C0F-FC82-62BB69AA801D}"/>
                </a:ext>
              </a:extLst>
            </p:cNvPr>
            <p:cNvSpPr/>
            <p:nvPr/>
          </p:nvSpPr>
          <p:spPr>
            <a:xfrm>
              <a:off x="2430037" y="6869756"/>
              <a:ext cx="34462" cy="110649"/>
            </a:xfrm>
            <a:custGeom>
              <a:avLst/>
              <a:gdLst>
                <a:gd name="connsiteX0" fmla="*/ 0 w 34462"/>
                <a:gd name="connsiteY0" fmla="*/ 110650 h 110649"/>
                <a:gd name="connsiteX1" fmla="*/ 0 w 34462"/>
                <a:gd name="connsiteY1" fmla="*/ 101314 h 110649"/>
                <a:gd name="connsiteX2" fmla="*/ 24781 w 34462"/>
                <a:gd name="connsiteY2" fmla="*/ 55325 h 110649"/>
                <a:gd name="connsiteX3" fmla="*/ 0 w 34462"/>
                <a:gd name="connsiteY3" fmla="*/ 9336 h 110649"/>
                <a:gd name="connsiteX4" fmla="*/ 0 w 34462"/>
                <a:gd name="connsiteY4" fmla="*/ 0 h 110649"/>
                <a:gd name="connsiteX5" fmla="*/ 34463 w 34462"/>
                <a:gd name="connsiteY5" fmla="*/ 55325 h 110649"/>
                <a:gd name="connsiteX6" fmla="*/ 0 w 34462"/>
                <a:gd name="connsiteY6" fmla="*/ 110650 h 1106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4462" h="110649">
                  <a:moveTo>
                    <a:pt x="0" y="110650"/>
                  </a:moveTo>
                  <a:lnTo>
                    <a:pt x="0" y="101314"/>
                  </a:lnTo>
                  <a:cubicBezTo>
                    <a:pt x="17059" y="94398"/>
                    <a:pt x="24781" y="77224"/>
                    <a:pt x="24781" y="55325"/>
                  </a:cubicBezTo>
                  <a:cubicBezTo>
                    <a:pt x="24781" y="33425"/>
                    <a:pt x="16943" y="16367"/>
                    <a:pt x="0" y="9336"/>
                  </a:cubicBezTo>
                  <a:lnTo>
                    <a:pt x="0" y="0"/>
                  </a:lnTo>
                  <a:cubicBezTo>
                    <a:pt x="23283" y="8068"/>
                    <a:pt x="34463" y="30314"/>
                    <a:pt x="34463" y="55325"/>
                  </a:cubicBezTo>
                  <a:cubicBezTo>
                    <a:pt x="34463" y="80336"/>
                    <a:pt x="23283" y="102581"/>
                    <a:pt x="0" y="110650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63" name="Freeform: Shape 362">
              <a:extLst>
                <a:ext uri="{FF2B5EF4-FFF2-40B4-BE49-F238E27FC236}">
                  <a16:creationId xmlns:a16="http://schemas.microsoft.com/office/drawing/2014/main" id="{96B2227C-14A0-C663-F830-A643E60E4D89}"/>
                </a:ext>
              </a:extLst>
            </p:cNvPr>
            <p:cNvSpPr/>
            <p:nvPr/>
          </p:nvSpPr>
          <p:spPr>
            <a:xfrm>
              <a:off x="700207" y="7141771"/>
              <a:ext cx="25472" cy="25242"/>
            </a:xfrm>
            <a:custGeom>
              <a:avLst/>
              <a:gdLst>
                <a:gd name="connsiteX0" fmla="*/ 0 w 25472"/>
                <a:gd name="connsiteY0" fmla="*/ 12678 h 25242"/>
                <a:gd name="connsiteX1" fmla="*/ 12679 w 25472"/>
                <a:gd name="connsiteY1" fmla="*/ 0 h 25242"/>
                <a:gd name="connsiteX2" fmla="*/ 25473 w 25472"/>
                <a:gd name="connsiteY2" fmla="*/ 12678 h 25242"/>
                <a:gd name="connsiteX3" fmla="*/ 12679 w 25472"/>
                <a:gd name="connsiteY3" fmla="*/ 25242 h 25242"/>
                <a:gd name="connsiteX4" fmla="*/ 0 w 25472"/>
                <a:gd name="connsiteY4" fmla="*/ 12678 h 252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72" h="25242">
                  <a:moveTo>
                    <a:pt x="0" y="12678"/>
                  </a:moveTo>
                  <a:cubicBezTo>
                    <a:pt x="0" y="5532"/>
                    <a:pt x="5763" y="0"/>
                    <a:pt x="12679" y="0"/>
                  </a:cubicBezTo>
                  <a:cubicBezTo>
                    <a:pt x="19594" y="0"/>
                    <a:pt x="25473" y="5532"/>
                    <a:pt x="25473" y="12678"/>
                  </a:cubicBezTo>
                  <a:cubicBezTo>
                    <a:pt x="25473" y="19825"/>
                    <a:pt x="19825" y="25242"/>
                    <a:pt x="12679" y="25242"/>
                  </a:cubicBezTo>
                  <a:cubicBezTo>
                    <a:pt x="5532" y="25242"/>
                    <a:pt x="0" y="19594"/>
                    <a:pt x="0" y="12678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64" name="Freeform: Shape 363">
              <a:extLst>
                <a:ext uri="{FF2B5EF4-FFF2-40B4-BE49-F238E27FC236}">
                  <a16:creationId xmlns:a16="http://schemas.microsoft.com/office/drawing/2014/main" id="{2B4B4E55-A544-B1A7-5A94-17F30FF3C926}"/>
                </a:ext>
              </a:extLst>
            </p:cNvPr>
            <p:cNvSpPr/>
            <p:nvPr/>
          </p:nvSpPr>
          <p:spPr>
            <a:xfrm>
              <a:off x="794375" y="7103966"/>
              <a:ext cx="72383" cy="88289"/>
            </a:xfrm>
            <a:custGeom>
              <a:avLst/>
              <a:gdLst>
                <a:gd name="connsiteX0" fmla="*/ 0 w 72383"/>
                <a:gd name="connsiteY0" fmla="*/ 44144 h 88289"/>
                <a:gd name="connsiteX1" fmla="*/ 43799 w 72383"/>
                <a:gd name="connsiteY1" fmla="*/ 0 h 88289"/>
                <a:gd name="connsiteX2" fmla="*/ 71346 w 72383"/>
                <a:gd name="connsiteY2" fmla="*/ 8990 h 88289"/>
                <a:gd name="connsiteX3" fmla="*/ 71346 w 72383"/>
                <a:gd name="connsiteY3" fmla="*/ 20747 h 88289"/>
                <a:gd name="connsiteX4" fmla="*/ 42992 w 72383"/>
                <a:gd name="connsiteY4" fmla="*/ 8990 h 88289"/>
                <a:gd name="connsiteX5" fmla="*/ 10143 w 72383"/>
                <a:gd name="connsiteY5" fmla="*/ 44144 h 88289"/>
                <a:gd name="connsiteX6" fmla="*/ 43799 w 72383"/>
                <a:gd name="connsiteY6" fmla="*/ 79299 h 88289"/>
                <a:gd name="connsiteX7" fmla="*/ 72384 w 72383"/>
                <a:gd name="connsiteY7" fmla="*/ 69041 h 88289"/>
                <a:gd name="connsiteX8" fmla="*/ 72384 w 72383"/>
                <a:gd name="connsiteY8" fmla="*/ 79991 h 88289"/>
                <a:gd name="connsiteX9" fmla="*/ 43107 w 72383"/>
                <a:gd name="connsiteY9" fmla="*/ 88289 h 88289"/>
                <a:gd name="connsiteX10" fmla="*/ 0 w 72383"/>
                <a:gd name="connsiteY10" fmla="*/ 44144 h 882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2383" h="88289">
                  <a:moveTo>
                    <a:pt x="0" y="44144"/>
                  </a:moveTo>
                  <a:cubicBezTo>
                    <a:pt x="0" y="18326"/>
                    <a:pt x="18211" y="0"/>
                    <a:pt x="43799" y="0"/>
                  </a:cubicBezTo>
                  <a:cubicBezTo>
                    <a:pt x="53942" y="0"/>
                    <a:pt x="63624" y="2651"/>
                    <a:pt x="71346" y="8990"/>
                  </a:cubicBezTo>
                  <a:lnTo>
                    <a:pt x="71346" y="20747"/>
                  </a:lnTo>
                  <a:cubicBezTo>
                    <a:pt x="64085" y="12794"/>
                    <a:pt x="53942" y="8990"/>
                    <a:pt x="42992" y="8990"/>
                  </a:cubicBezTo>
                  <a:cubicBezTo>
                    <a:pt x="23283" y="8990"/>
                    <a:pt x="10143" y="24089"/>
                    <a:pt x="10143" y="44144"/>
                  </a:cubicBezTo>
                  <a:cubicBezTo>
                    <a:pt x="10143" y="64199"/>
                    <a:pt x="23859" y="79299"/>
                    <a:pt x="43799" y="79299"/>
                  </a:cubicBezTo>
                  <a:cubicBezTo>
                    <a:pt x="54518" y="79299"/>
                    <a:pt x="64776" y="76302"/>
                    <a:pt x="72384" y="69041"/>
                  </a:cubicBezTo>
                  <a:lnTo>
                    <a:pt x="72384" y="79991"/>
                  </a:lnTo>
                  <a:cubicBezTo>
                    <a:pt x="63970" y="85984"/>
                    <a:pt x="53711" y="88289"/>
                    <a:pt x="43107" y="88289"/>
                  </a:cubicBezTo>
                  <a:cubicBezTo>
                    <a:pt x="17750" y="88289"/>
                    <a:pt x="0" y="69848"/>
                    <a:pt x="0" y="44144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65" name="Freeform: Shape 364">
              <a:extLst>
                <a:ext uri="{FF2B5EF4-FFF2-40B4-BE49-F238E27FC236}">
                  <a16:creationId xmlns:a16="http://schemas.microsoft.com/office/drawing/2014/main" id="{DD4D3A0D-1DAF-A82D-FA72-67B3C86F5816}"/>
                </a:ext>
              </a:extLst>
            </p:cNvPr>
            <p:cNvSpPr/>
            <p:nvPr/>
          </p:nvSpPr>
          <p:spPr>
            <a:xfrm>
              <a:off x="879552" y="7104887"/>
              <a:ext cx="9336" cy="86445"/>
            </a:xfrm>
            <a:custGeom>
              <a:avLst/>
              <a:gdLst>
                <a:gd name="connsiteX0" fmla="*/ 0 w 9336"/>
                <a:gd name="connsiteY0" fmla="*/ 0 h 86445"/>
                <a:gd name="connsiteX1" fmla="*/ 9336 w 9336"/>
                <a:gd name="connsiteY1" fmla="*/ 0 h 86445"/>
                <a:gd name="connsiteX2" fmla="*/ 9336 w 9336"/>
                <a:gd name="connsiteY2" fmla="*/ 86445 h 86445"/>
                <a:gd name="connsiteX3" fmla="*/ 0 w 9336"/>
                <a:gd name="connsiteY3" fmla="*/ 86445 h 86445"/>
                <a:gd name="connsiteX4" fmla="*/ 0 w 9336"/>
                <a:gd name="connsiteY4" fmla="*/ 0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" h="86445">
                  <a:moveTo>
                    <a:pt x="0" y="0"/>
                  </a:moveTo>
                  <a:lnTo>
                    <a:pt x="9336" y="0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66" name="Freeform: Shape 365">
              <a:extLst>
                <a:ext uri="{FF2B5EF4-FFF2-40B4-BE49-F238E27FC236}">
                  <a16:creationId xmlns:a16="http://schemas.microsoft.com/office/drawing/2014/main" id="{3EC02B5D-6652-1D6E-8FED-D9C0AEF9BD53}"/>
                </a:ext>
              </a:extLst>
            </p:cNvPr>
            <p:cNvSpPr/>
            <p:nvPr/>
          </p:nvSpPr>
          <p:spPr>
            <a:xfrm>
              <a:off x="905947" y="7111457"/>
              <a:ext cx="16828" cy="79875"/>
            </a:xfrm>
            <a:custGeom>
              <a:avLst/>
              <a:gdLst>
                <a:gd name="connsiteX0" fmla="*/ 0 w 16828"/>
                <a:gd name="connsiteY0" fmla="*/ 6225 h 79875"/>
                <a:gd name="connsiteX1" fmla="*/ 5994 w 16828"/>
                <a:gd name="connsiteY1" fmla="*/ 0 h 79875"/>
                <a:gd name="connsiteX2" fmla="*/ 10028 w 16828"/>
                <a:gd name="connsiteY2" fmla="*/ 1268 h 79875"/>
                <a:gd name="connsiteX3" fmla="*/ 16828 w 16828"/>
                <a:gd name="connsiteY3" fmla="*/ 6109 h 79875"/>
                <a:gd name="connsiteX4" fmla="*/ 10028 w 16828"/>
                <a:gd name="connsiteY4" fmla="*/ 10835 h 79875"/>
                <a:gd name="connsiteX5" fmla="*/ 5994 w 16828"/>
                <a:gd name="connsiteY5" fmla="*/ 12218 h 79875"/>
                <a:gd name="connsiteX6" fmla="*/ 0 w 16828"/>
                <a:gd name="connsiteY6" fmla="*/ 6225 h 79875"/>
                <a:gd name="connsiteX7" fmla="*/ 1959 w 16828"/>
                <a:gd name="connsiteY7" fmla="*/ 23052 h 79875"/>
                <a:gd name="connsiteX8" fmla="*/ 11411 w 16828"/>
                <a:gd name="connsiteY8" fmla="*/ 23052 h 79875"/>
                <a:gd name="connsiteX9" fmla="*/ 11411 w 16828"/>
                <a:gd name="connsiteY9" fmla="*/ 79875 h 79875"/>
                <a:gd name="connsiteX10" fmla="*/ 1959 w 16828"/>
                <a:gd name="connsiteY10" fmla="*/ 79875 h 79875"/>
                <a:gd name="connsiteX11" fmla="*/ 1959 w 16828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8" h="79875">
                  <a:moveTo>
                    <a:pt x="0" y="6225"/>
                  </a:moveTo>
                  <a:cubicBezTo>
                    <a:pt x="0" y="2766"/>
                    <a:pt x="2651" y="0"/>
                    <a:pt x="5994" y="0"/>
                  </a:cubicBezTo>
                  <a:cubicBezTo>
                    <a:pt x="7492" y="0"/>
                    <a:pt x="8760" y="346"/>
                    <a:pt x="10028" y="1268"/>
                  </a:cubicBezTo>
                  <a:lnTo>
                    <a:pt x="16828" y="6109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4" y="12218"/>
                  </a:cubicBezTo>
                  <a:cubicBezTo>
                    <a:pt x="2651" y="12218"/>
                    <a:pt x="0" y="9567"/>
                    <a:pt x="0" y="6225"/>
                  </a:cubicBezTo>
                  <a:close/>
                  <a:moveTo>
                    <a:pt x="1959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59" y="79875"/>
                  </a:lnTo>
                  <a:lnTo>
                    <a:pt x="1959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67" name="Freeform: Shape 366">
              <a:extLst>
                <a:ext uri="{FF2B5EF4-FFF2-40B4-BE49-F238E27FC236}">
                  <a16:creationId xmlns:a16="http://schemas.microsoft.com/office/drawing/2014/main" id="{C345F8F6-6948-372B-DCCE-051A10E22E5E}"/>
                </a:ext>
              </a:extLst>
            </p:cNvPr>
            <p:cNvSpPr/>
            <p:nvPr/>
          </p:nvSpPr>
          <p:spPr>
            <a:xfrm>
              <a:off x="931996" y="7133472"/>
              <a:ext cx="48524" cy="58782"/>
            </a:xfrm>
            <a:custGeom>
              <a:avLst/>
              <a:gdLst>
                <a:gd name="connsiteX0" fmla="*/ 30429 w 48524"/>
                <a:gd name="connsiteY0" fmla="*/ 50023 h 58782"/>
                <a:gd name="connsiteX1" fmla="*/ 48525 w 48524"/>
                <a:gd name="connsiteY1" fmla="*/ 43914 h 58782"/>
                <a:gd name="connsiteX2" fmla="*/ 48525 w 48524"/>
                <a:gd name="connsiteY2" fmla="*/ 53480 h 58782"/>
                <a:gd name="connsiteX3" fmla="*/ 29622 w 48524"/>
                <a:gd name="connsiteY3" fmla="*/ 58783 h 58782"/>
                <a:gd name="connsiteX4" fmla="*/ 0 w 48524"/>
                <a:gd name="connsiteY4" fmla="*/ 29391 h 58782"/>
                <a:gd name="connsiteX5" fmla="*/ 29737 w 48524"/>
                <a:gd name="connsiteY5" fmla="*/ 0 h 58782"/>
                <a:gd name="connsiteX6" fmla="*/ 47948 w 48524"/>
                <a:gd name="connsiteY6" fmla="*/ 5763 h 58782"/>
                <a:gd name="connsiteX7" fmla="*/ 47948 w 48524"/>
                <a:gd name="connsiteY7" fmla="*/ 16136 h 58782"/>
                <a:gd name="connsiteX8" fmla="*/ 30313 w 48524"/>
                <a:gd name="connsiteY8" fmla="*/ 8875 h 58782"/>
                <a:gd name="connsiteX9" fmla="*/ 9682 w 48524"/>
                <a:gd name="connsiteY9" fmla="*/ 29391 h 58782"/>
                <a:gd name="connsiteX10" fmla="*/ 30429 w 48524"/>
                <a:gd name="connsiteY10" fmla="*/ 5002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2">
                  <a:moveTo>
                    <a:pt x="30429" y="50023"/>
                  </a:moveTo>
                  <a:cubicBezTo>
                    <a:pt x="37344" y="50023"/>
                    <a:pt x="43568" y="48179"/>
                    <a:pt x="48525" y="43914"/>
                  </a:cubicBezTo>
                  <a:lnTo>
                    <a:pt x="48525" y="53480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59"/>
                    <a:pt x="47948" y="5763"/>
                  </a:cubicBezTo>
                  <a:lnTo>
                    <a:pt x="47948" y="16136"/>
                  </a:lnTo>
                  <a:cubicBezTo>
                    <a:pt x="43453" y="11411"/>
                    <a:pt x="37344" y="8875"/>
                    <a:pt x="30313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68" name="Freeform: Shape 367">
              <a:extLst>
                <a:ext uri="{FF2B5EF4-FFF2-40B4-BE49-F238E27FC236}">
                  <a16:creationId xmlns:a16="http://schemas.microsoft.com/office/drawing/2014/main" id="{2C8CBF2F-ABCC-60FC-ED95-5E01BFA66C65}"/>
                </a:ext>
              </a:extLst>
            </p:cNvPr>
            <p:cNvSpPr/>
            <p:nvPr/>
          </p:nvSpPr>
          <p:spPr>
            <a:xfrm>
              <a:off x="995505" y="7104887"/>
              <a:ext cx="49792" cy="86445"/>
            </a:xfrm>
            <a:custGeom>
              <a:avLst/>
              <a:gdLst>
                <a:gd name="connsiteX0" fmla="*/ 18211 w 49792"/>
                <a:gd name="connsiteY0" fmla="*/ 58899 h 86445"/>
                <a:gd name="connsiteX1" fmla="*/ 9336 w 49792"/>
                <a:gd name="connsiteY1" fmla="*/ 68004 h 86445"/>
                <a:gd name="connsiteX2" fmla="*/ 9336 w 49792"/>
                <a:gd name="connsiteY2" fmla="*/ 86445 h 86445"/>
                <a:gd name="connsiteX3" fmla="*/ 0 w 49792"/>
                <a:gd name="connsiteY3" fmla="*/ 86445 h 86445"/>
                <a:gd name="connsiteX4" fmla="*/ 0 w 49792"/>
                <a:gd name="connsiteY4" fmla="*/ 0 h 86445"/>
                <a:gd name="connsiteX5" fmla="*/ 9336 w 49792"/>
                <a:gd name="connsiteY5" fmla="*/ 0 h 86445"/>
                <a:gd name="connsiteX6" fmla="*/ 9336 w 49792"/>
                <a:gd name="connsiteY6" fmla="*/ 56132 h 86445"/>
                <a:gd name="connsiteX7" fmla="*/ 35385 w 49792"/>
                <a:gd name="connsiteY7" fmla="*/ 29622 h 86445"/>
                <a:gd name="connsiteX8" fmla="*/ 46565 w 49792"/>
                <a:gd name="connsiteY8" fmla="*/ 29622 h 86445"/>
                <a:gd name="connsiteX9" fmla="*/ 24666 w 49792"/>
                <a:gd name="connsiteY9" fmla="*/ 51983 h 86445"/>
                <a:gd name="connsiteX10" fmla="*/ 49793 w 49792"/>
                <a:gd name="connsiteY10" fmla="*/ 86445 h 86445"/>
                <a:gd name="connsiteX11" fmla="*/ 38266 w 49792"/>
                <a:gd name="connsiteY11" fmla="*/ 86445 h 86445"/>
                <a:gd name="connsiteX12" fmla="*/ 18211 w 49792"/>
                <a:gd name="connsiteY12" fmla="*/ 58899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9792" h="86445">
                  <a:moveTo>
                    <a:pt x="18211" y="58899"/>
                  </a:moveTo>
                  <a:lnTo>
                    <a:pt x="9336" y="68004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56132"/>
                  </a:lnTo>
                  <a:lnTo>
                    <a:pt x="35385" y="29622"/>
                  </a:lnTo>
                  <a:lnTo>
                    <a:pt x="46565" y="29622"/>
                  </a:lnTo>
                  <a:lnTo>
                    <a:pt x="24666" y="51983"/>
                  </a:lnTo>
                  <a:lnTo>
                    <a:pt x="49793" y="86445"/>
                  </a:lnTo>
                  <a:lnTo>
                    <a:pt x="38266" y="86445"/>
                  </a:lnTo>
                  <a:lnTo>
                    <a:pt x="18211" y="58899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69" name="Freeform: Shape 368">
              <a:extLst>
                <a:ext uri="{FF2B5EF4-FFF2-40B4-BE49-F238E27FC236}">
                  <a16:creationId xmlns:a16="http://schemas.microsoft.com/office/drawing/2014/main" id="{576C3223-F0FA-AAF8-5E52-1E073734B990}"/>
                </a:ext>
              </a:extLst>
            </p:cNvPr>
            <p:cNvSpPr/>
            <p:nvPr/>
          </p:nvSpPr>
          <p:spPr>
            <a:xfrm>
              <a:off x="1050023" y="7111457"/>
              <a:ext cx="16943" cy="79875"/>
            </a:xfrm>
            <a:custGeom>
              <a:avLst/>
              <a:gdLst>
                <a:gd name="connsiteX0" fmla="*/ 6800 w 16943"/>
                <a:gd name="connsiteY0" fmla="*/ 10835 h 79875"/>
                <a:gd name="connsiteX1" fmla="*/ 0 w 16943"/>
                <a:gd name="connsiteY1" fmla="*/ 6109 h 79875"/>
                <a:gd name="connsiteX2" fmla="*/ 6800 w 16943"/>
                <a:gd name="connsiteY2" fmla="*/ 1268 h 79875"/>
                <a:gd name="connsiteX3" fmla="*/ 10835 w 16943"/>
                <a:gd name="connsiteY3" fmla="*/ 0 h 79875"/>
                <a:gd name="connsiteX4" fmla="*/ 16943 w 16943"/>
                <a:gd name="connsiteY4" fmla="*/ 6225 h 79875"/>
                <a:gd name="connsiteX5" fmla="*/ 10835 w 16943"/>
                <a:gd name="connsiteY5" fmla="*/ 12218 h 79875"/>
                <a:gd name="connsiteX6" fmla="*/ 6800 w 16943"/>
                <a:gd name="connsiteY6" fmla="*/ 10835 h 79875"/>
                <a:gd name="connsiteX7" fmla="*/ 5417 w 16943"/>
                <a:gd name="connsiteY7" fmla="*/ 23052 h 79875"/>
                <a:gd name="connsiteX8" fmla="*/ 14869 w 16943"/>
                <a:gd name="connsiteY8" fmla="*/ 23052 h 79875"/>
                <a:gd name="connsiteX9" fmla="*/ 14869 w 16943"/>
                <a:gd name="connsiteY9" fmla="*/ 79875 h 79875"/>
                <a:gd name="connsiteX10" fmla="*/ 5417 w 16943"/>
                <a:gd name="connsiteY10" fmla="*/ 79875 h 79875"/>
                <a:gd name="connsiteX11" fmla="*/ 5417 w 16943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943" h="79875">
                  <a:moveTo>
                    <a:pt x="6800" y="10835"/>
                  </a:moveTo>
                  <a:lnTo>
                    <a:pt x="0" y="6109"/>
                  </a:lnTo>
                  <a:lnTo>
                    <a:pt x="6800" y="1268"/>
                  </a:lnTo>
                  <a:cubicBezTo>
                    <a:pt x="8068" y="346"/>
                    <a:pt x="9336" y="0"/>
                    <a:pt x="10835" y="0"/>
                  </a:cubicBezTo>
                  <a:cubicBezTo>
                    <a:pt x="14177" y="0"/>
                    <a:pt x="16943" y="2766"/>
                    <a:pt x="16943" y="6225"/>
                  </a:cubicBezTo>
                  <a:cubicBezTo>
                    <a:pt x="16943" y="9682"/>
                    <a:pt x="14177" y="12218"/>
                    <a:pt x="10835" y="12218"/>
                  </a:cubicBezTo>
                  <a:cubicBezTo>
                    <a:pt x="9336" y="12218"/>
                    <a:pt x="8068" y="11757"/>
                    <a:pt x="6800" y="10835"/>
                  </a:cubicBezTo>
                  <a:close/>
                  <a:moveTo>
                    <a:pt x="5417" y="23052"/>
                  </a:moveTo>
                  <a:lnTo>
                    <a:pt x="14869" y="23052"/>
                  </a:lnTo>
                  <a:lnTo>
                    <a:pt x="14869" y="79875"/>
                  </a:lnTo>
                  <a:lnTo>
                    <a:pt x="5417" y="79875"/>
                  </a:lnTo>
                  <a:lnTo>
                    <a:pt x="5417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70" name="Freeform: Shape 369">
              <a:extLst>
                <a:ext uri="{FF2B5EF4-FFF2-40B4-BE49-F238E27FC236}">
                  <a16:creationId xmlns:a16="http://schemas.microsoft.com/office/drawing/2014/main" id="{40B1BE67-26A4-6444-DC32-5F532FD3D561}"/>
                </a:ext>
              </a:extLst>
            </p:cNvPr>
            <p:cNvSpPr/>
            <p:nvPr/>
          </p:nvSpPr>
          <p:spPr>
            <a:xfrm>
              <a:off x="1083909" y="7133472"/>
              <a:ext cx="50945" cy="57860"/>
            </a:xfrm>
            <a:custGeom>
              <a:avLst/>
              <a:gdLst>
                <a:gd name="connsiteX0" fmla="*/ 9336 w 50945"/>
                <a:gd name="connsiteY0" fmla="*/ 57860 h 57860"/>
                <a:gd name="connsiteX1" fmla="*/ 0 w 50945"/>
                <a:gd name="connsiteY1" fmla="*/ 57860 h 57860"/>
                <a:gd name="connsiteX2" fmla="*/ 0 w 50945"/>
                <a:gd name="connsiteY2" fmla="*/ 1037 h 57860"/>
                <a:gd name="connsiteX3" fmla="*/ 9336 w 50945"/>
                <a:gd name="connsiteY3" fmla="*/ 1037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0 h 57860"/>
                <a:gd name="connsiteX8" fmla="*/ 41494 w 50945"/>
                <a:gd name="connsiteY8" fmla="*/ 57860 h 57860"/>
                <a:gd name="connsiteX9" fmla="*/ 41494 w 50945"/>
                <a:gd name="connsiteY9" fmla="*/ 26048 h 57860"/>
                <a:gd name="connsiteX10" fmla="*/ 26740 w 50945"/>
                <a:gd name="connsiteY10" fmla="*/ 9105 h 57860"/>
                <a:gd name="connsiteX11" fmla="*/ 9336 w 50945"/>
                <a:gd name="connsiteY11" fmla="*/ 29391 h 57860"/>
                <a:gd name="connsiteX12" fmla="*/ 9336 w 50945"/>
                <a:gd name="connsiteY12" fmla="*/ 57860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0"/>
                  </a:moveTo>
                  <a:lnTo>
                    <a:pt x="0" y="57860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641"/>
                  </a:lnTo>
                  <a:cubicBezTo>
                    <a:pt x="13370" y="4610"/>
                    <a:pt x="20286" y="0"/>
                    <a:pt x="29046" y="0"/>
                  </a:cubicBezTo>
                  <a:cubicBezTo>
                    <a:pt x="43453" y="0"/>
                    <a:pt x="50945" y="10373"/>
                    <a:pt x="50945" y="24435"/>
                  </a:cubicBezTo>
                  <a:lnTo>
                    <a:pt x="50945" y="57860"/>
                  </a:lnTo>
                  <a:lnTo>
                    <a:pt x="41494" y="57860"/>
                  </a:lnTo>
                  <a:lnTo>
                    <a:pt x="41494" y="26048"/>
                  </a:lnTo>
                  <a:cubicBezTo>
                    <a:pt x="41494" y="14984"/>
                    <a:pt x="36653" y="9105"/>
                    <a:pt x="26740" y="9105"/>
                  </a:cubicBezTo>
                  <a:cubicBezTo>
                    <a:pt x="16252" y="9105"/>
                    <a:pt x="9336" y="18095"/>
                    <a:pt x="9336" y="29391"/>
                  </a:cubicBezTo>
                  <a:lnTo>
                    <a:pt x="9336" y="5786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71" name="Freeform: Shape 370">
              <a:extLst>
                <a:ext uri="{FF2B5EF4-FFF2-40B4-BE49-F238E27FC236}">
                  <a16:creationId xmlns:a16="http://schemas.microsoft.com/office/drawing/2014/main" id="{0F715B74-23AE-52E7-6015-1EDEF348801F}"/>
                </a:ext>
              </a:extLst>
            </p:cNvPr>
            <p:cNvSpPr/>
            <p:nvPr/>
          </p:nvSpPr>
          <p:spPr>
            <a:xfrm>
              <a:off x="1147994" y="7133357"/>
              <a:ext cx="58782" cy="87597"/>
            </a:xfrm>
            <a:custGeom>
              <a:avLst/>
              <a:gdLst>
                <a:gd name="connsiteX0" fmla="*/ 28815 w 58782"/>
                <a:gd name="connsiteY0" fmla="*/ 87598 h 87597"/>
                <a:gd name="connsiteX1" fmla="*/ 5994 w 58782"/>
                <a:gd name="connsiteY1" fmla="*/ 80336 h 87597"/>
                <a:gd name="connsiteX2" fmla="*/ 5994 w 58782"/>
                <a:gd name="connsiteY2" fmla="*/ 69963 h 87597"/>
                <a:gd name="connsiteX3" fmla="*/ 28815 w 58782"/>
                <a:gd name="connsiteY3" fmla="*/ 78722 h 87597"/>
                <a:gd name="connsiteX4" fmla="*/ 49331 w 58782"/>
                <a:gd name="connsiteY4" fmla="*/ 59013 h 87597"/>
                <a:gd name="connsiteX5" fmla="*/ 49331 w 58782"/>
                <a:gd name="connsiteY5" fmla="*/ 47257 h 87597"/>
                <a:gd name="connsiteX6" fmla="*/ 28585 w 58782"/>
                <a:gd name="connsiteY6" fmla="*/ 58783 h 87597"/>
                <a:gd name="connsiteX7" fmla="*/ 0 w 58782"/>
                <a:gd name="connsiteY7" fmla="*/ 29737 h 87597"/>
                <a:gd name="connsiteX8" fmla="*/ 28585 w 58782"/>
                <a:gd name="connsiteY8" fmla="*/ 0 h 87597"/>
                <a:gd name="connsiteX9" fmla="*/ 49331 w 58782"/>
                <a:gd name="connsiteY9" fmla="*/ 11871 h 87597"/>
                <a:gd name="connsiteX10" fmla="*/ 49331 w 58782"/>
                <a:gd name="connsiteY10" fmla="*/ 1037 h 87597"/>
                <a:gd name="connsiteX11" fmla="*/ 58783 w 58782"/>
                <a:gd name="connsiteY11" fmla="*/ 1037 h 87597"/>
                <a:gd name="connsiteX12" fmla="*/ 58783 w 58782"/>
                <a:gd name="connsiteY12" fmla="*/ 58322 h 87597"/>
                <a:gd name="connsiteX13" fmla="*/ 28815 w 58782"/>
                <a:gd name="connsiteY13" fmla="*/ 87598 h 87597"/>
                <a:gd name="connsiteX14" fmla="*/ 29391 w 58782"/>
                <a:gd name="connsiteY14" fmla="*/ 8875 h 87597"/>
                <a:gd name="connsiteX15" fmla="*/ 9682 w 58782"/>
                <a:gd name="connsiteY15" fmla="*/ 29622 h 87597"/>
                <a:gd name="connsiteX16" fmla="*/ 29391 w 58782"/>
                <a:gd name="connsiteY16" fmla="*/ 50023 h 87597"/>
                <a:gd name="connsiteX17" fmla="*/ 49331 w 58782"/>
                <a:gd name="connsiteY17" fmla="*/ 29622 h 87597"/>
                <a:gd name="connsiteX18" fmla="*/ 29391 w 58782"/>
                <a:gd name="connsiteY18" fmla="*/ 8875 h 875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8782" h="87597">
                  <a:moveTo>
                    <a:pt x="28815" y="87598"/>
                  </a:moveTo>
                  <a:cubicBezTo>
                    <a:pt x="20516" y="87598"/>
                    <a:pt x="12679" y="85178"/>
                    <a:pt x="5994" y="80336"/>
                  </a:cubicBezTo>
                  <a:lnTo>
                    <a:pt x="5994" y="69963"/>
                  </a:lnTo>
                  <a:cubicBezTo>
                    <a:pt x="12448" y="75956"/>
                    <a:pt x="21208" y="78722"/>
                    <a:pt x="28815" y="78722"/>
                  </a:cubicBezTo>
                  <a:cubicBezTo>
                    <a:pt x="42185" y="78722"/>
                    <a:pt x="49331" y="71807"/>
                    <a:pt x="49331" y="59013"/>
                  </a:cubicBezTo>
                  <a:lnTo>
                    <a:pt x="49331" y="47257"/>
                  </a:lnTo>
                  <a:cubicBezTo>
                    <a:pt x="45067" y="54403"/>
                    <a:pt x="37575" y="58783"/>
                    <a:pt x="28585" y="58783"/>
                  </a:cubicBezTo>
                  <a:cubicBezTo>
                    <a:pt x="11987" y="58783"/>
                    <a:pt x="0" y="46565"/>
                    <a:pt x="0" y="29737"/>
                  </a:cubicBezTo>
                  <a:cubicBezTo>
                    <a:pt x="0" y="12909"/>
                    <a:pt x="11987" y="0"/>
                    <a:pt x="28585" y="0"/>
                  </a:cubicBezTo>
                  <a:cubicBezTo>
                    <a:pt x="37575" y="0"/>
                    <a:pt x="45067" y="4610"/>
                    <a:pt x="49331" y="11871"/>
                  </a:cubicBezTo>
                  <a:lnTo>
                    <a:pt x="49331" y="1037"/>
                  </a:lnTo>
                  <a:lnTo>
                    <a:pt x="58783" y="1037"/>
                  </a:lnTo>
                  <a:lnTo>
                    <a:pt x="58783" y="58322"/>
                  </a:lnTo>
                  <a:cubicBezTo>
                    <a:pt x="58783" y="77109"/>
                    <a:pt x="47833" y="87598"/>
                    <a:pt x="28815" y="87598"/>
                  </a:cubicBezTo>
                  <a:close/>
                  <a:moveTo>
                    <a:pt x="29391" y="8875"/>
                  </a:moveTo>
                  <a:cubicBezTo>
                    <a:pt x="17981" y="8875"/>
                    <a:pt x="9682" y="17634"/>
                    <a:pt x="9682" y="29622"/>
                  </a:cubicBezTo>
                  <a:cubicBezTo>
                    <a:pt x="9682" y="41609"/>
                    <a:pt x="17981" y="50023"/>
                    <a:pt x="29391" y="50023"/>
                  </a:cubicBezTo>
                  <a:cubicBezTo>
                    <a:pt x="40802" y="50023"/>
                    <a:pt x="49331" y="41378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72" name="Freeform: Shape 371">
              <a:extLst>
                <a:ext uri="{FF2B5EF4-FFF2-40B4-BE49-F238E27FC236}">
                  <a16:creationId xmlns:a16="http://schemas.microsoft.com/office/drawing/2014/main" id="{0F680F3A-647E-C7A4-59FE-8540314E0835}"/>
                </a:ext>
              </a:extLst>
            </p:cNvPr>
            <p:cNvSpPr/>
            <p:nvPr/>
          </p:nvSpPr>
          <p:spPr>
            <a:xfrm>
              <a:off x="1248040" y="7133472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1 w 58782"/>
                <a:gd name="connsiteY4" fmla="*/ 11756 h 58782"/>
                <a:gd name="connsiteX5" fmla="*/ 49331 w 58782"/>
                <a:gd name="connsiteY5" fmla="*/ 1037 h 58782"/>
                <a:gd name="connsiteX6" fmla="*/ 58783 w 58782"/>
                <a:gd name="connsiteY6" fmla="*/ 1037 h 58782"/>
                <a:gd name="connsiteX7" fmla="*/ 58783 w 58782"/>
                <a:gd name="connsiteY7" fmla="*/ 57860 h 58782"/>
                <a:gd name="connsiteX8" fmla="*/ 49331 w 58782"/>
                <a:gd name="connsiteY8" fmla="*/ 57860 h 58782"/>
                <a:gd name="connsiteX9" fmla="*/ 49331 w 58782"/>
                <a:gd name="connsiteY9" fmla="*/ 47257 h 58782"/>
                <a:gd name="connsiteX10" fmla="*/ 9682 w 58782"/>
                <a:gd name="connsiteY10" fmla="*/ 29621 h 58782"/>
                <a:gd name="connsiteX11" fmla="*/ 29391 w 58782"/>
                <a:gd name="connsiteY11" fmla="*/ 50023 h 58782"/>
                <a:gd name="connsiteX12" fmla="*/ 49331 w 58782"/>
                <a:gd name="connsiteY12" fmla="*/ 29621 h 58782"/>
                <a:gd name="connsiteX13" fmla="*/ 29391 w 58782"/>
                <a:gd name="connsiteY13" fmla="*/ 8875 h 58782"/>
                <a:gd name="connsiteX14" fmla="*/ 9682 w 58782"/>
                <a:gd name="connsiteY14" fmla="*/ 29621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6"/>
                  </a:cubicBezTo>
                  <a:lnTo>
                    <a:pt x="49331" y="1037"/>
                  </a:lnTo>
                  <a:lnTo>
                    <a:pt x="58783" y="1037"/>
                  </a:lnTo>
                  <a:lnTo>
                    <a:pt x="58783" y="57860"/>
                  </a:lnTo>
                  <a:lnTo>
                    <a:pt x="49331" y="57860"/>
                  </a:lnTo>
                  <a:lnTo>
                    <a:pt x="49331" y="47257"/>
                  </a:lnTo>
                  <a:close/>
                  <a:moveTo>
                    <a:pt x="9682" y="29621"/>
                  </a:moveTo>
                  <a:cubicBezTo>
                    <a:pt x="9682" y="41378"/>
                    <a:pt x="17981" y="50023"/>
                    <a:pt x="29391" y="50023"/>
                  </a:cubicBezTo>
                  <a:cubicBezTo>
                    <a:pt x="40802" y="50023"/>
                    <a:pt x="49331" y="41378"/>
                    <a:pt x="49331" y="29621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4"/>
                    <a:pt x="9682" y="29621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73" name="Freeform: Shape 372">
              <a:extLst>
                <a:ext uri="{FF2B5EF4-FFF2-40B4-BE49-F238E27FC236}">
                  <a16:creationId xmlns:a16="http://schemas.microsoft.com/office/drawing/2014/main" id="{76322E6E-381F-B47B-763A-9B2921FA0DFC}"/>
                </a:ext>
              </a:extLst>
            </p:cNvPr>
            <p:cNvSpPr/>
            <p:nvPr/>
          </p:nvSpPr>
          <p:spPr>
            <a:xfrm>
              <a:off x="1352466" y="7104887"/>
              <a:ext cx="9336" cy="86445"/>
            </a:xfrm>
            <a:custGeom>
              <a:avLst/>
              <a:gdLst>
                <a:gd name="connsiteX0" fmla="*/ 0 w 9336"/>
                <a:gd name="connsiteY0" fmla="*/ 0 h 86445"/>
                <a:gd name="connsiteX1" fmla="*/ 9336 w 9336"/>
                <a:gd name="connsiteY1" fmla="*/ 0 h 86445"/>
                <a:gd name="connsiteX2" fmla="*/ 9336 w 9336"/>
                <a:gd name="connsiteY2" fmla="*/ 86445 h 86445"/>
                <a:gd name="connsiteX3" fmla="*/ 0 w 9336"/>
                <a:gd name="connsiteY3" fmla="*/ 86445 h 86445"/>
                <a:gd name="connsiteX4" fmla="*/ 0 w 9336"/>
                <a:gd name="connsiteY4" fmla="*/ 0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" h="86445">
                  <a:moveTo>
                    <a:pt x="0" y="0"/>
                  </a:moveTo>
                  <a:lnTo>
                    <a:pt x="9336" y="0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74" name="Freeform: Shape 373">
              <a:extLst>
                <a:ext uri="{FF2B5EF4-FFF2-40B4-BE49-F238E27FC236}">
                  <a16:creationId xmlns:a16="http://schemas.microsoft.com/office/drawing/2014/main" id="{2D10C895-5C95-9652-9FAF-1378355DC0A2}"/>
                </a:ext>
              </a:extLst>
            </p:cNvPr>
            <p:cNvSpPr/>
            <p:nvPr/>
          </p:nvSpPr>
          <p:spPr>
            <a:xfrm>
              <a:off x="1378861" y="7111457"/>
              <a:ext cx="16828" cy="79875"/>
            </a:xfrm>
            <a:custGeom>
              <a:avLst/>
              <a:gdLst>
                <a:gd name="connsiteX0" fmla="*/ 0 w 16828"/>
                <a:gd name="connsiteY0" fmla="*/ 6225 h 79875"/>
                <a:gd name="connsiteX1" fmla="*/ 5994 w 16828"/>
                <a:gd name="connsiteY1" fmla="*/ 0 h 79875"/>
                <a:gd name="connsiteX2" fmla="*/ 10028 w 16828"/>
                <a:gd name="connsiteY2" fmla="*/ 1268 h 79875"/>
                <a:gd name="connsiteX3" fmla="*/ 16828 w 16828"/>
                <a:gd name="connsiteY3" fmla="*/ 6109 h 79875"/>
                <a:gd name="connsiteX4" fmla="*/ 10028 w 16828"/>
                <a:gd name="connsiteY4" fmla="*/ 10835 h 79875"/>
                <a:gd name="connsiteX5" fmla="*/ 5994 w 16828"/>
                <a:gd name="connsiteY5" fmla="*/ 12218 h 79875"/>
                <a:gd name="connsiteX6" fmla="*/ 0 w 16828"/>
                <a:gd name="connsiteY6" fmla="*/ 6225 h 79875"/>
                <a:gd name="connsiteX7" fmla="*/ 1959 w 16828"/>
                <a:gd name="connsiteY7" fmla="*/ 23052 h 79875"/>
                <a:gd name="connsiteX8" fmla="*/ 11411 w 16828"/>
                <a:gd name="connsiteY8" fmla="*/ 23052 h 79875"/>
                <a:gd name="connsiteX9" fmla="*/ 11411 w 16828"/>
                <a:gd name="connsiteY9" fmla="*/ 79875 h 79875"/>
                <a:gd name="connsiteX10" fmla="*/ 1959 w 16828"/>
                <a:gd name="connsiteY10" fmla="*/ 79875 h 79875"/>
                <a:gd name="connsiteX11" fmla="*/ 1959 w 16828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8" h="79875">
                  <a:moveTo>
                    <a:pt x="0" y="6225"/>
                  </a:moveTo>
                  <a:cubicBezTo>
                    <a:pt x="0" y="2766"/>
                    <a:pt x="2651" y="0"/>
                    <a:pt x="5994" y="0"/>
                  </a:cubicBezTo>
                  <a:cubicBezTo>
                    <a:pt x="7492" y="0"/>
                    <a:pt x="8760" y="346"/>
                    <a:pt x="10028" y="1268"/>
                  </a:cubicBezTo>
                  <a:lnTo>
                    <a:pt x="16828" y="6109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4" y="12218"/>
                  </a:cubicBezTo>
                  <a:cubicBezTo>
                    <a:pt x="2651" y="12218"/>
                    <a:pt x="0" y="9567"/>
                    <a:pt x="0" y="6225"/>
                  </a:cubicBezTo>
                  <a:close/>
                  <a:moveTo>
                    <a:pt x="1959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59" y="79875"/>
                  </a:lnTo>
                  <a:lnTo>
                    <a:pt x="1959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75" name="Freeform: Shape 374">
              <a:extLst>
                <a:ext uri="{FF2B5EF4-FFF2-40B4-BE49-F238E27FC236}">
                  <a16:creationId xmlns:a16="http://schemas.microsoft.com/office/drawing/2014/main" id="{70493AA1-E3A9-D5CC-5782-AE26E0FA94DB}"/>
                </a:ext>
              </a:extLst>
            </p:cNvPr>
            <p:cNvSpPr/>
            <p:nvPr/>
          </p:nvSpPr>
          <p:spPr>
            <a:xfrm>
              <a:off x="1409290" y="7133472"/>
              <a:ext cx="50945" cy="57860"/>
            </a:xfrm>
            <a:custGeom>
              <a:avLst/>
              <a:gdLst>
                <a:gd name="connsiteX0" fmla="*/ 9336 w 50945"/>
                <a:gd name="connsiteY0" fmla="*/ 57860 h 57860"/>
                <a:gd name="connsiteX1" fmla="*/ 0 w 50945"/>
                <a:gd name="connsiteY1" fmla="*/ 57860 h 57860"/>
                <a:gd name="connsiteX2" fmla="*/ 0 w 50945"/>
                <a:gd name="connsiteY2" fmla="*/ 1037 h 57860"/>
                <a:gd name="connsiteX3" fmla="*/ 9336 w 50945"/>
                <a:gd name="connsiteY3" fmla="*/ 1037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0 h 57860"/>
                <a:gd name="connsiteX8" fmla="*/ 41494 w 50945"/>
                <a:gd name="connsiteY8" fmla="*/ 57860 h 57860"/>
                <a:gd name="connsiteX9" fmla="*/ 41494 w 50945"/>
                <a:gd name="connsiteY9" fmla="*/ 26048 h 57860"/>
                <a:gd name="connsiteX10" fmla="*/ 26740 w 50945"/>
                <a:gd name="connsiteY10" fmla="*/ 9105 h 57860"/>
                <a:gd name="connsiteX11" fmla="*/ 9336 w 50945"/>
                <a:gd name="connsiteY11" fmla="*/ 29391 h 57860"/>
                <a:gd name="connsiteX12" fmla="*/ 9336 w 50945"/>
                <a:gd name="connsiteY12" fmla="*/ 57860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0"/>
                  </a:moveTo>
                  <a:lnTo>
                    <a:pt x="0" y="57860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641"/>
                  </a:lnTo>
                  <a:cubicBezTo>
                    <a:pt x="13370" y="4610"/>
                    <a:pt x="20286" y="0"/>
                    <a:pt x="29046" y="0"/>
                  </a:cubicBezTo>
                  <a:cubicBezTo>
                    <a:pt x="43453" y="0"/>
                    <a:pt x="50945" y="10373"/>
                    <a:pt x="50945" y="24435"/>
                  </a:cubicBezTo>
                  <a:lnTo>
                    <a:pt x="50945" y="57860"/>
                  </a:lnTo>
                  <a:lnTo>
                    <a:pt x="41494" y="57860"/>
                  </a:lnTo>
                  <a:lnTo>
                    <a:pt x="41494" y="26048"/>
                  </a:lnTo>
                  <a:cubicBezTo>
                    <a:pt x="41494" y="14984"/>
                    <a:pt x="36653" y="9105"/>
                    <a:pt x="26740" y="9105"/>
                  </a:cubicBezTo>
                  <a:cubicBezTo>
                    <a:pt x="16252" y="9105"/>
                    <a:pt x="9336" y="18095"/>
                    <a:pt x="9336" y="29391"/>
                  </a:cubicBezTo>
                  <a:lnTo>
                    <a:pt x="9336" y="5786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76" name="Freeform: Shape 375">
              <a:extLst>
                <a:ext uri="{FF2B5EF4-FFF2-40B4-BE49-F238E27FC236}">
                  <a16:creationId xmlns:a16="http://schemas.microsoft.com/office/drawing/2014/main" id="{23BEF510-4FFB-B201-3263-5431E544FAA1}"/>
                </a:ext>
              </a:extLst>
            </p:cNvPr>
            <p:cNvSpPr/>
            <p:nvPr/>
          </p:nvSpPr>
          <p:spPr>
            <a:xfrm>
              <a:off x="1478215" y="7104887"/>
              <a:ext cx="49792" cy="86445"/>
            </a:xfrm>
            <a:custGeom>
              <a:avLst/>
              <a:gdLst>
                <a:gd name="connsiteX0" fmla="*/ 18211 w 49792"/>
                <a:gd name="connsiteY0" fmla="*/ 58899 h 86445"/>
                <a:gd name="connsiteX1" fmla="*/ 9336 w 49792"/>
                <a:gd name="connsiteY1" fmla="*/ 68004 h 86445"/>
                <a:gd name="connsiteX2" fmla="*/ 9336 w 49792"/>
                <a:gd name="connsiteY2" fmla="*/ 86445 h 86445"/>
                <a:gd name="connsiteX3" fmla="*/ 0 w 49792"/>
                <a:gd name="connsiteY3" fmla="*/ 86445 h 86445"/>
                <a:gd name="connsiteX4" fmla="*/ 0 w 49792"/>
                <a:gd name="connsiteY4" fmla="*/ 0 h 86445"/>
                <a:gd name="connsiteX5" fmla="*/ 9336 w 49792"/>
                <a:gd name="connsiteY5" fmla="*/ 0 h 86445"/>
                <a:gd name="connsiteX6" fmla="*/ 9336 w 49792"/>
                <a:gd name="connsiteY6" fmla="*/ 56132 h 86445"/>
                <a:gd name="connsiteX7" fmla="*/ 35385 w 49792"/>
                <a:gd name="connsiteY7" fmla="*/ 29622 h 86445"/>
                <a:gd name="connsiteX8" fmla="*/ 46565 w 49792"/>
                <a:gd name="connsiteY8" fmla="*/ 29622 h 86445"/>
                <a:gd name="connsiteX9" fmla="*/ 24666 w 49792"/>
                <a:gd name="connsiteY9" fmla="*/ 51983 h 86445"/>
                <a:gd name="connsiteX10" fmla="*/ 49793 w 49792"/>
                <a:gd name="connsiteY10" fmla="*/ 86445 h 86445"/>
                <a:gd name="connsiteX11" fmla="*/ 38267 w 49792"/>
                <a:gd name="connsiteY11" fmla="*/ 86445 h 86445"/>
                <a:gd name="connsiteX12" fmla="*/ 18211 w 49792"/>
                <a:gd name="connsiteY12" fmla="*/ 58899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9792" h="86445">
                  <a:moveTo>
                    <a:pt x="18211" y="58899"/>
                  </a:moveTo>
                  <a:lnTo>
                    <a:pt x="9336" y="68004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56132"/>
                  </a:lnTo>
                  <a:lnTo>
                    <a:pt x="35385" y="29622"/>
                  </a:lnTo>
                  <a:lnTo>
                    <a:pt x="46565" y="29622"/>
                  </a:lnTo>
                  <a:lnTo>
                    <a:pt x="24666" y="51983"/>
                  </a:lnTo>
                  <a:lnTo>
                    <a:pt x="49793" y="86445"/>
                  </a:lnTo>
                  <a:lnTo>
                    <a:pt x="38267" y="86445"/>
                  </a:lnTo>
                  <a:lnTo>
                    <a:pt x="18211" y="58899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77" name="Freeform: Shape 376">
              <a:extLst>
                <a:ext uri="{FF2B5EF4-FFF2-40B4-BE49-F238E27FC236}">
                  <a16:creationId xmlns:a16="http://schemas.microsoft.com/office/drawing/2014/main" id="{BB6A8C0B-0F00-5C0E-1C04-25111E4221B0}"/>
                </a:ext>
              </a:extLst>
            </p:cNvPr>
            <p:cNvSpPr/>
            <p:nvPr/>
          </p:nvSpPr>
          <p:spPr>
            <a:xfrm>
              <a:off x="1560396" y="7133472"/>
              <a:ext cx="59128" cy="58782"/>
            </a:xfrm>
            <a:custGeom>
              <a:avLst/>
              <a:gdLst>
                <a:gd name="connsiteX0" fmla="*/ 0 w 59128"/>
                <a:gd name="connsiteY0" fmla="*/ 29276 h 58782"/>
                <a:gd name="connsiteX1" fmla="*/ 29852 w 59128"/>
                <a:gd name="connsiteY1" fmla="*/ 0 h 58782"/>
                <a:gd name="connsiteX2" fmla="*/ 59129 w 59128"/>
                <a:gd name="connsiteY2" fmla="*/ 29276 h 58782"/>
                <a:gd name="connsiteX3" fmla="*/ 29852 w 59128"/>
                <a:gd name="connsiteY3" fmla="*/ 58783 h 58782"/>
                <a:gd name="connsiteX4" fmla="*/ 0 w 59128"/>
                <a:gd name="connsiteY4" fmla="*/ 29276 h 58782"/>
                <a:gd name="connsiteX5" fmla="*/ 29737 w 59128"/>
                <a:gd name="connsiteY5" fmla="*/ 8875 h 58782"/>
                <a:gd name="connsiteX6" fmla="*/ 9682 w 59128"/>
                <a:gd name="connsiteY6" fmla="*/ 29391 h 58782"/>
                <a:gd name="connsiteX7" fmla="*/ 29737 w 59128"/>
                <a:gd name="connsiteY7" fmla="*/ 50023 h 58782"/>
                <a:gd name="connsiteX8" fmla="*/ 49447 w 59128"/>
                <a:gd name="connsiteY8" fmla="*/ 29391 h 58782"/>
                <a:gd name="connsiteX9" fmla="*/ 29737 w 59128"/>
                <a:gd name="connsiteY9" fmla="*/ 8875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2">
                  <a:moveTo>
                    <a:pt x="0" y="29276"/>
                  </a:moveTo>
                  <a:cubicBezTo>
                    <a:pt x="0" y="12332"/>
                    <a:pt x="12563" y="0"/>
                    <a:pt x="29852" y="0"/>
                  </a:cubicBezTo>
                  <a:cubicBezTo>
                    <a:pt x="47142" y="0"/>
                    <a:pt x="59129" y="12332"/>
                    <a:pt x="59129" y="29276"/>
                  </a:cubicBezTo>
                  <a:cubicBezTo>
                    <a:pt x="59129" y="46219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6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19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8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78" name="Freeform: Shape 377">
              <a:extLst>
                <a:ext uri="{FF2B5EF4-FFF2-40B4-BE49-F238E27FC236}">
                  <a16:creationId xmlns:a16="http://schemas.microsoft.com/office/drawing/2014/main" id="{5C46139A-6EBC-B253-7C6B-DF2B4D877868}"/>
                </a:ext>
              </a:extLst>
            </p:cNvPr>
            <p:cNvSpPr/>
            <p:nvPr/>
          </p:nvSpPr>
          <p:spPr>
            <a:xfrm>
              <a:off x="1634393" y="7133472"/>
              <a:ext cx="30082" cy="57860"/>
            </a:xfrm>
            <a:custGeom>
              <a:avLst/>
              <a:gdLst>
                <a:gd name="connsiteX0" fmla="*/ 9336 w 30082"/>
                <a:gd name="connsiteY0" fmla="*/ 57860 h 57860"/>
                <a:gd name="connsiteX1" fmla="*/ 0 w 30082"/>
                <a:gd name="connsiteY1" fmla="*/ 57860 h 57860"/>
                <a:gd name="connsiteX2" fmla="*/ 0 w 30082"/>
                <a:gd name="connsiteY2" fmla="*/ 1037 h 57860"/>
                <a:gd name="connsiteX3" fmla="*/ 9336 w 30082"/>
                <a:gd name="connsiteY3" fmla="*/ 1037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59 h 57860"/>
                <a:gd name="connsiteX8" fmla="*/ 9336 w 30082"/>
                <a:gd name="connsiteY8" fmla="*/ 57860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0"/>
                  </a:moveTo>
                  <a:lnTo>
                    <a:pt x="0" y="57860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7" y="9105"/>
                    <a:pt x="9336" y="16712"/>
                    <a:pt x="9336" y="30659"/>
                  </a:cubicBezTo>
                  <a:lnTo>
                    <a:pt x="9336" y="5786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79" name="Freeform: Shape 378">
              <a:extLst>
                <a:ext uri="{FF2B5EF4-FFF2-40B4-BE49-F238E27FC236}">
                  <a16:creationId xmlns:a16="http://schemas.microsoft.com/office/drawing/2014/main" id="{E312FA1C-3AC4-CF03-C0F3-C3E910AC5066}"/>
                </a:ext>
              </a:extLst>
            </p:cNvPr>
            <p:cNvSpPr/>
            <p:nvPr/>
          </p:nvSpPr>
          <p:spPr>
            <a:xfrm>
              <a:off x="1696865" y="7133472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8 h 58782"/>
                <a:gd name="connsiteX4" fmla="*/ 807 w 40341"/>
                <a:gd name="connsiteY4" fmla="*/ 16136 h 58782"/>
                <a:gd name="connsiteX5" fmla="*/ 20401 w 40341"/>
                <a:gd name="connsiteY5" fmla="*/ 0 h 58782"/>
                <a:gd name="connsiteX6" fmla="*/ 37575 w 40341"/>
                <a:gd name="connsiteY6" fmla="*/ 5186 h 58782"/>
                <a:gd name="connsiteX7" fmla="*/ 37575 w 40341"/>
                <a:gd name="connsiteY7" fmla="*/ 14868 h 58782"/>
                <a:gd name="connsiteX8" fmla="*/ 20516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7 h 58782"/>
                <a:gd name="connsiteX12" fmla="*/ 40341 w 40341"/>
                <a:gd name="connsiteY12" fmla="*/ 41378 h 58782"/>
                <a:gd name="connsiteX13" fmla="*/ 19248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5"/>
                    <a:pt x="29276" y="37574"/>
                    <a:pt x="25012" y="35846"/>
                  </a:cubicBezTo>
                  <a:lnTo>
                    <a:pt x="11641" y="30428"/>
                  </a:lnTo>
                  <a:cubicBezTo>
                    <a:pt x="4610" y="27432"/>
                    <a:pt x="807" y="23398"/>
                    <a:pt x="807" y="16136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4"/>
                    <a:pt x="37575" y="5186"/>
                  </a:cubicBezTo>
                  <a:lnTo>
                    <a:pt x="37575" y="14868"/>
                  </a:lnTo>
                  <a:cubicBezTo>
                    <a:pt x="32388" y="10373"/>
                    <a:pt x="26164" y="7722"/>
                    <a:pt x="20516" y="7722"/>
                  </a:cubicBezTo>
                  <a:cubicBezTo>
                    <a:pt x="14408" y="7722"/>
                    <a:pt x="10143" y="10488"/>
                    <a:pt x="10143" y="15214"/>
                  </a:cubicBezTo>
                  <a:cubicBezTo>
                    <a:pt x="10143" y="18557"/>
                    <a:pt x="11757" y="20631"/>
                    <a:pt x="16252" y="22361"/>
                  </a:cubicBezTo>
                  <a:lnTo>
                    <a:pt x="29737" y="27777"/>
                  </a:lnTo>
                  <a:cubicBezTo>
                    <a:pt x="36999" y="30890"/>
                    <a:pt x="40341" y="35270"/>
                    <a:pt x="40341" y="41378"/>
                  </a:cubicBezTo>
                  <a:cubicBezTo>
                    <a:pt x="40341" y="52097"/>
                    <a:pt x="31697" y="58783"/>
                    <a:pt x="19248" y="58783"/>
                  </a:cubicBezTo>
                  <a:cubicBezTo>
                    <a:pt x="11757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80" name="Freeform: Shape 379">
              <a:extLst>
                <a:ext uri="{FF2B5EF4-FFF2-40B4-BE49-F238E27FC236}">
                  <a16:creationId xmlns:a16="http://schemas.microsoft.com/office/drawing/2014/main" id="{28334F93-7F12-D7BD-35E5-50E2FAD98C16}"/>
                </a:ext>
              </a:extLst>
            </p:cNvPr>
            <p:cNvSpPr/>
            <p:nvPr/>
          </p:nvSpPr>
          <p:spPr>
            <a:xfrm>
              <a:off x="1747118" y="7133472"/>
              <a:ext cx="48524" cy="58782"/>
            </a:xfrm>
            <a:custGeom>
              <a:avLst/>
              <a:gdLst>
                <a:gd name="connsiteX0" fmla="*/ 30429 w 48524"/>
                <a:gd name="connsiteY0" fmla="*/ 50023 h 58782"/>
                <a:gd name="connsiteX1" fmla="*/ 48525 w 48524"/>
                <a:gd name="connsiteY1" fmla="*/ 43914 h 58782"/>
                <a:gd name="connsiteX2" fmla="*/ 48525 w 48524"/>
                <a:gd name="connsiteY2" fmla="*/ 53480 h 58782"/>
                <a:gd name="connsiteX3" fmla="*/ 29622 w 48524"/>
                <a:gd name="connsiteY3" fmla="*/ 58783 h 58782"/>
                <a:gd name="connsiteX4" fmla="*/ 0 w 48524"/>
                <a:gd name="connsiteY4" fmla="*/ 29391 h 58782"/>
                <a:gd name="connsiteX5" fmla="*/ 29737 w 48524"/>
                <a:gd name="connsiteY5" fmla="*/ 0 h 58782"/>
                <a:gd name="connsiteX6" fmla="*/ 47948 w 48524"/>
                <a:gd name="connsiteY6" fmla="*/ 5763 h 58782"/>
                <a:gd name="connsiteX7" fmla="*/ 47948 w 48524"/>
                <a:gd name="connsiteY7" fmla="*/ 16136 h 58782"/>
                <a:gd name="connsiteX8" fmla="*/ 30314 w 48524"/>
                <a:gd name="connsiteY8" fmla="*/ 8875 h 58782"/>
                <a:gd name="connsiteX9" fmla="*/ 9682 w 48524"/>
                <a:gd name="connsiteY9" fmla="*/ 29391 h 58782"/>
                <a:gd name="connsiteX10" fmla="*/ 30429 w 48524"/>
                <a:gd name="connsiteY10" fmla="*/ 5002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2">
                  <a:moveTo>
                    <a:pt x="30429" y="50023"/>
                  </a:moveTo>
                  <a:cubicBezTo>
                    <a:pt x="37344" y="50023"/>
                    <a:pt x="43568" y="48179"/>
                    <a:pt x="48525" y="43914"/>
                  </a:cubicBezTo>
                  <a:lnTo>
                    <a:pt x="48525" y="53480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59"/>
                    <a:pt x="47948" y="5763"/>
                  </a:cubicBezTo>
                  <a:lnTo>
                    <a:pt x="47948" y="16136"/>
                  </a:lnTo>
                  <a:cubicBezTo>
                    <a:pt x="43453" y="11411"/>
                    <a:pt x="37344" y="8875"/>
                    <a:pt x="30314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81" name="Freeform: Shape 380">
              <a:extLst>
                <a:ext uri="{FF2B5EF4-FFF2-40B4-BE49-F238E27FC236}">
                  <a16:creationId xmlns:a16="http://schemas.microsoft.com/office/drawing/2014/main" id="{6280D691-2F16-F37D-0D8C-8D4B1B688EF6}"/>
                </a:ext>
              </a:extLst>
            </p:cNvPr>
            <p:cNvSpPr/>
            <p:nvPr/>
          </p:nvSpPr>
          <p:spPr>
            <a:xfrm>
              <a:off x="1806132" y="7133472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1 w 58782"/>
                <a:gd name="connsiteY4" fmla="*/ 11756 h 58782"/>
                <a:gd name="connsiteX5" fmla="*/ 49331 w 58782"/>
                <a:gd name="connsiteY5" fmla="*/ 1037 h 58782"/>
                <a:gd name="connsiteX6" fmla="*/ 58783 w 58782"/>
                <a:gd name="connsiteY6" fmla="*/ 1037 h 58782"/>
                <a:gd name="connsiteX7" fmla="*/ 58783 w 58782"/>
                <a:gd name="connsiteY7" fmla="*/ 57860 h 58782"/>
                <a:gd name="connsiteX8" fmla="*/ 49331 w 58782"/>
                <a:gd name="connsiteY8" fmla="*/ 57860 h 58782"/>
                <a:gd name="connsiteX9" fmla="*/ 49331 w 58782"/>
                <a:gd name="connsiteY9" fmla="*/ 47257 h 58782"/>
                <a:gd name="connsiteX10" fmla="*/ 9682 w 58782"/>
                <a:gd name="connsiteY10" fmla="*/ 29621 h 58782"/>
                <a:gd name="connsiteX11" fmla="*/ 29391 w 58782"/>
                <a:gd name="connsiteY11" fmla="*/ 50023 h 58782"/>
                <a:gd name="connsiteX12" fmla="*/ 49331 w 58782"/>
                <a:gd name="connsiteY12" fmla="*/ 29621 h 58782"/>
                <a:gd name="connsiteX13" fmla="*/ 29391 w 58782"/>
                <a:gd name="connsiteY13" fmla="*/ 8875 h 58782"/>
                <a:gd name="connsiteX14" fmla="*/ 9682 w 58782"/>
                <a:gd name="connsiteY14" fmla="*/ 29621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6"/>
                  </a:cubicBezTo>
                  <a:lnTo>
                    <a:pt x="49331" y="1037"/>
                  </a:lnTo>
                  <a:lnTo>
                    <a:pt x="58783" y="1037"/>
                  </a:lnTo>
                  <a:lnTo>
                    <a:pt x="58783" y="57860"/>
                  </a:lnTo>
                  <a:lnTo>
                    <a:pt x="49331" y="57860"/>
                  </a:lnTo>
                  <a:lnTo>
                    <a:pt x="49331" y="47257"/>
                  </a:lnTo>
                  <a:close/>
                  <a:moveTo>
                    <a:pt x="9682" y="29621"/>
                  </a:moveTo>
                  <a:cubicBezTo>
                    <a:pt x="9682" y="41378"/>
                    <a:pt x="17981" y="50023"/>
                    <a:pt x="29391" y="50023"/>
                  </a:cubicBezTo>
                  <a:cubicBezTo>
                    <a:pt x="40802" y="50023"/>
                    <a:pt x="49331" y="41378"/>
                    <a:pt x="49331" y="29621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4"/>
                    <a:pt x="9682" y="29621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82" name="Freeform: Shape 381">
              <a:extLst>
                <a:ext uri="{FF2B5EF4-FFF2-40B4-BE49-F238E27FC236}">
                  <a16:creationId xmlns:a16="http://schemas.microsoft.com/office/drawing/2014/main" id="{CD86BECB-6C1E-EF72-7181-010DD1E219E6}"/>
                </a:ext>
              </a:extLst>
            </p:cNvPr>
            <p:cNvSpPr/>
            <p:nvPr/>
          </p:nvSpPr>
          <p:spPr>
            <a:xfrm>
              <a:off x="1884163" y="7133472"/>
              <a:ext cx="50945" cy="57860"/>
            </a:xfrm>
            <a:custGeom>
              <a:avLst/>
              <a:gdLst>
                <a:gd name="connsiteX0" fmla="*/ 9336 w 50945"/>
                <a:gd name="connsiteY0" fmla="*/ 57860 h 57860"/>
                <a:gd name="connsiteX1" fmla="*/ 0 w 50945"/>
                <a:gd name="connsiteY1" fmla="*/ 57860 h 57860"/>
                <a:gd name="connsiteX2" fmla="*/ 0 w 50945"/>
                <a:gd name="connsiteY2" fmla="*/ 1037 h 57860"/>
                <a:gd name="connsiteX3" fmla="*/ 9336 w 50945"/>
                <a:gd name="connsiteY3" fmla="*/ 1037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0 h 57860"/>
                <a:gd name="connsiteX8" fmla="*/ 41494 w 50945"/>
                <a:gd name="connsiteY8" fmla="*/ 57860 h 57860"/>
                <a:gd name="connsiteX9" fmla="*/ 41494 w 50945"/>
                <a:gd name="connsiteY9" fmla="*/ 26048 h 57860"/>
                <a:gd name="connsiteX10" fmla="*/ 26740 w 50945"/>
                <a:gd name="connsiteY10" fmla="*/ 9105 h 57860"/>
                <a:gd name="connsiteX11" fmla="*/ 9336 w 50945"/>
                <a:gd name="connsiteY11" fmla="*/ 29391 h 57860"/>
                <a:gd name="connsiteX12" fmla="*/ 9336 w 50945"/>
                <a:gd name="connsiteY12" fmla="*/ 57860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0"/>
                  </a:moveTo>
                  <a:lnTo>
                    <a:pt x="0" y="57860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641"/>
                  </a:lnTo>
                  <a:cubicBezTo>
                    <a:pt x="13370" y="4610"/>
                    <a:pt x="20286" y="0"/>
                    <a:pt x="29046" y="0"/>
                  </a:cubicBezTo>
                  <a:cubicBezTo>
                    <a:pt x="43453" y="0"/>
                    <a:pt x="50945" y="10373"/>
                    <a:pt x="50945" y="24435"/>
                  </a:cubicBezTo>
                  <a:lnTo>
                    <a:pt x="50945" y="57860"/>
                  </a:lnTo>
                  <a:lnTo>
                    <a:pt x="41494" y="57860"/>
                  </a:lnTo>
                  <a:lnTo>
                    <a:pt x="41494" y="26048"/>
                  </a:lnTo>
                  <a:cubicBezTo>
                    <a:pt x="41494" y="14984"/>
                    <a:pt x="36653" y="9105"/>
                    <a:pt x="26740" y="9105"/>
                  </a:cubicBezTo>
                  <a:cubicBezTo>
                    <a:pt x="16252" y="9105"/>
                    <a:pt x="9336" y="18095"/>
                    <a:pt x="9336" y="29391"/>
                  </a:cubicBezTo>
                  <a:lnTo>
                    <a:pt x="9336" y="5786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83" name="Freeform: Shape 382">
              <a:extLst>
                <a:ext uri="{FF2B5EF4-FFF2-40B4-BE49-F238E27FC236}">
                  <a16:creationId xmlns:a16="http://schemas.microsoft.com/office/drawing/2014/main" id="{D5D7EF78-F379-0E07-3970-C5425316DC4B}"/>
                </a:ext>
              </a:extLst>
            </p:cNvPr>
            <p:cNvSpPr/>
            <p:nvPr/>
          </p:nvSpPr>
          <p:spPr>
            <a:xfrm>
              <a:off x="1953089" y="7133472"/>
              <a:ext cx="50945" cy="57860"/>
            </a:xfrm>
            <a:custGeom>
              <a:avLst/>
              <a:gdLst>
                <a:gd name="connsiteX0" fmla="*/ 9336 w 50945"/>
                <a:gd name="connsiteY0" fmla="*/ 57860 h 57860"/>
                <a:gd name="connsiteX1" fmla="*/ 0 w 50945"/>
                <a:gd name="connsiteY1" fmla="*/ 57860 h 57860"/>
                <a:gd name="connsiteX2" fmla="*/ 0 w 50945"/>
                <a:gd name="connsiteY2" fmla="*/ 1037 h 57860"/>
                <a:gd name="connsiteX3" fmla="*/ 9336 w 50945"/>
                <a:gd name="connsiteY3" fmla="*/ 1037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0 h 57860"/>
                <a:gd name="connsiteX8" fmla="*/ 41494 w 50945"/>
                <a:gd name="connsiteY8" fmla="*/ 57860 h 57860"/>
                <a:gd name="connsiteX9" fmla="*/ 41494 w 50945"/>
                <a:gd name="connsiteY9" fmla="*/ 26048 h 57860"/>
                <a:gd name="connsiteX10" fmla="*/ 26741 w 50945"/>
                <a:gd name="connsiteY10" fmla="*/ 9105 h 57860"/>
                <a:gd name="connsiteX11" fmla="*/ 9336 w 50945"/>
                <a:gd name="connsiteY11" fmla="*/ 29391 h 57860"/>
                <a:gd name="connsiteX12" fmla="*/ 9336 w 50945"/>
                <a:gd name="connsiteY12" fmla="*/ 57860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0"/>
                  </a:moveTo>
                  <a:lnTo>
                    <a:pt x="0" y="57860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641"/>
                  </a:lnTo>
                  <a:cubicBezTo>
                    <a:pt x="13370" y="4610"/>
                    <a:pt x="20286" y="0"/>
                    <a:pt x="29046" y="0"/>
                  </a:cubicBezTo>
                  <a:cubicBezTo>
                    <a:pt x="43453" y="0"/>
                    <a:pt x="50945" y="10373"/>
                    <a:pt x="50945" y="24435"/>
                  </a:cubicBezTo>
                  <a:lnTo>
                    <a:pt x="50945" y="57860"/>
                  </a:lnTo>
                  <a:lnTo>
                    <a:pt x="41494" y="57860"/>
                  </a:lnTo>
                  <a:lnTo>
                    <a:pt x="41494" y="26048"/>
                  </a:lnTo>
                  <a:cubicBezTo>
                    <a:pt x="41494" y="14984"/>
                    <a:pt x="36653" y="9105"/>
                    <a:pt x="26741" y="9105"/>
                  </a:cubicBezTo>
                  <a:cubicBezTo>
                    <a:pt x="16252" y="9105"/>
                    <a:pt x="9336" y="18095"/>
                    <a:pt x="9336" y="29391"/>
                  </a:cubicBezTo>
                  <a:lnTo>
                    <a:pt x="9336" y="5786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84" name="Freeform: Shape 383">
              <a:extLst>
                <a:ext uri="{FF2B5EF4-FFF2-40B4-BE49-F238E27FC236}">
                  <a16:creationId xmlns:a16="http://schemas.microsoft.com/office/drawing/2014/main" id="{8B388CC6-CF77-0CFB-8363-A59B0AE8C17F}"/>
                </a:ext>
              </a:extLst>
            </p:cNvPr>
            <p:cNvSpPr/>
            <p:nvPr/>
          </p:nvSpPr>
          <p:spPr>
            <a:xfrm>
              <a:off x="2019940" y="7111457"/>
              <a:ext cx="16828" cy="79875"/>
            </a:xfrm>
            <a:custGeom>
              <a:avLst/>
              <a:gdLst>
                <a:gd name="connsiteX0" fmla="*/ 0 w 16828"/>
                <a:gd name="connsiteY0" fmla="*/ 6225 h 79875"/>
                <a:gd name="connsiteX1" fmla="*/ 5994 w 16828"/>
                <a:gd name="connsiteY1" fmla="*/ 0 h 79875"/>
                <a:gd name="connsiteX2" fmla="*/ 10028 w 16828"/>
                <a:gd name="connsiteY2" fmla="*/ 1268 h 79875"/>
                <a:gd name="connsiteX3" fmla="*/ 16828 w 16828"/>
                <a:gd name="connsiteY3" fmla="*/ 6109 h 79875"/>
                <a:gd name="connsiteX4" fmla="*/ 10028 w 16828"/>
                <a:gd name="connsiteY4" fmla="*/ 10835 h 79875"/>
                <a:gd name="connsiteX5" fmla="*/ 5994 w 16828"/>
                <a:gd name="connsiteY5" fmla="*/ 12218 h 79875"/>
                <a:gd name="connsiteX6" fmla="*/ 0 w 16828"/>
                <a:gd name="connsiteY6" fmla="*/ 6225 h 79875"/>
                <a:gd name="connsiteX7" fmla="*/ 1959 w 16828"/>
                <a:gd name="connsiteY7" fmla="*/ 23052 h 79875"/>
                <a:gd name="connsiteX8" fmla="*/ 11411 w 16828"/>
                <a:gd name="connsiteY8" fmla="*/ 23052 h 79875"/>
                <a:gd name="connsiteX9" fmla="*/ 11411 w 16828"/>
                <a:gd name="connsiteY9" fmla="*/ 79875 h 79875"/>
                <a:gd name="connsiteX10" fmla="*/ 1959 w 16828"/>
                <a:gd name="connsiteY10" fmla="*/ 79875 h 79875"/>
                <a:gd name="connsiteX11" fmla="*/ 1959 w 16828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8" h="79875">
                  <a:moveTo>
                    <a:pt x="0" y="6225"/>
                  </a:moveTo>
                  <a:cubicBezTo>
                    <a:pt x="0" y="2766"/>
                    <a:pt x="2651" y="0"/>
                    <a:pt x="5994" y="0"/>
                  </a:cubicBezTo>
                  <a:cubicBezTo>
                    <a:pt x="7492" y="0"/>
                    <a:pt x="8760" y="346"/>
                    <a:pt x="10028" y="1268"/>
                  </a:cubicBezTo>
                  <a:lnTo>
                    <a:pt x="16828" y="6109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4" y="12218"/>
                  </a:cubicBezTo>
                  <a:cubicBezTo>
                    <a:pt x="2651" y="12218"/>
                    <a:pt x="0" y="9567"/>
                    <a:pt x="0" y="6225"/>
                  </a:cubicBezTo>
                  <a:close/>
                  <a:moveTo>
                    <a:pt x="1959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59" y="79875"/>
                  </a:lnTo>
                  <a:lnTo>
                    <a:pt x="1959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85" name="Freeform: Shape 384">
              <a:extLst>
                <a:ext uri="{FF2B5EF4-FFF2-40B4-BE49-F238E27FC236}">
                  <a16:creationId xmlns:a16="http://schemas.microsoft.com/office/drawing/2014/main" id="{8FD264B8-71D0-3B24-FBB9-8C502B0838DA}"/>
                </a:ext>
              </a:extLst>
            </p:cNvPr>
            <p:cNvSpPr/>
            <p:nvPr/>
          </p:nvSpPr>
          <p:spPr>
            <a:xfrm>
              <a:off x="2050369" y="7133472"/>
              <a:ext cx="50945" cy="57860"/>
            </a:xfrm>
            <a:custGeom>
              <a:avLst/>
              <a:gdLst>
                <a:gd name="connsiteX0" fmla="*/ 9336 w 50945"/>
                <a:gd name="connsiteY0" fmla="*/ 57860 h 57860"/>
                <a:gd name="connsiteX1" fmla="*/ 0 w 50945"/>
                <a:gd name="connsiteY1" fmla="*/ 57860 h 57860"/>
                <a:gd name="connsiteX2" fmla="*/ 0 w 50945"/>
                <a:gd name="connsiteY2" fmla="*/ 1037 h 57860"/>
                <a:gd name="connsiteX3" fmla="*/ 9336 w 50945"/>
                <a:gd name="connsiteY3" fmla="*/ 1037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0 h 57860"/>
                <a:gd name="connsiteX8" fmla="*/ 41494 w 50945"/>
                <a:gd name="connsiteY8" fmla="*/ 57860 h 57860"/>
                <a:gd name="connsiteX9" fmla="*/ 41494 w 50945"/>
                <a:gd name="connsiteY9" fmla="*/ 26048 h 57860"/>
                <a:gd name="connsiteX10" fmla="*/ 26741 w 50945"/>
                <a:gd name="connsiteY10" fmla="*/ 9105 h 57860"/>
                <a:gd name="connsiteX11" fmla="*/ 9336 w 50945"/>
                <a:gd name="connsiteY11" fmla="*/ 29391 h 57860"/>
                <a:gd name="connsiteX12" fmla="*/ 9336 w 50945"/>
                <a:gd name="connsiteY12" fmla="*/ 57860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0"/>
                  </a:moveTo>
                  <a:lnTo>
                    <a:pt x="0" y="57860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641"/>
                  </a:lnTo>
                  <a:cubicBezTo>
                    <a:pt x="13370" y="4610"/>
                    <a:pt x="20286" y="0"/>
                    <a:pt x="29046" y="0"/>
                  </a:cubicBezTo>
                  <a:cubicBezTo>
                    <a:pt x="43453" y="0"/>
                    <a:pt x="50945" y="10373"/>
                    <a:pt x="50945" y="24435"/>
                  </a:cubicBezTo>
                  <a:lnTo>
                    <a:pt x="50945" y="57860"/>
                  </a:lnTo>
                  <a:lnTo>
                    <a:pt x="41494" y="57860"/>
                  </a:lnTo>
                  <a:lnTo>
                    <a:pt x="41494" y="26048"/>
                  </a:lnTo>
                  <a:cubicBezTo>
                    <a:pt x="41494" y="14984"/>
                    <a:pt x="36653" y="9105"/>
                    <a:pt x="26741" y="9105"/>
                  </a:cubicBezTo>
                  <a:cubicBezTo>
                    <a:pt x="16252" y="9105"/>
                    <a:pt x="9336" y="18095"/>
                    <a:pt x="9336" y="29391"/>
                  </a:cubicBezTo>
                  <a:lnTo>
                    <a:pt x="9336" y="5786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86" name="Freeform: Shape 385">
              <a:extLst>
                <a:ext uri="{FF2B5EF4-FFF2-40B4-BE49-F238E27FC236}">
                  <a16:creationId xmlns:a16="http://schemas.microsoft.com/office/drawing/2014/main" id="{DFC2CD18-AF58-395E-492B-6003AB0B005C}"/>
                </a:ext>
              </a:extLst>
            </p:cNvPr>
            <p:cNvSpPr/>
            <p:nvPr/>
          </p:nvSpPr>
          <p:spPr>
            <a:xfrm>
              <a:off x="2114453" y="7133357"/>
              <a:ext cx="58782" cy="87597"/>
            </a:xfrm>
            <a:custGeom>
              <a:avLst/>
              <a:gdLst>
                <a:gd name="connsiteX0" fmla="*/ 28815 w 58782"/>
                <a:gd name="connsiteY0" fmla="*/ 87598 h 87597"/>
                <a:gd name="connsiteX1" fmla="*/ 5994 w 58782"/>
                <a:gd name="connsiteY1" fmla="*/ 80336 h 87597"/>
                <a:gd name="connsiteX2" fmla="*/ 5994 w 58782"/>
                <a:gd name="connsiteY2" fmla="*/ 69963 h 87597"/>
                <a:gd name="connsiteX3" fmla="*/ 28815 w 58782"/>
                <a:gd name="connsiteY3" fmla="*/ 78722 h 87597"/>
                <a:gd name="connsiteX4" fmla="*/ 49331 w 58782"/>
                <a:gd name="connsiteY4" fmla="*/ 59013 h 87597"/>
                <a:gd name="connsiteX5" fmla="*/ 49331 w 58782"/>
                <a:gd name="connsiteY5" fmla="*/ 47257 h 87597"/>
                <a:gd name="connsiteX6" fmla="*/ 28585 w 58782"/>
                <a:gd name="connsiteY6" fmla="*/ 58783 h 87597"/>
                <a:gd name="connsiteX7" fmla="*/ 0 w 58782"/>
                <a:gd name="connsiteY7" fmla="*/ 29737 h 87597"/>
                <a:gd name="connsiteX8" fmla="*/ 28585 w 58782"/>
                <a:gd name="connsiteY8" fmla="*/ 0 h 87597"/>
                <a:gd name="connsiteX9" fmla="*/ 49331 w 58782"/>
                <a:gd name="connsiteY9" fmla="*/ 11871 h 87597"/>
                <a:gd name="connsiteX10" fmla="*/ 49331 w 58782"/>
                <a:gd name="connsiteY10" fmla="*/ 1037 h 87597"/>
                <a:gd name="connsiteX11" fmla="*/ 58783 w 58782"/>
                <a:gd name="connsiteY11" fmla="*/ 1037 h 87597"/>
                <a:gd name="connsiteX12" fmla="*/ 58783 w 58782"/>
                <a:gd name="connsiteY12" fmla="*/ 58322 h 87597"/>
                <a:gd name="connsiteX13" fmla="*/ 28815 w 58782"/>
                <a:gd name="connsiteY13" fmla="*/ 87598 h 87597"/>
                <a:gd name="connsiteX14" fmla="*/ 29391 w 58782"/>
                <a:gd name="connsiteY14" fmla="*/ 8875 h 87597"/>
                <a:gd name="connsiteX15" fmla="*/ 9682 w 58782"/>
                <a:gd name="connsiteY15" fmla="*/ 29622 h 87597"/>
                <a:gd name="connsiteX16" fmla="*/ 29391 w 58782"/>
                <a:gd name="connsiteY16" fmla="*/ 50023 h 87597"/>
                <a:gd name="connsiteX17" fmla="*/ 49331 w 58782"/>
                <a:gd name="connsiteY17" fmla="*/ 29622 h 87597"/>
                <a:gd name="connsiteX18" fmla="*/ 29391 w 58782"/>
                <a:gd name="connsiteY18" fmla="*/ 8875 h 875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8782" h="87597">
                  <a:moveTo>
                    <a:pt x="28815" y="87598"/>
                  </a:moveTo>
                  <a:cubicBezTo>
                    <a:pt x="20516" y="87598"/>
                    <a:pt x="12679" y="85178"/>
                    <a:pt x="5994" y="80336"/>
                  </a:cubicBezTo>
                  <a:lnTo>
                    <a:pt x="5994" y="69963"/>
                  </a:lnTo>
                  <a:cubicBezTo>
                    <a:pt x="12448" y="75956"/>
                    <a:pt x="21208" y="78722"/>
                    <a:pt x="28815" y="78722"/>
                  </a:cubicBezTo>
                  <a:cubicBezTo>
                    <a:pt x="42185" y="78722"/>
                    <a:pt x="49331" y="71807"/>
                    <a:pt x="49331" y="59013"/>
                  </a:cubicBezTo>
                  <a:lnTo>
                    <a:pt x="49331" y="47257"/>
                  </a:lnTo>
                  <a:cubicBezTo>
                    <a:pt x="45067" y="54403"/>
                    <a:pt x="37575" y="58783"/>
                    <a:pt x="28585" y="58783"/>
                  </a:cubicBezTo>
                  <a:cubicBezTo>
                    <a:pt x="11987" y="58783"/>
                    <a:pt x="0" y="46565"/>
                    <a:pt x="0" y="29737"/>
                  </a:cubicBezTo>
                  <a:cubicBezTo>
                    <a:pt x="0" y="12909"/>
                    <a:pt x="11987" y="0"/>
                    <a:pt x="28585" y="0"/>
                  </a:cubicBezTo>
                  <a:cubicBezTo>
                    <a:pt x="37575" y="0"/>
                    <a:pt x="45067" y="4610"/>
                    <a:pt x="49331" y="11871"/>
                  </a:cubicBezTo>
                  <a:lnTo>
                    <a:pt x="49331" y="1037"/>
                  </a:lnTo>
                  <a:lnTo>
                    <a:pt x="58783" y="1037"/>
                  </a:lnTo>
                  <a:lnTo>
                    <a:pt x="58783" y="58322"/>
                  </a:lnTo>
                  <a:cubicBezTo>
                    <a:pt x="58783" y="77109"/>
                    <a:pt x="47833" y="87598"/>
                    <a:pt x="28815" y="87598"/>
                  </a:cubicBezTo>
                  <a:close/>
                  <a:moveTo>
                    <a:pt x="29391" y="8875"/>
                  </a:moveTo>
                  <a:cubicBezTo>
                    <a:pt x="17981" y="8875"/>
                    <a:pt x="9682" y="17634"/>
                    <a:pt x="9682" y="29622"/>
                  </a:cubicBezTo>
                  <a:cubicBezTo>
                    <a:pt x="9682" y="41609"/>
                    <a:pt x="17981" y="50023"/>
                    <a:pt x="29391" y="50023"/>
                  </a:cubicBezTo>
                  <a:cubicBezTo>
                    <a:pt x="40802" y="50023"/>
                    <a:pt x="49331" y="41378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87" name="Freeform: Shape 386">
              <a:extLst>
                <a:ext uri="{FF2B5EF4-FFF2-40B4-BE49-F238E27FC236}">
                  <a16:creationId xmlns:a16="http://schemas.microsoft.com/office/drawing/2014/main" id="{EED4595A-6E90-39A4-A2C2-7A9FD48609D7}"/>
                </a:ext>
              </a:extLst>
            </p:cNvPr>
            <p:cNvSpPr/>
            <p:nvPr/>
          </p:nvSpPr>
          <p:spPr>
            <a:xfrm>
              <a:off x="2214384" y="7133472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1 w 58782"/>
                <a:gd name="connsiteY4" fmla="*/ 11756 h 58782"/>
                <a:gd name="connsiteX5" fmla="*/ 49331 w 58782"/>
                <a:gd name="connsiteY5" fmla="*/ 1037 h 58782"/>
                <a:gd name="connsiteX6" fmla="*/ 58783 w 58782"/>
                <a:gd name="connsiteY6" fmla="*/ 1037 h 58782"/>
                <a:gd name="connsiteX7" fmla="*/ 58783 w 58782"/>
                <a:gd name="connsiteY7" fmla="*/ 57860 h 58782"/>
                <a:gd name="connsiteX8" fmla="*/ 49331 w 58782"/>
                <a:gd name="connsiteY8" fmla="*/ 57860 h 58782"/>
                <a:gd name="connsiteX9" fmla="*/ 49331 w 58782"/>
                <a:gd name="connsiteY9" fmla="*/ 47257 h 58782"/>
                <a:gd name="connsiteX10" fmla="*/ 9682 w 58782"/>
                <a:gd name="connsiteY10" fmla="*/ 29621 h 58782"/>
                <a:gd name="connsiteX11" fmla="*/ 29391 w 58782"/>
                <a:gd name="connsiteY11" fmla="*/ 50023 h 58782"/>
                <a:gd name="connsiteX12" fmla="*/ 49331 w 58782"/>
                <a:gd name="connsiteY12" fmla="*/ 29621 h 58782"/>
                <a:gd name="connsiteX13" fmla="*/ 29391 w 58782"/>
                <a:gd name="connsiteY13" fmla="*/ 8875 h 58782"/>
                <a:gd name="connsiteX14" fmla="*/ 9682 w 58782"/>
                <a:gd name="connsiteY14" fmla="*/ 29621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6"/>
                  </a:cubicBezTo>
                  <a:lnTo>
                    <a:pt x="49331" y="1037"/>
                  </a:lnTo>
                  <a:lnTo>
                    <a:pt x="58783" y="1037"/>
                  </a:lnTo>
                  <a:lnTo>
                    <a:pt x="58783" y="57860"/>
                  </a:lnTo>
                  <a:lnTo>
                    <a:pt x="49331" y="57860"/>
                  </a:lnTo>
                  <a:lnTo>
                    <a:pt x="49331" y="47257"/>
                  </a:lnTo>
                  <a:close/>
                  <a:moveTo>
                    <a:pt x="9682" y="29621"/>
                  </a:moveTo>
                  <a:cubicBezTo>
                    <a:pt x="9682" y="41378"/>
                    <a:pt x="17981" y="50023"/>
                    <a:pt x="29391" y="50023"/>
                  </a:cubicBezTo>
                  <a:cubicBezTo>
                    <a:pt x="40802" y="50023"/>
                    <a:pt x="49331" y="41378"/>
                    <a:pt x="49331" y="29621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4"/>
                    <a:pt x="9682" y="29621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88" name="Freeform: Shape 387">
              <a:extLst>
                <a:ext uri="{FF2B5EF4-FFF2-40B4-BE49-F238E27FC236}">
                  <a16:creationId xmlns:a16="http://schemas.microsoft.com/office/drawing/2014/main" id="{957DF688-7DBF-A780-44B8-8A9CCB81ED46}"/>
                </a:ext>
              </a:extLst>
            </p:cNvPr>
            <p:cNvSpPr/>
            <p:nvPr/>
          </p:nvSpPr>
          <p:spPr>
            <a:xfrm>
              <a:off x="2313739" y="7103966"/>
              <a:ext cx="88289" cy="100852"/>
            </a:xfrm>
            <a:custGeom>
              <a:avLst/>
              <a:gdLst>
                <a:gd name="connsiteX0" fmla="*/ 69848 w 88289"/>
                <a:gd name="connsiteY0" fmla="*/ 80912 h 100852"/>
                <a:gd name="connsiteX1" fmla="*/ 88059 w 88289"/>
                <a:gd name="connsiteY1" fmla="*/ 100853 h 100852"/>
                <a:gd name="connsiteX2" fmla="*/ 75150 w 88289"/>
                <a:gd name="connsiteY2" fmla="*/ 100853 h 100852"/>
                <a:gd name="connsiteX3" fmla="*/ 61203 w 88289"/>
                <a:gd name="connsiteY3" fmla="*/ 85177 h 100852"/>
                <a:gd name="connsiteX4" fmla="*/ 44145 w 88289"/>
                <a:gd name="connsiteY4" fmla="*/ 88289 h 100852"/>
                <a:gd name="connsiteX5" fmla="*/ 0 w 88289"/>
                <a:gd name="connsiteY5" fmla="*/ 44029 h 100852"/>
                <a:gd name="connsiteX6" fmla="*/ 44145 w 88289"/>
                <a:gd name="connsiteY6" fmla="*/ 0 h 100852"/>
                <a:gd name="connsiteX7" fmla="*/ 88289 w 88289"/>
                <a:gd name="connsiteY7" fmla="*/ 44029 h 100852"/>
                <a:gd name="connsiteX8" fmla="*/ 69848 w 88289"/>
                <a:gd name="connsiteY8" fmla="*/ 80912 h 100852"/>
                <a:gd name="connsiteX9" fmla="*/ 44145 w 88289"/>
                <a:gd name="connsiteY9" fmla="*/ 79299 h 100852"/>
                <a:gd name="connsiteX10" fmla="*/ 78262 w 88289"/>
                <a:gd name="connsiteY10" fmla="*/ 44029 h 100852"/>
                <a:gd name="connsiteX11" fmla="*/ 44145 w 88289"/>
                <a:gd name="connsiteY11" fmla="*/ 8990 h 100852"/>
                <a:gd name="connsiteX12" fmla="*/ 10143 w 88289"/>
                <a:gd name="connsiteY12" fmla="*/ 44029 h 100852"/>
                <a:gd name="connsiteX13" fmla="*/ 44145 w 88289"/>
                <a:gd name="connsiteY13" fmla="*/ 79299 h 100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8289" h="100852">
                  <a:moveTo>
                    <a:pt x="69848" y="80912"/>
                  </a:moveTo>
                  <a:lnTo>
                    <a:pt x="88059" y="100853"/>
                  </a:lnTo>
                  <a:lnTo>
                    <a:pt x="75150" y="100853"/>
                  </a:lnTo>
                  <a:lnTo>
                    <a:pt x="61203" y="85177"/>
                  </a:lnTo>
                  <a:cubicBezTo>
                    <a:pt x="56132" y="87252"/>
                    <a:pt x="50369" y="88289"/>
                    <a:pt x="44145" y="88289"/>
                  </a:cubicBezTo>
                  <a:cubicBezTo>
                    <a:pt x="18326" y="88289"/>
                    <a:pt x="0" y="69848"/>
                    <a:pt x="0" y="44029"/>
                  </a:cubicBezTo>
                  <a:cubicBezTo>
                    <a:pt x="0" y="18211"/>
                    <a:pt x="18442" y="0"/>
                    <a:pt x="44145" y="0"/>
                  </a:cubicBezTo>
                  <a:cubicBezTo>
                    <a:pt x="69848" y="0"/>
                    <a:pt x="88289" y="18326"/>
                    <a:pt x="88289" y="44029"/>
                  </a:cubicBezTo>
                  <a:cubicBezTo>
                    <a:pt x="88289" y="60050"/>
                    <a:pt x="81259" y="73190"/>
                    <a:pt x="69848" y="80912"/>
                  </a:cubicBezTo>
                  <a:close/>
                  <a:moveTo>
                    <a:pt x="44145" y="79299"/>
                  </a:moveTo>
                  <a:cubicBezTo>
                    <a:pt x="64431" y="79299"/>
                    <a:pt x="78262" y="64315"/>
                    <a:pt x="78262" y="44029"/>
                  </a:cubicBezTo>
                  <a:cubicBezTo>
                    <a:pt x="78262" y="23744"/>
                    <a:pt x="64315" y="8990"/>
                    <a:pt x="44145" y="8990"/>
                  </a:cubicBezTo>
                  <a:cubicBezTo>
                    <a:pt x="23974" y="8990"/>
                    <a:pt x="10143" y="23744"/>
                    <a:pt x="10143" y="44029"/>
                  </a:cubicBezTo>
                  <a:cubicBezTo>
                    <a:pt x="10143" y="64315"/>
                    <a:pt x="23859" y="79299"/>
                    <a:pt x="44145" y="79299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89" name="Freeform: Shape 388">
              <a:extLst>
                <a:ext uri="{FF2B5EF4-FFF2-40B4-BE49-F238E27FC236}">
                  <a16:creationId xmlns:a16="http://schemas.microsoft.com/office/drawing/2014/main" id="{8D94FBF2-A54C-DD55-09D9-D8C155E99065}"/>
                </a:ext>
              </a:extLst>
            </p:cNvPr>
            <p:cNvSpPr/>
            <p:nvPr/>
          </p:nvSpPr>
          <p:spPr>
            <a:xfrm>
              <a:off x="2416321" y="7104887"/>
              <a:ext cx="58091" cy="86445"/>
            </a:xfrm>
            <a:custGeom>
              <a:avLst/>
              <a:gdLst>
                <a:gd name="connsiteX0" fmla="*/ 0 w 58091"/>
                <a:gd name="connsiteY0" fmla="*/ 0 h 86445"/>
                <a:gd name="connsiteX1" fmla="*/ 23744 w 58091"/>
                <a:gd name="connsiteY1" fmla="*/ 0 h 86445"/>
                <a:gd name="connsiteX2" fmla="*/ 52905 w 58091"/>
                <a:gd name="connsiteY2" fmla="*/ 27202 h 86445"/>
                <a:gd name="connsiteX3" fmla="*/ 34463 w 58091"/>
                <a:gd name="connsiteY3" fmla="*/ 52443 h 86445"/>
                <a:gd name="connsiteX4" fmla="*/ 58091 w 58091"/>
                <a:gd name="connsiteY4" fmla="*/ 86445 h 86445"/>
                <a:gd name="connsiteX5" fmla="*/ 46450 w 58091"/>
                <a:gd name="connsiteY5" fmla="*/ 86445 h 86445"/>
                <a:gd name="connsiteX6" fmla="*/ 24320 w 58091"/>
                <a:gd name="connsiteY6" fmla="*/ 54288 h 86445"/>
                <a:gd name="connsiteX7" fmla="*/ 21323 w 58091"/>
                <a:gd name="connsiteY7" fmla="*/ 54403 h 86445"/>
                <a:gd name="connsiteX8" fmla="*/ 9797 w 58091"/>
                <a:gd name="connsiteY8" fmla="*/ 54403 h 86445"/>
                <a:gd name="connsiteX9" fmla="*/ 9797 w 58091"/>
                <a:gd name="connsiteY9" fmla="*/ 86445 h 86445"/>
                <a:gd name="connsiteX10" fmla="*/ 0 w 58091"/>
                <a:gd name="connsiteY10" fmla="*/ 86445 h 86445"/>
                <a:gd name="connsiteX11" fmla="*/ 0 w 58091"/>
                <a:gd name="connsiteY11" fmla="*/ 0 h 86445"/>
                <a:gd name="connsiteX12" fmla="*/ 9797 w 58091"/>
                <a:gd name="connsiteY12" fmla="*/ 8875 h 86445"/>
                <a:gd name="connsiteX13" fmla="*/ 9797 w 58091"/>
                <a:gd name="connsiteY13" fmla="*/ 45413 h 86445"/>
                <a:gd name="connsiteX14" fmla="*/ 23398 w 58091"/>
                <a:gd name="connsiteY14" fmla="*/ 45413 h 86445"/>
                <a:gd name="connsiteX15" fmla="*/ 42762 w 58091"/>
                <a:gd name="connsiteY15" fmla="*/ 27202 h 86445"/>
                <a:gd name="connsiteX16" fmla="*/ 23398 w 58091"/>
                <a:gd name="connsiteY16" fmla="*/ 8875 h 86445"/>
                <a:gd name="connsiteX17" fmla="*/ 9797 w 58091"/>
                <a:gd name="connsiteY17" fmla="*/ 8875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8091" h="86445">
                  <a:moveTo>
                    <a:pt x="0" y="0"/>
                  </a:moveTo>
                  <a:lnTo>
                    <a:pt x="23744" y="0"/>
                  </a:lnTo>
                  <a:cubicBezTo>
                    <a:pt x="41263" y="0"/>
                    <a:pt x="52905" y="10374"/>
                    <a:pt x="52905" y="27202"/>
                  </a:cubicBezTo>
                  <a:cubicBezTo>
                    <a:pt x="52905" y="40111"/>
                    <a:pt x="45182" y="49101"/>
                    <a:pt x="34463" y="52443"/>
                  </a:cubicBezTo>
                  <a:lnTo>
                    <a:pt x="58091" y="86445"/>
                  </a:lnTo>
                  <a:lnTo>
                    <a:pt x="46450" y="86445"/>
                  </a:lnTo>
                  <a:lnTo>
                    <a:pt x="24320" y="54288"/>
                  </a:lnTo>
                  <a:cubicBezTo>
                    <a:pt x="23283" y="54288"/>
                    <a:pt x="22361" y="54403"/>
                    <a:pt x="21323" y="54403"/>
                  </a:cubicBezTo>
                  <a:lnTo>
                    <a:pt x="9797" y="54403"/>
                  </a:lnTo>
                  <a:lnTo>
                    <a:pt x="9797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  <a:moveTo>
                    <a:pt x="9797" y="8875"/>
                  </a:moveTo>
                  <a:lnTo>
                    <a:pt x="9797" y="45413"/>
                  </a:lnTo>
                  <a:lnTo>
                    <a:pt x="23398" y="45413"/>
                  </a:lnTo>
                  <a:cubicBezTo>
                    <a:pt x="35154" y="45413"/>
                    <a:pt x="42762" y="38728"/>
                    <a:pt x="42762" y="27202"/>
                  </a:cubicBezTo>
                  <a:cubicBezTo>
                    <a:pt x="42762" y="15676"/>
                    <a:pt x="35500" y="8875"/>
                    <a:pt x="23398" y="8875"/>
                  </a:cubicBezTo>
                  <a:lnTo>
                    <a:pt x="9797" y="8875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90" name="Freeform: Shape 389">
              <a:extLst>
                <a:ext uri="{FF2B5EF4-FFF2-40B4-BE49-F238E27FC236}">
                  <a16:creationId xmlns:a16="http://schemas.microsoft.com/office/drawing/2014/main" id="{5D4D11B7-C353-1467-C11F-D53327AA4AA1}"/>
                </a:ext>
              </a:extLst>
            </p:cNvPr>
            <p:cNvSpPr/>
            <p:nvPr/>
          </p:nvSpPr>
          <p:spPr>
            <a:xfrm>
              <a:off x="2508760" y="7133472"/>
              <a:ext cx="48524" cy="58782"/>
            </a:xfrm>
            <a:custGeom>
              <a:avLst/>
              <a:gdLst>
                <a:gd name="connsiteX0" fmla="*/ 30429 w 48524"/>
                <a:gd name="connsiteY0" fmla="*/ 50023 h 58782"/>
                <a:gd name="connsiteX1" fmla="*/ 48525 w 48524"/>
                <a:gd name="connsiteY1" fmla="*/ 43914 h 58782"/>
                <a:gd name="connsiteX2" fmla="*/ 48525 w 48524"/>
                <a:gd name="connsiteY2" fmla="*/ 53480 h 58782"/>
                <a:gd name="connsiteX3" fmla="*/ 29622 w 48524"/>
                <a:gd name="connsiteY3" fmla="*/ 58783 h 58782"/>
                <a:gd name="connsiteX4" fmla="*/ 0 w 48524"/>
                <a:gd name="connsiteY4" fmla="*/ 29391 h 58782"/>
                <a:gd name="connsiteX5" fmla="*/ 29737 w 48524"/>
                <a:gd name="connsiteY5" fmla="*/ 0 h 58782"/>
                <a:gd name="connsiteX6" fmla="*/ 47948 w 48524"/>
                <a:gd name="connsiteY6" fmla="*/ 5763 h 58782"/>
                <a:gd name="connsiteX7" fmla="*/ 47948 w 48524"/>
                <a:gd name="connsiteY7" fmla="*/ 16136 h 58782"/>
                <a:gd name="connsiteX8" fmla="*/ 30313 w 48524"/>
                <a:gd name="connsiteY8" fmla="*/ 8875 h 58782"/>
                <a:gd name="connsiteX9" fmla="*/ 9682 w 48524"/>
                <a:gd name="connsiteY9" fmla="*/ 29391 h 58782"/>
                <a:gd name="connsiteX10" fmla="*/ 30429 w 48524"/>
                <a:gd name="connsiteY10" fmla="*/ 5002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2">
                  <a:moveTo>
                    <a:pt x="30429" y="50023"/>
                  </a:moveTo>
                  <a:cubicBezTo>
                    <a:pt x="37344" y="50023"/>
                    <a:pt x="43568" y="48179"/>
                    <a:pt x="48525" y="43914"/>
                  </a:cubicBezTo>
                  <a:lnTo>
                    <a:pt x="48525" y="53480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59"/>
                    <a:pt x="47948" y="5763"/>
                  </a:cubicBezTo>
                  <a:lnTo>
                    <a:pt x="47948" y="16136"/>
                  </a:lnTo>
                  <a:cubicBezTo>
                    <a:pt x="43453" y="11411"/>
                    <a:pt x="37344" y="8875"/>
                    <a:pt x="30313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91" name="Freeform: Shape 390">
              <a:extLst>
                <a:ext uri="{FF2B5EF4-FFF2-40B4-BE49-F238E27FC236}">
                  <a16:creationId xmlns:a16="http://schemas.microsoft.com/office/drawing/2014/main" id="{44287DA2-D86B-8ED8-865E-8DC35814C3F9}"/>
                </a:ext>
              </a:extLst>
            </p:cNvPr>
            <p:cNvSpPr/>
            <p:nvPr/>
          </p:nvSpPr>
          <p:spPr>
            <a:xfrm>
              <a:off x="2567888" y="7133472"/>
              <a:ext cx="59128" cy="58782"/>
            </a:xfrm>
            <a:custGeom>
              <a:avLst/>
              <a:gdLst>
                <a:gd name="connsiteX0" fmla="*/ 0 w 59128"/>
                <a:gd name="connsiteY0" fmla="*/ 29276 h 58782"/>
                <a:gd name="connsiteX1" fmla="*/ 29853 w 59128"/>
                <a:gd name="connsiteY1" fmla="*/ 0 h 58782"/>
                <a:gd name="connsiteX2" fmla="*/ 59129 w 59128"/>
                <a:gd name="connsiteY2" fmla="*/ 29276 h 58782"/>
                <a:gd name="connsiteX3" fmla="*/ 29853 w 59128"/>
                <a:gd name="connsiteY3" fmla="*/ 58783 h 58782"/>
                <a:gd name="connsiteX4" fmla="*/ 0 w 59128"/>
                <a:gd name="connsiteY4" fmla="*/ 29276 h 58782"/>
                <a:gd name="connsiteX5" fmla="*/ 29737 w 59128"/>
                <a:gd name="connsiteY5" fmla="*/ 8875 h 58782"/>
                <a:gd name="connsiteX6" fmla="*/ 9682 w 59128"/>
                <a:gd name="connsiteY6" fmla="*/ 29391 h 58782"/>
                <a:gd name="connsiteX7" fmla="*/ 29737 w 59128"/>
                <a:gd name="connsiteY7" fmla="*/ 50023 h 58782"/>
                <a:gd name="connsiteX8" fmla="*/ 49447 w 59128"/>
                <a:gd name="connsiteY8" fmla="*/ 29391 h 58782"/>
                <a:gd name="connsiteX9" fmla="*/ 29737 w 59128"/>
                <a:gd name="connsiteY9" fmla="*/ 8875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2">
                  <a:moveTo>
                    <a:pt x="0" y="29276"/>
                  </a:moveTo>
                  <a:cubicBezTo>
                    <a:pt x="0" y="12332"/>
                    <a:pt x="12564" y="0"/>
                    <a:pt x="29853" y="0"/>
                  </a:cubicBezTo>
                  <a:cubicBezTo>
                    <a:pt x="47142" y="0"/>
                    <a:pt x="59129" y="12332"/>
                    <a:pt x="59129" y="29276"/>
                  </a:cubicBezTo>
                  <a:cubicBezTo>
                    <a:pt x="59129" y="46219"/>
                    <a:pt x="46911" y="58783"/>
                    <a:pt x="29853" y="58783"/>
                  </a:cubicBezTo>
                  <a:cubicBezTo>
                    <a:pt x="12794" y="58783"/>
                    <a:pt x="0" y="46450"/>
                    <a:pt x="0" y="29276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19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8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92" name="Freeform: Shape 391">
              <a:extLst>
                <a:ext uri="{FF2B5EF4-FFF2-40B4-BE49-F238E27FC236}">
                  <a16:creationId xmlns:a16="http://schemas.microsoft.com/office/drawing/2014/main" id="{435CD748-3476-E0E0-9545-02E0B84A2635}"/>
                </a:ext>
              </a:extLst>
            </p:cNvPr>
            <p:cNvSpPr/>
            <p:nvPr/>
          </p:nvSpPr>
          <p:spPr>
            <a:xfrm>
              <a:off x="2637506" y="7104887"/>
              <a:ext cx="58782" cy="87367"/>
            </a:xfrm>
            <a:custGeom>
              <a:avLst/>
              <a:gdLst>
                <a:gd name="connsiteX0" fmla="*/ 49331 w 58782"/>
                <a:gd name="connsiteY0" fmla="*/ 75726 h 87367"/>
                <a:gd name="connsiteX1" fmla="*/ 28585 w 58782"/>
                <a:gd name="connsiteY1" fmla="*/ 87368 h 87367"/>
                <a:gd name="connsiteX2" fmla="*/ 0 w 58782"/>
                <a:gd name="connsiteY2" fmla="*/ 58322 h 87367"/>
                <a:gd name="connsiteX3" fmla="*/ 28585 w 58782"/>
                <a:gd name="connsiteY3" fmla="*/ 28585 h 87367"/>
                <a:gd name="connsiteX4" fmla="*/ 49331 w 58782"/>
                <a:gd name="connsiteY4" fmla="*/ 40457 h 87367"/>
                <a:gd name="connsiteX5" fmla="*/ 49331 w 58782"/>
                <a:gd name="connsiteY5" fmla="*/ 0 h 87367"/>
                <a:gd name="connsiteX6" fmla="*/ 58783 w 58782"/>
                <a:gd name="connsiteY6" fmla="*/ 0 h 87367"/>
                <a:gd name="connsiteX7" fmla="*/ 58783 w 58782"/>
                <a:gd name="connsiteY7" fmla="*/ 86445 h 87367"/>
                <a:gd name="connsiteX8" fmla="*/ 49331 w 58782"/>
                <a:gd name="connsiteY8" fmla="*/ 86445 h 87367"/>
                <a:gd name="connsiteX9" fmla="*/ 49331 w 58782"/>
                <a:gd name="connsiteY9" fmla="*/ 75726 h 87367"/>
                <a:gd name="connsiteX10" fmla="*/ 9682 w 58782"/>
                <a:gd name="connsiteY10" fmla="*/ 58206 h 87367"/>
                <a:gd name="connsiteX11" fmla="*/ 29391 w 58782"/>
                <a:gd name="connsiteY11" fmla="*/ 78608 h 87367"/>
                <a:gd name="connsiteX12" fmla="*/ 49331 w 58782"/>
                <a:gd name="connsiteY12" fmla="*/ 58206 h 87367"/>
                <a:gd name="connsiteX13" fmla="*/ 29391 w 58782"/>
                <a:gd name="connsiteY13" fmla="*/ 37460 h 87367"/>
                <a:gd name="connsiteX14" fmla="*/ 9682 w 58782"/>
                <a:gd name="connsiteY14" fmla="*/ 58206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49331" y="75726"/>
                  </a:moveTo>
                  <a:cubicBezTo>
                    <a:pt x="45067" y="82872"/>
                    <a:pt x="37690" y="87368"/>
                    <a:pt x="28585" y="87368"/>
                  </a:cubicBezTo>
                  <a:cubicBezTo>
                    <a:pt x="11872" y="87368"/>
                    <a:pt x="0" y="75150"/>
                    <a:pt x="0" y="58322"/>
                  </a:cubicBezTo>
                  <a:cubicBezTo>
                    <a:pt x="0" y="41494"/>
                    <a:pt x="11872" y="28585"/>
                    <a:pt x="28585" y="28585"/>
                  </a:cubicBezTo>
                  <a:cubicBezTo>
                    <a:pt x="37690" y="28585"/>
                    <a:pt x="45067" y="33080"/>
                    <a:pt x="49331" y="40457"/>
                  </a:cubicBezTo>
                  <a:lnTo>
                    <a:pt x="49331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1" y="86445"/>
                  </a:lnTo>
                  <a:lnTo>
                    <a:pt x="49331" y="75726"/>
                  </a:lnTo>
                  <a:close/>
                  <a:moveTo>
                    <a:pt x="9682" y="58206"/>
                  </a:moveTo>
                  <a:cubicBezTo>
                    <a:pt x="9682" y="69963"/>
                    <a:pt x="17981" y="78608"/>
                    <a:pt x="29391" y="78608"/>
                  </a:cubicBezTo>
                  <a:cubicBezTo>
                    <a:pt x="40802" y="78608"/>
                    <a:pt x="49331" y="69963"/>
                    <a:pt x="49331" y="58206"/>
                  </a:cubicBezTo>
                  <a:cubicBezTo>
                    <a:pt x="49331" y="46450"/>
                    <a:pt x="41033" y="37460"/>
                    <a:pt x="29391" y="37460"/>
                  </a:cubicBezTo>
                  <a:cubicBezTo>
                    <a:pt x="17750" y="37460"/>
                    <a:pt x="9682" y="46220"/>
                    <a:pt x="9682" y="5820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93" name="Freeform: Shape 392">
              <a:extLst>
                <a:ext uri="{FF2B5EF4-FFF2-40B4-BE49-F238E27FC236}">
                  <a16:creationId xmlns:a16="http://schemas.microsoft.com/office/drawing/2014/main" id="{AB75AAFD-69D6-2C4D-8F10-CA3722860ADC}"/>
                </a:ext>
              </a:extLst>
            </p:cNvPr>
            <p:cNvSpPr/>
            <p:nvPr/>
          </p:nvSpPr>
          <p:spPr>
            <a:xfrm>
              <a:off x="2711042" y="7133472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3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2 h 58782"/>
                <a:gd name="connsiteX11" fmla="*/ 28123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4" y="0"/>
                    <a:pt x="28123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3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94" name="Freeform: Shape 393">
              <a:extLst>
                <a:ext uri="{FF2B5EF4-FFF2-40B4-BE49-F238E27FC236}">
                  <a16:creationId xmlns:a16="http://schemas.microsoft.com/office/drawing/2014/main" id="{AB201513-ACA3-43F3-6930-CE98BFB0F05B}"/>
                </a:ext>
              </a:extLst>
            </p:cNvPr>
            <p:cNvSpPr/>
            <p:nvPr/>
          </p:nvSpPr>
          <p:spPr>
            <a:xfrm>
              <a:off x="2799101" y="7132550"/>
              <a:ext cx="91286" cy="60742"/>
            </a:xfrm>
            <a:custGeom>
              <a:avLst/>
              <a:gdLst>
                <a:gd name="connsiteX0" fmla="*/ 66390 w 91286"/>
                <a:gd name="connsiteY0" fmla="*/ 60743 h 60742"/>
                <a:gd name="connsiteX1" fmla="*/ 46219 w 91286"/>
                <a:gd name="connsiteY1" fmla="*/ 18557 h 60742"/>
                <a:gd name="connsiteX2" fmla="*/ 25588 w 91286"/>
                <a:gd name="connsiteY2" fmla="*/ 60743 h 60742"/>
                <a:gd name="connsiteX3" fmla="*/ 0 w 91286"/>
                <a:gd name="connsiteY3" fmla="*/ 1959 h 60742"/>
                <a:gd name="connsiteX4" fmla="*/ 10719 w 91286"/>
                <a:gd name="connsiteY4" fmla="*/ 1959 h 60742"/>
                <a:gd name="connsiteX5" fmla="*/ 26625 w 91286"/>
                <a:gd name="connsiteY5" fmla="*/ 40226 h 60742"/>
                <a:gd name="connsiteX6" fmla="*/ 46104 w 91286"/>
                <a:gd name="connsiteY6" fmla="*/ 0 h 60742"/>
                <a:gd name="connsiteX7" fmla="*/ 65468 w 91286"/>
                <a:gd name="connsiteY7" fmla="*/ 40110 h 60742"/>
                <a:gd name="connsiteX8" fmla="*/ 81374 w 91286"/>
                <a:gd name="connsiteY8" fmla="*/ 1959 h 60742"/>
                <a:gd name="connsiteX9" fmla="*/ 91286 w 91286"/>
                <a:gd name="connsiteY9" fmla="*/ 1959 h 60742"/>
                <a:gd name="connsiteX10" fmla="*/ 66390 w 91286"/>
                <a:gd name="connsiteY10" fmla="*/ 60743 h 60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1286" h="60742">
                  <a:moveTo>
                    <a:pt x="66390" y="60743"/>
                  </a:moveTo>
                  <a:lnTo>
                    <a:pt x="46219" y="18557"/>
                  </a:lnTo>
                  <a:lnTo>
                    <a:pt x="25588" y="60743"/>
                  </a:lnTo>
                  <a:lnTo>
                    <a:pt x="0" y="1959"/>
                  </a:lnTo>
                  <a:lnTo>
                    <a:pt x="10719" y="1959"/>
                  </a:lnTo>
                  <a:lnTo>
                    <a:pt x="26625" y="40226"/>
                  </a:lnTo>
                  <a:lnTo>
                    <a:pt x="46104" y="0"/>
                  </a:lnTo>
                  <a:lnTo>
                    <a:pt x="65468" y="40110"/>
                  </a:lnTo>
                  <a:lnTo>
                    <a:pt x="81374" y="1959"/>
                  </a:lnTo>
                  <a:lnTo>
                    <a:pt x="91286" y="1959"/>
                  </a:lnTo>
                  <a:lnTo>
                    <a:pt x="66390" y="6074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95" name="Freeform: Shape 394">
              <a:extLst>
                <a:ext uri="{FF2B5EF4-FFF2-40B4-BE49-F238E27FC236}">
                  <a16:creationId xmlns:a16="http://schemas.microsoft.com/office/drawing/2014/main" id="{BA9E8B7D-95CB-E753-B6BE-1BBCF25761EA}"/>
                </a:ext>
              </a:extLst>
            </p:cNvPr>
            <p:cNvSpPr/>
            <p:nvPr/>
          </p:nvSpPr>
          <p:spPr>
            <a:xfrm>
              <a:off x="2900991" y="7104887"/>
              <a:ext cx="50944" cy="86445"/>
            </a:xfrm>
            <a:custGeom>
              <a:avLst/>
              <a:gdLst>
                <a:gd name="connsiteX0" fmla="*/ 9336 w 50944"/>
                <a:gd name="connsiteY0" fmla="*/ 86445 h 86445"/>
                <a:gd name="connsiteX1" fmla="*/ 0 w 50944"/>
                <a:gd name="connsiteY1" fmla="*/ 86445 h 86445"/>
                <a:gd name="connsiteX2" fmla="*/ 0 w 50944"/>
                <a:gd name="connsiteY2" fmla="*/ 0 h 86445"/>
                <a:gd name="connsiteX3" fmla="*/ 9336 w 50944"/>
                <a:gd name="connsiteY3" fmla="*/ 0 h 86445"/>
                <a:gd name="connsiteX4" fmla="*/ 9336 w 50944"/>
                <a:gd name="connsiteY4" fmla="*/ 40226 h 86445"/>
                <a:gd name="connsiteX5" fmla="*/ 29046 w 50944"/>
                <a:gd name="connsiteY5" fmla="*/ 28585 h 86445"/>
                <a:gd name="connsiteX6" fmla="*/ 50945 w 50944"/>
                <a:gd name="connsiteY6" fmla="*/ 53020 h 86445"/>
                <a:gd name="connsiteX7" fmla="*/ 50945 w 50944"/>
                <a:gd name="connsiteY7" fmla="*/ 86445 h 86445"/>
                <a:gd name="connsiteX8" fmla="*/ 41494 w 50944"/>
                <a:gd name="connsiteY8" fmla="*/ 86445 h 86445"/>
                <a:gd name="connsiteX9" fmla="*/ 41494 w 50944"/>
                <a:gd name="connsiteY9" fmla="*/ 54633 h 86445"/>
                <a:gd name="connsiteX10" fmla="*/ 26740 w 50944"/>
                <a:gd name="connsiteY10" fmla="*/ 37690 h 86445"/>
                <a:gd name="connsiteX11" fmla="*/ 9336 w 50944"/>
                <a:gd name="connsiteY11" fmla="*/ 57976 h 86445"/>
                <a:gd name="connsiteX12" fmla="*/ 9336 w 50944"/>
                <a:gd name="connsiteY12" fmla="*/ 86445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4" h="86445">
                  <a:moveTo>
                    <a:pt x="9336" y="86445"/>
                  </a:move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226"/>
                  </a:lnTo>
                  <a:cubicBezTo>
                    <a:pt x="13370" y="33195"/>
                    <a:pt x="20286" y="28585"/>
                    <a:pt x="29046" y="28585"/>
                  </a:cubicBezTo>
                  <a:cubicBezTo>
                    <a:pt x="43453" y="28585"/>
                    <a:pt x="50945" y="38958"/>
                    <a:pt x="50945" y="53020"/>
                  </a:cubicBezTo>
                  <a:lnTo>
                    <a:pt x="50945" y="86445"/>
                  </a:lnTo>
                  <a:lnTo>
                    <a:pt x="41494" y="86445"/>
                  </a:lnTo>
                  <a:lnTo>
                    <a:pt x="41494" y="54633"/>
                  </a:lnTo>
                  <a:cubicBezTo>
                    <a:pt x="41494" y="43569"/>
                    <a:pt x="36653" y="37690"/>
                    <a:pt x="26740" y="37690"/>
                  </a:cubicBezTo>
                  <a:cubicBezTo>
                    <a:pt x="16252" y="37690"/>
                    <a:pt x="9336" y="46680"/>
                    <a:pt x="9336" y="57976"/>
                  </a:cubicBezTo>
                  <a:lnTo>
                    <a:pt x="9336" y="86445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96" name="Freeform: Shape 395">
              <a:extLst>
                <a:ext uri="{FF2B5EF4-FFF2-40B4-BE49-F238E27FC236}">
                  <a16:creationId xmlns:a16="http://schemas.microsoft.com/office/drawing/2014/main" id="{389A1B62-6430-0CE0-554E-503F52870E59}"/>
                </a:ext>
              </a:extLst>
            </p:cNvPr>
            <p:cNvSpPr/>
            <p:nvPr/>
          </p:nvSpPr>
          <p:spPr>
            <a:xfrm>
              <a:off x="2967842" y="7111457"/>
              <a:ext cx="16828" cy="79875"/>
            </a:xfrm>
            <a:custGeom>
              <a:avLst/>
              <a:gdLst>
                <a:gd name="connsiteX0" fmla="*/ 0 w 16828"/>
                <a:gd name="connsiteY0" fmla="*/ 6225 h 79875"/>
                <a:gd name="connsiteX1" fmla="*/ 5994 w 16828"/>
                <a:gd name="connsiteY1" fmla="*/ 0 h 79875"/>
                <a:gd name="connsiteX2" fmla="*/ 10028 w 16828"/>
                <a:gd name="connsiteY2" fmla="*/ 1268 h 79875"/>
                <a:gd name="connsiteX3" fmla="*/ 16828 w 16828"/>
                <a:gd name="connsiteY3" fmla="*/ 6109 h 79875"/>
                <a:gd name="connsiteX4" fmla="*/ 10028 w 16828"/>
                <a:gd name="connsiteY4" fmla="*/ 10835 h 79875"/>
                <a:gd name="connsiteX5" fmla="*/ 5994 w 16828"/>
                <a:gd name="connsiteY5" fmla="*/ 12218 h 79875"/>
                <a:gd name="connsiteX6" fmla="*/ 0 w 16828"/>
                <a:gd name="connsiteY6" fmla="*/ 6225 h 79875"/>
                <a:gd name="connsiteX7" fmla="*/ 1960 w 16828"/>
                <a:gd name="connsiteY7" fmla="*/ 23052 h 79875"/>
                <a:gd name="connsiteX8" fmla="*/ 11411 w 16828"/>
                <a:gd name="connsiteY8" fmla="*/ 23052 h 79875"/>
                <a:gd name="connsiteX9" fmla="*/ 11411 w 16828"/>
                <a:gd name="connsiteY9" fmla="*/ 79875 h 79875"/>
                <a:gd name="connsiteX10" fmla="*/ 1960 w 16828"/>
                <a:gd name="connsiteY10" fmla="*/ 79875 h 79875"/>
                <a:gd name="connsiteX11" fmla="*/ 1960 w 16828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8" h="79875">
                  <a:moveTo>
                    <a:pt x="0" y="6225"/>
                  </a:moveTo>
                  <a:cubicBezTo>
                    <a:pt x="0" y="2766"/>
                    <a:pt x="2651" y="0"/>
                    <a:pt x="5994" y="0"/>
                  </a:cubicBezTo>
                  <a:cubicBezTo>
                    <a:pt x="7492" y="0"/>
                    <a:pt x="8760" y="346"/>
                    <a:pt x="10028" y="1268"/>
                  </a:cubicBezTo>
                  <a:lnTo>
                    <a:pt x="16828" y="6109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4" y="12218"/>
                  </a:cubicBezTo>
                  <a:cubicBezTo>
                    <a:pt x="2651" y="12218"/>
                    <a:pt x="0" y="9567"/>
                    <a:pt x="0" y="6225"/>
                  </a:cubicBezTo>
                  <a:close/>
                  <a:moveTo>
                    <a:pt x="1960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60" y="79875"/>
                  </a:lnTo>
                  <a:lnTo>
                    <a:pt x="1960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97" name="Freeform: Shape 396">
              <a:extLst>
                <a:ext uri="{FF2B5EF4-FFF2-40B4-BE49-F238E27FC236}">
                  <a16:creationId xmlns:a16="http://schemas.microsoft.com/office/drawing/2014/main" id="{C4BCFD99-C155-37BA-9703-B5ECA60EDCA1}"/>
                </a:ext>
              </a:extLst>
            </p:cNvPr>
            <p:cNvSpPr/>
            <p:nvPr/>
          </p:nvSpPr>
          <p:spPr>
            <a:xfrm>
              <a:off x="2993891" y="7133472"/>
              <a:ext cx="48524" cy="58782"/>
            </a:xfrm>
            <a:custGeom>
              <a:avLst/>
              <a:gdLst>
                <a:gd name="connsiteX0" fmla="*/ 30429 w 48524"/>
                <a:gd name="connsiteY0" fmla="*/ 50023 h 58782"/>
                <a:gd name="connsiteX1" fmla="*/ 48525 w 48524"/>
                <a:gd name="connsiteY1" fmla="*/ 43914 h 58782"/>
                <a:gd name="connsiteX2" fmla="*/ 48525 w 48524"/>
                <a:gd name="connsiteY2" fmla="*/ 53480 h 58782"/>
                <a:gd name="connsiteX3" fmla="*/ 29622 w 48524"/>
                <a:gd name="connsiteY3" fmla="*/ 58783 h 58782"/>
                <a:gd name="connsiteX4" fmla="*/ 0 w 48524"/>
                <a:gd name="connsiteY4" fmla="*/ 29391 h 58782"/>
                <a:gd name="connsiteX5" fmla="*/ 29737 w 48524"/>
                <a:gd name="connsiteY5" fmla="*/ 0 h 58782"/>
                <a:gd name="connsiteX6" fmla="*/ 47948 w 48524"/>
                <a:gd name="connsiteY6" fmla="*/ 5763 h 58782"/>
                <a:gd name="connsiteX7" fmla="*/ 47948 w 48524"/>
                <a:gd name="connsiteY7" fmla="*/ 16136 h 58782"/>
                <a:gd name="connsiteX8" fmla="*/ 30314 w 48524"/>
                <a:gd name="connsiteY8" fmla="*/ 8875 h 58782"/>
                <a:gd name="connsiteX9" fmla="*/ 9682 w 48524"/>
                <a:gd name="connsiteY9" fmla="*/ 29391 h 58782"/>
                <a:gd name="connsiteX10" fmla="*/ 30429 w 48524"/>
                <a:gd name="connsiteY10" fmla="*/ 5002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2">
                  <a:moveTo>
                    <a:pt x="30429" y="50023"/>
                  </a:moveTo>
                  <a:cubicBezTo>
                    <a:pt x="37344" y="50023"/>
                    <a:pt x="43568" y="48179"/>
                    <a:pt x="48525" y="43914"/>
                  </a:cubicBezTo>
                  <a:lnTo>
                    <a:pt x="48525" y="53480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59"/>
                    <a:pt x="47948" y="5763"/>
                  </a:cubicBezTo>
                  <a:lnTo>
                    <a:pt x="47948" y="16136"/>
                  </a:lnTo>
                  <a:cubicBezTo>
                    <a:pt x="43453" y="11411"/>
                    <a:pt x="37344" y="8875"/>
                    <a:pt x="30314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98" name="Freeform: Shape 397">
              <a:extLst>
                <a:ext uri="{FF2B5EF4-FFF2-40B4-BE49-F238E27FC236}">
                  <a16:creationId xmlns:a16="http://schemas.microsoft.com/office/drawing/2014/main" id="{B9F86E72-4DE8-A9DF-CB16-0D1A4EC3FC34}"/>
                </a:ext>
              </a:extLst>
            </p:cNvPr>
            <p:cNvSpPr/>
            <p:nvPr/>
          </p:nvSpPr>
          <p:spPr>
            <a:xfrm>
              <a:off x="3057400" y="7104887"/>
              <a:ext cx="50944" cy="86445"/>
            </a:xfrm>
            <a:custGeom>
              <a:avLst/>
              <a:gdLst>
                <a:gd name="connsiteX0" fmla="*/ 9336 w 50944"/>
                <a:gd name="connsiteY0" fmla="*/ 86445 h 86445"/>
                <a:gd name="connsiteX1" fmla="*/ 0 w 50944"/>
                <a:gd name="connsiteY1" fmla="*/ 86445 h 86445"/>
                <a:gd name="connsiteX2" fmla="*/ 0 w 50944"/>
                <a:gd name="connsiteY2" fmla="*/ 0 h 86445"/>
                <a:gd name="connsiteX3" fmla="*/ 9336 w 50944"/>
                <a:gd name="connsiteY3" fmla="*/ 0 h 86445"/>
                <a:gd name="connsiteX4" fmla="*/ 9336 w 50944"/>
                <a:gd name="connsiteY4" fmla="*/ 40226 h 86445"/>
                <a:gd name="connsiteX5" fmla="*/ 29046 w 50944"/>
                <a:gd name="connsiteY5" fmla="*/ 28585 h 86445"/>
                <a:gd name="connsiteX6" fmla="*/ 50945 w 50944"/>
                <a:gd name="connsiteY6" fmla="*/ 53020 h 86445"/>
                <a:gd name="connsiteX7" fmla="*/ 50945 w 50944"/>
                <a:gd name="connsiteY7" fmla="*/ 86445 h 86445"/>
                <a:gd name="connsiteX8" fmla="*/ 41494 w 50944"/>
                <a:gd name="connsiteY8" fmla="*/ 86445 h 86445"/>
                <a:gd name="connsiteX9" fmla="*/ 41494 w 50944"/>
                <a:gd name="connsiteY9" fmla="*/ 54633 h 86445"/>
                <a:gd name="connsiteX10" fmla="*/ 26740 w 50944"/>
                <a:gd name="connsiteY10" fmla="*/ 37690 h 86445"/>
                <a:gd name="connsiteX11" fmla="*/ 9336 w 50944"/>
                <a:gd name="connsiteY11" fmla="*/ 57976 h 86445"/>
                <a:gd name="connsiteX12" fmla="*/ 9336 w 50944"/>
                <a:gd name="connsiteY12" fmla="*/ 86445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4" h="86445">
                  <a:moveTo>
                    <a:pt x="9336" y="86445"/>
                  </a:move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226"/>
                  </a:lnTo>
                  <a:cubicBezTo>
                    <a:pt x="13370" y="33195"/>
                    <a:pt x="20286" y="28585"/>
                    <a:pt x="29046" y="28585"/>
                  </a:cubicBezTo>
                  <a:cubicBezTo>
                    <a:pt x="43453" y="28585"/>
                    <a:pt x="50945" y="38958"/>
                    <a:pt x="50945" y="53020"/>
                  </a:cubicBezTo>
                  <a:lnTo>
                    <a:pt x="50945" y="86445"/>
                  </a:lnTo>
                  <a:lnTo>
                    <a:pt x="41494" y="86445"/>
                  </a:lnTo>
                  <a:lnTo>
                    <a:pt x="41494" y="54633"/>
                  </a:lnTo>
                  <a:cubicBezTo>
                    <a:pt x="41494" y="43569"/>
                    <a:pt x="36653" y="37690"/>
                    <a:pt x="26740" y="37690"/>
                  </a:cubicBezTo>
                  <a:cubicBezTo>
                    <a:pt x="16252" y="37690"/>
                    <a:pt x="9336" y="46680"/>
                    <a:pt x="9336" y="57976"/>
                  </a:cubicBezTo>
                  <a:lnTo>
                    <a:pt x="9336" y="86445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399" name="Freeform: Shape 398">
              <a:extLst>
                <a:ext uri="{FF2B5EF4-FFF2-40B4-BE49-F238E27FC236}">
                  <a16:creationId xmlns:a16="http://schemas.microsoft.com/office/drawing/2014/main" id="{6B51CF66-C167-1126-C52D-1971FCCB8C92}"/>
                </a:ext>
              </a:extLst>
            </p:cNvPr>
            <p:cNvSpPr/>
            <p:nvPr/>
          </p:nvSpPr>
          <p:spPr>
            <a:xfrm>
              <a:off x="798524" y="7254726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2 h 75841"/>
                <a:gd name="connsiteX9" fmla="*/ 20401 w 33656"/>
                <a:gd name="connsiteY9" fmla="*/ 66966 h 75841"/>
                <a:gd name="connsiteX10" fmla="*/ 33656 w 33656"/>
                <a:gd name="connsiteY10" fmla="*/ 62817 h 75841"/>
                <a:gd name="connsiteX11" fmla="*/ 33656 w 33656"/>
                <a:gd name="connsiteY11" fmla="*/ 71922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2"/>
                  </a:lnTo>
                  <a:cubicBezTo>
                    <a:pt x="9336" y="63855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00" name="Freeform: Shape 399">
              <a:extLst>
                <a:ext uri="{FF2B5EF4-FFF2-40B4-BE49-F238E27FC236}">
                  <a16:creationId xmlns:a16="http://schemas.microsoft.com/office/drawing/2014/main" id="{4ECEFE13-0BEC-21FB-438D-B8BFFCB3CC5B}"/>
                </a:ext>
              </a:extLst>
            </p:cNvPr>
            <p:cNvSpPr/>
            <p:nvPr/>
          </p:nvSpPr>
          <p:spPr>
            <a:xfrm>
              <a:off x="839557" y="7271785"/>
              <a:ext cx="58782" cy="58782"/>
            </a:xfrm>
            <a:custGeom>
              <a:avLst/>
              <a:gdLst>
                <a:gd name="connsiteX0" fmla="*/ 49332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2 w 58782"/>
                <a:gd name="connsiteY4" fmla="*/ 11756 h 58782"/>
                <a:gd name="connsiteX5" fmla="*/ 49332 w 58782"/>
                <a:gd name="connsiteY5" fmla="*/ 1037 h 58782"/>
                <a:gd name="connsiteX6" fmla="*/ 58783 w 58782"/>
                <a:gd name="connsiteY6" fmla="*/ 1037 h 58782"/>
                <a:gd name="connsiteX7" fmla="*/ 58783 w 58782"/>
                <a:gd name="connsiteY7" fmla="*/ 57860 h 58782"/>
                <a:gd name="connsiteX8" fmla="*/ 49332 w 58782"/>
                <a:gd name="connsiteY8" fmla="*/ 57860 h 58782"/>
                <a:gd name="connsiteX9" fmla="*/ 49332 w 58782"/>
                <a:gd name="connsiteY9" fmla="*/ 47257 h 58782"/>
                <a:gd name="connsiteX10" fmla="*/ 9682 w 58782"/>
                <a:gd name="connsiteY10" fmla="*/ 29621 h 58782"/>
                <a:gd name="connsiteX11" fmla="*/ 29391 w 58782"/>
                <a:gd name="connsiteY11" fmla="*/ 50023 h 58782"/>
                <a:gd name="connsiteX12" fmla="*/ 49332 w 58782"/>
                <a:gd name="connsiteY12" fmla="*/ 29621 h 58782"/>
                <a:gd name="connsiteX13" fmla="*/ 29391 w 58782"/>
                <a:gd name="connsiteY13" fmla="*/ 8875 h 58782"/>
                <a:gd name="connsiteX14" fmla="*/ 9682 w 58782"/>
                <a:gd name="connsiteY14" fmla="*/ 29621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2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2" y="11756"/>
                  </a:cubicBezTo>
                  <a:lnTo>
                    <a:pt x="49332" y="1037"/>
                  </a:lnTo>
                  <a:lnTo>
                    <a:pt x="58783" y="1037"/>
                  </a:lnTo>
                  <a:lnTo>
                    <a:pt x="58783" y="57860"/>
                  </a:lnTo>
                  <a:lnTo>
                    <a:pt x="49332" y="57860"/>
                  </a:lnTo>
                  <a:lnTo>
                    <a:pt x="49332" y="47257"/>
                  </a:lnTo>
                  <a:close/>
                  <a:moveTo>
                    <a:pt x="9682" y="29621"/>
                  </a:moveTo>
                  <a:cubicBezTo>
                    <a:pt x="9682" y="41378"/>
                    <a:pt x="17981" y="50023"/>
                    <a:pt x="29391" y="50023"/>
                  </a:cubicBezTo>
                  <a:cubicBezTo>
                    <a:pt x="40802" y="50023"/>
                    <a:pt x="49332" y="41378"/>
                    <a:pt x="49332" y="29621"/>
                  </a:cubicBezTo>
                  <a:cubicBezTo>
                    <a:pt x="49332" y="17865"/>
                    <a:pt x="41033" y="8875"/>
                    <a:pt x="29391" y="8875"/>
                  </a:cubicBezTo>
                  <a:cubicBezTo>
                    <a:pt x="17750" y="8875"/>
                    <a:pt x="9682" y="17634"/>
                    <a:pt x="9682" y="29621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01" name="Freeform: Shape 400">
              <a:extLst>
                <a:ext uri="{FF2B5EF4-FFF2-40B4-BE49-F238E27FC236}">
                  <a16:creationId xmlns:a16="http://schemas.microsoft.com/office/drawing/2014/main" id="{9E943B36-6022-447A-FDDF-EBA7F36CCF1C}"/>
                </a:ext>
              </a:extLst>
            </p:cNvPr>
            <p:cNvSpPr/>
            <p:nvPr/>
          </p:nvSpPr>
          <p:spPr>
            <a:xfrm>
              <a:off x="917473" y="7243200"/>
              <a:ext cx="49792" cy="86445"/>
            </a:xfrm>
            <a:custGeom>
              <a:avLst/>
              <a:gdLst>
                <a:gd name="connsiteX0" fmla="*/ 18211 w 49792"/>
                <a:gd name="connsiteY0" fmla="*/ 58899 h 86445"/>
                <a:gd name="connsiteX1" fmla="*/ 9336 w 49792"/>
                <a:gd name="connsiteY1" fmla="*/ 68004 h 86445"/>
                <a:gd name="connsiteX2" fmla="*/ 9336 w 49792"/>
                <a:gd name="connsiteY2" fmla="*/ 86445 h 86445"/>
                <a:gd name="connsiteX3" fmla="*/ 0 w 49792"/>
                <a:gd name="connsiteY3" fmla="*/ 86445 h 86445"/>
                <a:gd name="connsiteX4" fmla="*/ 0 w 49792"/>
                <a:gd name="connsiteY4" fmla="*/ 0 h 86445"/>
                <a:gd name="connsiteX5" fmla="*/ 9336 w 49792"/>
                <a:gd name="connsiteY5" fmla="*/ 0 h 86445"/>
                <a:gd name="connsiteX6" fmla="*/ 9336 w 49792"/>
                <a:gd name="connsiteY6" fmla="*/ 56132 h 86445"/>
                <a:gd name="connsiteX7" fmla="*/ 35385 w 49792"/>
                <a:gd name="connsiteY7" fmla="*/ 29622 h 86445"/>
                <a:gd name="connsiteX8" fmla="*/ 46565 w 49792"/>
                <a:gd name="connsiteY8" fmla="*/ 29622 h 86445"/>
                <a:gd name="connsiteX9" fmla="*/ 24666 w 49792"/>
                <a:gd name="connsiteY9" fmla="*/ 51983 h 86445"/>
                <a:gd name="connsiteX10" fmla="*/ 49793 w 49792"/>
                <a:gd name="connsiteY10" fmla="*/ 86445 h 86445"/>
                <a:gd name="connsiteX11" fmla="*/ 38266 w 49792"/>
                <a:gd name="connsiteY11" fmla="*/ 86445 h 86445"/>
                <a:gd name="connsiteX12" fmla="*/ 18211 w 49792"/>
                <a:gd name="connsiteY12" fmla="*/ 58899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9792" h="86445">
                  <a:moveTo>
                    <a:pt x="18211" y="58899"/>
                  </a:moveTo>
                  <a:lnTo>
                    <a:pt x="9336" y="68004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56132"/>
                  </a:lnTo>
                  <a:lnTo>
                    <a:pt x="35385" y="29622"/>
                  </a:lnTo>
                  <a:lnTo>
                    <a:pt x="46565" y="29622"/>
                  </a:lnTo>
                  <a:lnTo>
                    <a:pt x="24666" y="51983"/>
                  </a:lnTo>
                  <a:lnTo>
                    <a:pt x="49793" y="86445"/>
                  </a:lnTo>
                  <a:lnTo>
                    <a:pt x="38266" y="86445"/>
                  </a:lnTo>
                  <a:lnTo>
                    <a:pt x="18211" y="58899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02" name="Freeform: Shape 401">
              <a:extLst>
                <a:ext uri="{FF2B5EF4-FFF2-40B4-BE49-F238E27FC236}">
                  <a16:creationId xmlns:a16="http://schemas.microsoft.com/office/drawing/2014/main" id="{68B3A733-423F-7B51-38B2-2AF1E8896ABB}"/>
                </a:ext>
              </a:extLst>
            </p:cNvPr>
            <p:cNvSpPr/>
            <p:nvPr/>
          </p:nvSpPr>
          <p:spPr>
            <a:xfrm>
              <a:off x="971185" y="7271785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2 h 58782"/>
                <a:gd name="connsiteX11" fmla="*/ 28124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4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03" name="Freeform: Shape 402">
              <a:extLst>
                <a:ext uri="{FF2B5EF4-FFF2-40B4-BE49-F238E27FC236}">
                  <a16:creationId xmlns:a16="http://schemas.microsoft.com/office/drawing/2014/main" id="{CA758CCE-9BFC-EA9E-A53D-FCD6A9C62B2E}"/>
                </a:ext>
              </a:extLst>
            </p:cNvPr>
            <p:cNvSpPr/>
            <p:nvPr/>
          </p:nvSpPr>
          <p:spPr>
            <a:xfrm>
              <a:off x="1036998" y="7271785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8 h 58782"/>
                <a:gd name="connsiteX4" fmla="*/ 807 w 40341"/>
                <a:gd name="connsiteY4" fmla="*/ 16136 h 58782"/>
                <a:gd name="connsiteX5" fmla="*/ 20401 w 40341"/>
                <a:gd name="connsiteY5" fmla="*/ 0 h 58782"/>
                <a:gd name="connsiteX6" fmla="*/ 37575 w 40341"/>
                <a:gd name="connsiteY6" fmla="*/ 5186 h 58782"/>
                <a:gd name="connsiteX7" fmla="*/ 37575 w 40341"/>
                <a:gd name="connsiteY7" fmla="*/ 14868 h 58782"/>
                <a:gd name="connsiteX8" fmla="*/ 20516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7 h 58782"/>
                <a:gd name="connsiteX12" fmla="*/ 40341 w 40341"/>
                <a:gd name="connsiteY12" fmla="*/ 41378 h 58782"/>
                <a:gd name="connsiteX13" fmla="*/ 19248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5"/>
                    <a:pt x="29276" y="37574"/>
                    <a:pt x="25012" y="35846"/>
                  </a:cubicBezTo>
                  <a:lnTo>
                    <a:pt x="11641" y="30428"/>
                  </a:lnTo>
                  <a:cubicBezTo>
                    <a:pt x="4610" y="27432"/>
                    <a:pt x="807" y="23398"/>
                    <a:pt x="807" y="16136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4"/>
                    <a:pt x="37575" y="5186"/>
                  </a:cubicBezTo>
                  <a:lnTo>
                    <a:pt x="37575" y="14868"/>
                  </a:lnTo>
                  <a:cubicBezTo>
                    <a:pt x="32388" y="10373"/>
                    <a:pt x="26164" y="7722"/>
                    <a:pt x="20516" y="7722"/>
                  </a:cubicBezTo>
                  <a:cubicBezTo>
                    <a:pt x="14408" y="7722"/>
                    <a:pt x="10143" y="10488"/>
                    <a:pt x="10143" y="15214"/>
                  </a:cubicBezTo>
                  <a:cubicBezTo>
                    <a:pt x="10143" y="18557"/>
                    <a:pt x="11757" y="20631"/>
                    <a:pt x="16252" y="22361"/>
                  </a:cubicBezTo>
                  <a:lnTo>
                    <a:pt x="29737" y="27777"/>
                  </a:lnTo>
                  <a:cubicBezTo>
                    <a:pt x="36999" y="30890"/>
                    <a:pt x="40341" y="35270"/>
                    <a:pt x="40341" y="41378"/>
                  </a:cubicBezTo>
                  <a:cubicBezTo>
                    <a:pt x="40341" y="52097"/>
                    <a:pt x="31697" y="58783"/>
                    <a:pt x="19248" y="58783"/>
                  </a:cubicBezTo>
                  <a:cubicBezTo>
                    <a:pt x="11757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04" name="Freeform: Shape 403">
              <a:extLst>
                <a:ext uri="{FF2B5EF4-FFF2-40B4-BE49-F238E27FC236}">
                  <a16:creationId xmlns:a16="http://schemas.microsoft.com/office/drawing/2014/main" id="{B9D89569-2966-9788-CFD2-79F0D5668E57}"/>
                </a:ext>
              </a:extLst>
            </p:cNvPr>
            <p:cNvSpPr/>
            <p:nvPr/>
          </p:nvSpPr>
          <p:spPr>
            <a:xfrm>
              <a:off x="1109382" y="7272706"/>
              <a:ext cx="57514" cy="85638"/>
            </a:xfrm>
            <a:custGeom>
              <a:avLst/>
              <a:gdLst>
                <a:gd name="connsiteX0" fmla="*/ 16252 w 57514"/>
                <a:gd name="connsiteY0" fmla="*/ 85638 h 85638"/>
                <a:gd name="connsiteX1" fmla="*/ 6339 w 57514"/>
                <a:gd name="connsiteY1" fmla="*/ 85638 h 85638"/>
                <a:gd name="connsiteX2" fmla="*/ 24550 w 57514"/>
                <a:gd name="connsiteY2" fmla="*/ 47718 h 85638"/>
                <a:gd name="connsiteX3" fmla="*/ 0 w 57514"/>
                <a:gd name="connsiteY3" fmla="*/ 0 h 85638"/>
                <a:gd name="connsiteX4" fmla="*/ 11065 w 57514"/>
                <a:gd name="connsiteY4" fmla="*/ 0 h 85638"/>
                <a:gd name="connsiteX5" fmla="*/ 29622 w 57514"/>
                <a:gd name="connsiteY5" fmla="*/ 37114 h 85638"/>
                <a:gd name="connsiteX6" fmla="*/ 47603 w 57514"/>
                <a:gd name="connsiteY6" fmla="*/ 0 h 85638"/>
                <a:gd name="connsiteX7" fmla="*/ 57515 w 57514"/>
                <a:gd name="connsiteY7" fmla="*/ 0 h 85638"/>
                <a:gd name="connsiteX8" fmla="*/ 16252 w 57514"/>
                <a:gd name="connsiteY8" fmla="*/ 85638 h 8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514" h="85638">
                  <a:moveTo>
                    <a:pt x="16252" y="85638"/>
                  </a:moveTo>
                  <a:lnTo>
                    <a:pt x="6339" y="85638"/>
                  </a:lnTo>
                  <a:lnTo>
                    <a:pt x="24550" y="47718"/>
                  </a:lnTo>
                  <a:lnTo>
                    <a:pt x="0" y="0"/>
                  </a:lnTo>
                  <a:lnTo>
                    <a:pt x="11065" y="0"/>
                  </a:lnTo>
                  <a:lnTo>
                    <a:pt x="29622" y="37114"/>
                  </a:lnTo>
                  <a:lnTo>
                    <a:pt x="47603" y="0"/>
                  </a:lnTo>
                  <a:lnTo>
                    <a:pt x="57515" y="0"/>
                  </a:lnTo>
                  <a:lnTo>
                    <a:pt x="16252" y="85638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05" name="Freeform: Shape 404">
              <a:extLst>
                <a:ext uri="{FF2B5EF4-FFF2-40B4-BE49-F238E27FC236}">
                  <a16:creationId xmlns:a16="http://schemas.microsoft.com/office/drawing/2014/main" id="{724E1762-BF87-6834-DE86-A3A618A732A9}"/>
                </a:ext>
              </a:extLst>
            </p:cNvPr>
            <p:cNvSpPr/>
            <p:nvPr/>
          </p:nvSpPr>
          <p:spPr>
            <a:xfrm>
              <a:off x="1170931" y="7271785"/>
              <a:ext cx="59128" cy="58782"/>
            </a:xfrm>
            <a:custGeom>
              <a:avLst/>
              <a:gdLst>
                <a:gd name="connsiteX0" fmla="*/ 0 w 59128"/>
                <a:gd name="connsiteY0" fmla="*/ 29276 h 58782"/>
                <a:gd name="connsiteX1" fmla="*/ 29853 w 59128"/>
                <a:gd name="connsiteY1" fmla="*/ 0 h 58782"/>
                <a:gd name="connsiteX2" fmla="*/ 59129 w 59128"/>
                <a:gd name="connsiteY2" fmla="*/ 29276 h 58782"/>
                <a:gd name="connsiteX3" fmla="*/ 29853 w 59128"/>
                <a:gd name="connsiteY3" fmla="*/ 58783 h 58782"/>
                <a:gd name="connsiteX4" fmla="*/ 0 w 59128"/>
                <a:gd name="connsiteY4" fmla="*/ 29276 h 58782"/>
                <a:gd name="connsiteX5" fmla="*/ 29737 w 59128"/>
                <a:gd name="connsiteY5" fmla="*/ 8875 h 58782"/>
                <a:gd name="connsiteX6" fmla="*/ 9682 w 59128"/>
                <a:gd name="connsiteY6" fmla="*/ 29391 h 58782"/>
                <a:gd name="connsiteX7" fmla="*/ 29737 w 59128"/>
                <a:gd name="connsiteY7" fmla="*/ 50023 h 58782"/>
                <a:gd name="connsiteX8" fmla="*/ 49447 w 59128"/>
                <a:gd name="connsiteY8" fmla="*/ 29391 h 58782"/>
                <a:gd name="connsiteX9" fmla="*/ 29737 w 59128"/>
                <a:gd name="connsiteY9" fmla="*/ 8875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2">
                  <a:moveTo>
                    <a:pt x="0" y="29276"/>
                  </a:moveTo>
                  <a:cubicBezTo>
                    <a:pt x="0" y="12332"/>
                    <a:pt x="12563" y="0"/>
                    <a:pt x="29853" y="0"/>
                  </a:cubicBezTo>
                  <a:cubicBezTo>
                    <a:pt x="47142" y="0"/>
                    <a:pt x="59129" y="12332"/>
                    <a:pt x="59129" y="29276"/>
                  </a:cubicBezTo>
                  <a:cubicBezTo>
                    <a:pt x="59129" y="46219"/>
                    <a:pt x="46911" y="58783"/>
                    <a:pt x="29853" y="58783"/>
                  </a:cubicBezTo>
                  <a:cubicBezTo>
                    <a:pt x="12794" y="58783"/>
                    <a:pt x="0" y="46450"/>
                    <a:pt x="0" y="29276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19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8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06" name="Freeform: Shape 405">
              <a:extLst>
                <a:ext uri="{FF2B5EF4-FFF2-40B4-BE49-F238E27FC236}">
                  <a16:creationId xmlns:a16="http://schemas.microsoft.com/office/drawing/2014/main" id="{E13C5030-D1FD-621D-A31D-0A6C505A6258}"/>
                </a:ext>
              </a:extLst>
            </p:cNvPr>
            <p:cNvSpPr/>
            <p:nvPr/>
          </p:nvSpPr>
          <p:spPr>
            <a:xfrm>
              <a:off x="1242738" y="7272822"/>
              <a:ext cx="50138" cy="57745"/>
            </a:xfrm>
            <a:custGeom>
              <a:avLst/>
              <a:gdLst>
                <a:gd name="connsiteX0" fmla="*/ 40802 w 50138"/>
                <a:gd name="connsiteY0" fmla="*/ 0 h 57745"/>
                <a:gd name="connsiteX1" fmla="*/ 50138 w 50138"/>
                <a:gd name="connsiteY1" fmla="*/ 0 h 57745"/>
                <a:gd name="connsiteX2" fmla="*/ 50138 w 50138"/>
                <a:gd name="connsiteY2" fmla="*/ 31812 h 57745"/>
                <a:gd name="connsiteX3" fmla="*/ 25127 w 50138"/>
                <a:gd name="connsiteY3" fmla="*/ 57746 h 57745"/>
                <a:gd name="connsiteX4" fmla="*/ 0 w 50138"/>
                <a:gd name="connsiteY4" fmla="*/ 31812 h 57745"/>
                <a:gd name="connsiteX5" fmla="*/ 0 w 50138"/>
                <a:gd name="connsiteY5" fmla="*/ 0 h 57745"/>
                <a:gd name="connsiteX6" fmla="*/ 9336 w 50138"/>
                <a:gd name="connsiteY6" fmla="*/ 0 h 57745"/>
                <a:gd name="connsiteX7" fmla="*/ 9336 w 50138"/>
                <a:gd name="connsiteY7" fmla="*/ 32734 h 57745"/>
                <a:gd name="connsiteX8" fmla="*/ 25127 w 50138"/>
                <a:gd name="connsiteY8" fmla="*/ 48986 h 57745"/>
                <a:gd name="connsiteX9" fmla="*/ 40802 w 50138"/>
                <a:gd name="connsiteY9" fmla="*/ 32734 h 57745"/>
                <a:gd name="connsiteX10" fmla="*/ 40802 w 50138"/>
                <a:gd name="connsiteY10" fmla="*/ 0 h 57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0138" h="57745">
                  <a:moveTo>
                    <a:pt x="40802" y="0"/>
                  </a:moveTo>
                  <a:lnTo>
                    <a:pt x="50138" y="0"/>
                  </a:lnTo>
                  <a:lnTo>
                    <a:pt x="50138" y="31812"/>
                  </a:lnTo>
                  <a:cubicBezTo>
                    <a:pt x="50138" y="47949"/>
                    <a:pt x="40341" y="57746"/>
                    <a:pt x="25127" y="57746"/>
                  </a:cubicBezTo>
                  <a:cubicBezTo>
                    <a:pt x="9912" y="57746"/>
                    <a:pt x="0" y="47949"/>
                    <a:pt x="0" y="31812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32734"/>
                  </a:lnTo>
                  <a:cubicBezTo>
                    <a:pt x="9336" y="43569"/>
                    <a:pt x="15791" y="48986"/>
                    <a:pt x="25127" y="48986"/>
                  </a:cubicBezTo>
                  <a:cubicBezTo>
                    <a:pt x="34463" y="48986"/>
                    <a:pt x="40802" y="43569"/>
                    <a:pt x="40802" y="32734"/>
                  </a:cubicBezTo>
                  <a:lnTo>
                    <a:pt x="40802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07" name="Freeform: Shape 406">
              <a:extLst>
                <a:ext uri="{FF2B5EF4-FFF2-40B4-BE49-F238E27FC236}">
                  <a16:creationId xmlns:a16="http://schemas.microsoft.com/office/drawing/2014/main" id="{7EA0C6B2-C308-FBEA-37E6-6E217DA0EE35}"/>
                </a:ext>
              </a:extLst>
            </p:cNvPr>
            <p:cNvSpPr/>
            <p:nvPr/>
          </p:nvSpPr>
          <p:spPr>
            <a:xfrm>
              <a:off x="1335984" y="7254726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2 h 75841"/>
                <a:gd name="connsiteX9" fmla="*/ 20401 w 33656"/>
                <a:gd name="connsiteY9" fmla="*/ 66966 h 75841"/>
                <a:gd name="connsiteX10" fmla="*/ 33656 w 33656"/>
                <a:gd name="connsiteY10" fmla="*/ 62817 h 75841"/>
                <a:gd name="connsiteX11" fmla="*/ 33656 w 33656"/>
                <a:gd name="connsiteY11" fmla="*/ 71922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2"/>
                  </a:lnTo>
                  <a:cubicBezTo>
                    <a:pt x="9336" y="63855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08" name="Freeform: Shape 407">
              <a:extLst>
                <a:ext uri="{FF2B5EF4-FFF2-40B4-BE49-F238E27FC236}">
                  <a16:creationId xmlns:a16="http://schemas.microsoft.com/office/drawing/2014/main" id="{DB6F1A06-382B-CB0C-A2D1-F63B737FA3E2}"/>
                </a:ext>
              </a:extLst>
            </p:cNvPr>
            <p:cNvSpPr/>
            <p:nvPr/>
          </p:nvSpPr>
          <p:spPr>
            <a:xfrm>
              <a:off x="1377017" y="7271785"/>
              <a:ext cx="59128" cy="58782"/>
            </a:xfrm>
            <a:custGeom>
              <a:avLst/>
              <a:gdLst>
                <a:gd name="connsiteX0" fmla="*/ 0 w 59128"/>
                <a:gd name="connsiteY0" fmla="*/ 29276 h 58782"/>
                <a:gd name="connsiteX1" fmla="*/ 29852 w 59128"/>
                <a:gd name="connsiteY1" fmla="*/ 0 h 58782"/>
                <a:gd name="connsiteX2" fmla="*/ 59129 w 59128"/>
                <a:gd name="connsiteY2" fmla="*/ 29276 h 58782"/>
                <a:gd name="connsiteX3" fmla="*/ 29852 w 59128"/>
                <a:gd name="connsiteY3" fmla="*/ 58783 h 58782"/>
                <a:gd name="connsiteX4" fmla="*/ 0 w 59128"/>
                <a:gd name="connsiteY4" fmla="*/ 29276 h 58782"/>
                <a:gd name="connsiteX5" fmla="*/ 29737 w 59128"/>
                <a:gd name="connsiteY5" fmla="*/ 8875 h 58782"/>
                <a:gd name="connsiteX6" fmla="*/ 9682 w 59128"/>
                <a:gd name="connsiteY6" fmla="*/ 29391 h 58782"/>
                <a:gd name="connsiteX7" fmla="*/ 29737 w 59128"/>
                <a:gd name="connsiteY7" fmla="*/ 50023 h 58782"/>
                <a:gd name="connsiteX8" fmla="*/ 49447 w 59128"/>
                <a:gd name="connsiteY8" fmla="*/ 29391 h 58782"/>
                <a:gd name="connsiteX9" fmla="*/ 29737 w 59128"/>
                <a:gd name="connsiteY9" fmla="*/ 8875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2">
                  <a:moveTo>
                    <a:pt x="0" y="29276"/>
                  </a:moveTo>
                  <a:cubicBezTo>
                    <a:pt x="0" y="12332"/>
                    <a:pt x="12563" y="0"/>
                    <a:pt x="29852" y="0"/>
                  </a:cubicBezTo>
                  <a:cubicBezTo>
                    <a:pt x="47142" y="0"/>
                    <a:pt x="59129" y="12332"/>
                    <a:pt x="59129" y="29276"/>
                  </a:cubicBezTo>
                  <a:cubicBezTo>
                    <a:pt x="59129" y="46219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6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19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8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09" name="Freeform: Shape 408">
              <a:extLst>
                <a:ext uri="{FF2B5EF4-FFF2-40B4-BE49-F238E27FC236}">
                  <a16:creationId xmlns:a16="http://schemas.microsoft.com/office/drawing/2014/main" id="{11B8D2EC-5195-41D9-DABF-388BE80327CF}"/>
                </a:ext>
              </a:extLst>
            </p:cNvPr>
            <p:cNvSpPr/>
            <p:nvPr/>
          </p:nvSpPr>
          <p:spPr>
            <a:xfrm>
              <a:off x="1473029" y="7271785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1 w 58782"/>
                <a:gd name="connsiteY4" fmla="*/ 11756 h 58782"/>
                <a:gd name="connsiteX5" fmla="*/ 49331 w 58782"/>
                <a:gd name="connsiteY5" fmla="*/ 1037 h 58782"/>
                <a:gd name="connsiteX6" fmla="*/ 58783 w 58782"/>
                <a:gd name="connsiteY6" fmla="*/ 1037 h 58782"/>
                <a:gd name="connsiteX7" fmla="*/ 58783 w 58782"/>
                <a:gd name="connsiteY7" fmla="*/ 57860 h 58782"/>
                <a:gd name="connsiteX8" fmla="*/ 49331 w 58782"/>
                <a:gd name="connsiteY8" fmla="*/ 57860 h 58782"/>
                <a:gd name="connsiteX9" fmla="*/ 49331 w 58782"/>
                <a:gd name="connsiteY9" fmla="*/ 47257 h 58782"/>
                <a:gd name="connsiteX10" fmla="*/ 9682 w 58782"/>
                <a:gd name="connsiteY10" fmla="*/ 29621 h 58782"/>
                <a:gd name="connsiteX11" fmla="*/ 29391 w 58782"/>
                <a:gd name="connsiteY11" fmla="*/ 50023 h 58782"/>
                <a:gd name="connsiteX12" fmla="*/ 49331 w 58782"/>
                <a:gd name="connsiteY12" fmla="*/ 29621 h 58782"/>
                <a:gd name="connsiteX13" fmla="*/ 29391 w 58782"/>
                <a:gd name="connsiteY13" fmla="*/ 8875 h 58782"/>
                <a:gd name="connsiteX14" fmla="*/ 9682 w 58782"/>
                <a:gd name="connsiteY14" fmla="*/ 29621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6"/>
                  </a:cubicBezTo>
                  <a:lnTo>
                    <a:pt x="49331" y="1037"/>
                  </a:lnTo>
                  <a:lnTo>
                    <a:pt x="58783" y="1037"/>
                  </a:lnTo>
                  <a:lnTo>
                    <a:pt x="58783" y="57860"/>
                  </a:lnTo>
                  <a:lnTo>
                    <a:pt x="49331" y="57860"/>
                  </a:lnTo>
                  <a:lnTo>
                    <a:pt x="49331" y="47257"/>
                  </a:lnTo>
                  <a:close/>
                  <a:moveTo>
                    <a:pt x="9682" y="29621"/>
                  </a:moveTo>
                  <a:cubicBezTo>
                    <a:pt x="9682" y="41378"/>
                    <a:pt x="17981" y="50023"/>
                    <a:pt x="29391" y="50023"/>
                  </a:cubicBezTo>
                  <a:cubicBezTo>
                    <a:pt x="40802" y="50023"/>
                    <a:pt x="49331" y="41378"/>
                    <a:pt x="49331" y="29621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4"/>
                    <a:pt x="9682" y="29621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10" name="Freeform: Shape 409">
              <a:extLst>
                <a:ext uri="{FF2B5EF4-FFF2-40B4-BE49-F238E27FC236}">
                  <a16:creationId xmlns:a16="http://schemas.microsoft.com/office/drawing/2014/main" id="{DEA45B6C-F7B6-02F2-D8B2-4ACB036348F8}"/>
                </a:ext>
              </a:extLst>
            </p:cNvPr>
            <p:cNvSpPr/>
            <p:nvPr/>
          </p:nvSpPr>
          <p:spPr>
            <a:xfrm>
              <a:off x="1573075" y="7243200"/>
              <a:ext cx="58782" cy="87367"/>
            </a:xfrm>
            <a:custGeom>
              <a:avLst/>
              <a:gdLst>
                <a:gd name="connsiteX0" fmla="*/ 49331 w 58782"/>
                <a:gd name="connsiteY0" fmla="*/ 75726 h 87367"/>
                <a:gd name="connsiteX1" fmla="*/ 28585 w 58782"/>
                <a:gd name="connsiteY1" fmla="*/ 87368 h 87367"/>
                <a:gd name="connsiteX2" fmla="*/ 0 w 58782"/>
                <a:gd name="connsiteY2" fmla="*/ 58322 h 87367"/>
                <a:gd name="connsiteX3" fmla="*/ 28585 w 58782"/>
                <a:gd name="connsiteY3" fmla="*/ 28585 h 87367"/>
                <a:gd name="connsiteX4" fmla="*/ 49331 w 58782"/>
                <a:gd name="connsiteY4" fmla="*/ 40457 h 87367"/>
                <a:gd name="connsiteX5" fmla="*/ 49331 w 58782"/>
                <a:gd name="connsiteY5" fmla="*/ 0 h 87367"/>
                <a:gd name="connsiteX6" fmla="*/ 58783 w 58782"/>
                <a:gd name="connsiteY6" fmla="*/ 0 h 87367"/>
                <a:gd name="connsiteX7" fmla="*/ 58783 w 58782"/>
                <a:gd name="connsiteY7" fmla="*/ 86445 h 87367"/>
                <a:gd name="connsiteX8" fmla="*/ 49331 w 58782"/>
                <a:gd name="connsiteY8" fmla="*/ 86445 h 87367"/>
                <a:gd name="connsiteX9" fmla="*/ 49331 w 58782"/>
                <a:gd name="connsiteY9" fmla="*/ 75726 h 87367"/>
                <a:gd name="connsiteX10" fmla="*/ 9682 w 58782"/>
                <a:gd name="connsiteY10" fmla="*/ 58206 h 87367"/>
                <a:gd name="connsiteX11" fmla="*/ 29391 w 58782"/>
                <a:gd name="connsiteY11" fmla="*/ 78608 h 87367"/>
                <a:gd name="connsiteX12" fmla="*/ 49331 w 58782"/>
                <a:gd name="connsiteY12" fmla="*/ 58206 h 87367"/>
                <a:gd name="connsiteX13" fmla="*/ 29391 w 58782"/>
                <a:gd name="connsiteY13" fmla="*/ 37460 h 87367"/>
                <a:gd name="connsiteX14" fmla="*/ 9682 w 58782"/>
                <a:gd name="connsiteY14" fmla="*/ 58206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49331" y="75726"/>
                  </a:moveTo>
                  <a:cubicBezTo>
                    <a:pt x="45067" y="82872"/>
                    <a:pt x="37690" y="87368"/>
                    <a:pt x="28585" y="87368"/>
                  </a:cubicBezTo>
                  <a:cubicBezTo>
                    <a:pt x="11872" y="87368"/>
                    <a:pt x="0" y="75150"/>
                    <a:pt x="0" y="58322"/>
                  </a:cubicBezTo>
                  <a:cubicBezTo>
                    <a:pt x="0" y="41494"/>
                    <a:pt x="11872" y="28585"/>
                    <a:pt x="28585" y="28585"/>
                  </a:cubicBezTo>
                  <a:cubicBezTo>
                    <a:pt x="37690" y="28585"/>
                    <a:pt x="45067" y="33080"/>
                    <a:pt x="49331" y="40457"/>
                  </a:cubicBezTo>
                  <a:lnTo>
                    <a:pt x="49331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1" y="86445"/>
                  </a:lnTo>
                  <a:lnTo>
                    <a:pt x="49331" y="75726"/>
                  </a:lnTo>
                  <a:close/>
                  <a:moveTo>
                    <a:pt x="9682" y="58206"/>
                  </a:moveTo>
                  <a:cubicBezTo>
                    <a:pt x="9682" y="69963"/>
                    <a:pt x="17981" y="78608"/>
                    <a:pt x="29391" y="78608"/>
                  </a:cubicBezTo>
                  <a:cubicBezTo>
                    <a:pt x="40802" y="78608"/>
                    <a:pt x="49331" y="69963"/>
                    <a:pt x="49331" y="58206"/>
                  </a:cubicBezTo>
                  <a:cubicBezTo>
                    <a:pt x="49331" y="46450"/>
                    <a:pt x="41033" y="37460"/>
                    <a:pt x="29391" y="37460"/>
                  </a:cubicBezTo>
                  <a:cubicBezTo>
                    <a:pt x="17750" y="37460"/>
                    <a:pt x="9682" y="46220"/>
                    <a:pt x="9682" y="5820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11" name="Freeform: Shape 410">
              <a:extLst>
                <a:ext uri="{FF2B5EF4-FFF2-40B4-BE49-F238E27FC236}">
                  <a16:creationId xmlns:a16="http://schemas.microsoft.com/office/drawing/2014/main" id="{537E6670-8D2F-1A7F-60FA-A3FC22B0F4FD}"/>
                </a:ext>
              </a:extLst>
            </p:cNvPr>
            <p:cNvSpPr/>
            <p:nvPr/>
          </p:nvSpPr>
          <p:spPr>
            <a:xfrm>
              <a:off x="1646611" y="7271785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1 w 58782"/>
                <a:gd name="connsiteY4" fmla="*/ 11756 h 58782"/>
                <a:gd name="connsiteX5" fmla="*/ 49331 w 58782"/>
                <a:gd name="connsiteY5" fmla="*/ 1037 h 58782"/>
                <a:gd name="connsiteX6" fmla="*/ 58783 w 58782"/>
                <a:gd name="connsiteY6" fmla="*/ 1037 h 58782"/>
                <a:gd name="connsiteX7" fmla="*/ 58783 w 58782"/>
                <a:gd name="connsiteY7" fmla="*/ 57860 h 58782"/>
                <a:gd name="connsiteX8" fmla="*/ 49331 w 58782"/>
                <a:gd name="connsiteY8" fmla="*/ 57860 h 58782"/>
                <a:gd name="connsiteX9" fmla="*/ 49331 w 58782"/>
                <a:gd name="connsiteY9" fmla="*/ 47257 h 58782"/>
                <a:gd name="connsiteX10" fmla="*/ 9682 w 58782"/>
                <a:gd name="connsiteY10" fmla="*/ 29621 h 58782"/>
                <a:gd name="connsiteX11" fmla="*/ 29391 w 58782"/>
                <a:gd name="connsiteY11" fmla="*/ 50023 h 58782"/>
                <a:gd name="connsiteX12" fmla="*/ 49331 w 58782"/>
                <a:gd name="connsiteY12" fmla="*/ 29621 h 58782"/>
                <a:gd name="connsiteX13" fmla="*/ 29391 w 58782"/>
                <a:gd name="connsiteY13" fmla="*/ 8875 h 58782"/>
                <a:gd name="connsiteX14" fmla="*/ 9682 w 58782"/>
                <a:gd name="connsiteY14" fmla="*/ 29621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6"/>
                  </a:cubicBezTo>
                  <a:lnTo>
                    <a:pt x="49331" y="1037"/>
                  </a:lnTo>
                  <a:lnTo>
                    <a:pt x="58783" y="1037"/>
                  </a:lnTo>
                  <a:lnTo>
                    <a:pt x="58783" y="57860"/>
                  </a:lnTo>
                  <a:lnTo>
                    <a:pt x="49331" y="57860"/>
                  </a:lnTo>
                  <a:lnTo>
                    <a:pt x="49331" y="47257"/>
                  </a:lnTo>
                  <a:close/>
                  <a:moveTo>
                    <a:pt x="9682" y="29621"/>
                  </a:moveTo>
                  <a:cubicBezTo>
                    <a:pt x="9682" y="41378"/>
                    <a:pt x="17981" y="50023"/>
                    <a:pt x="29391" y="50023"/>
                  </a:cubicBezTo>
                  <a:cubicBezTo>
                    <a:pt x="40802" y="50023"/>
                    <a:pt x="49331" y="41378"/>
                    <a:pt x="49331" y="29621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4"/>
                    <a:pt x="9682" y="29621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12" name="Freeform: Shape 411">
              <a:extLst>
                <a:ext uri="{FF2B5EF4-FFF2-40B4-BE49-F238E27FC236}">
                  <a16:creationId xmlns:a16="http://schemas.microsoft.com/office/drawing/2014/main" id="{20976145-3C80-4F66-8159-EA8A0326874B}"/>
                </a:ext>
              </a:extLst>
            </p:cNvPr>
            <p:cNvSpPr/>
            <p:nvPr/>
          </p:nvSpPr>
          <p:spPr>
            <a:xfrm>
              <a:off x="1724642" y="7271785"/>
              <a:ext cx="50945" cy="57860"/>
            </a:xfrm>
            <a:custGeom>
              <a:avLst/>
              <a:gdLst>
                <a:gd name="connsiteX0" fmla="*/ 9336 w 50945"/>
                <a:gd name="connsiteY0" fmla="*/ 57860 h 57860"/>
                <a:gd name="connsiteX1" fmla="*/ 0 w 50945"/>
                <a:gd name="connsiteY1" fmla="*/ 57860 h 57860"/>
                <a:gd name="connsiteX2" fmla="*/ 0 w 50945"/>
                <a:gd name="connsiteY2" fmla="*/ 1037 h 57860"/>
                <a:gd name="connsiteX3" fmla="*/ 9336 w 50945"/>
                <a:gd name="connsiteY3" fmla="*/ 1037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0 h 57860"/>
                <a:gd name="connsiteX8" fmla="*/ 41494 w 50945"/>
                <a:gd name="connsiteY8" fmla="*/ 57860 h 57860"/>
                <a:gd name="connsiteX9" fmla="*/ 41494 w 50945"/>
                <a:gd name="connsiteY9" fmla="*/ 26048 h 57860"/>
                <a:gd name="connsiteX10" fmla="*/ 26740 w 50945"/>
                <a:gd name="connsiteY10" fmla="*/ 9105 h 57860"/>
                <a:gd name="connsiteX11" fmla="*/ 9336 w 50945"/>
                <a:gd name="connsiteY11" fmla="*/ 29391 h 57860"/>
                <a:gd name="connsiteX12" fmla="*/ 9336 w 50945"/>
                <a:gd name="connsiteY12" fmla="*/ 57860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0"/>
                  </a:moveTo>
                  <a:lnTo>
                    <a:pt x="0" y="57860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641"/>
                  </a:lnTo>
                  <a:cubicBezTo>
                    <a:pt x="13370" y="4610"/>
                    <a:pt x="20286" y="0"/>
                    <a:pt x="29046" y="0"/>
                  </a:cubicBezTo>
                  <a:cubicBezTo>
                    <a:pt x="43453" y="0"/>
                    <a:pt x="50945" y="10373"/>
                    <a:pt x="50945" y="24435"/>
                  </a:cubicBezTo>
                  <a:lnTo>
                    <a:pt x="50945" y="57860"/>
                  </a:lnTo>
                  <a:lnTo>
                    <a:pt x="41494" y="57860"/>
                  </a:lnTo>
                  <a:lnTo>
                    <a:pt x="41494" y="26048"/>
                  </a:lnTo>
                  <a:cubicBezTo>
                    <a:pt x="41494" y="14984"/>
                    <a:pt x="36653" y="9105"/>
                    <a:pt x="26740" y="9105"/>
                  </a:cubicBezTo>
                  <a:cubicBezTo>
                    <a:pt x="16252" y="9105"/>
                    <a:pt x="9336" y="18095"/>
                    <a:pt x="9336" y="29391"/>
                  </a:cubicBezTo>
                  <a:lnTo>
                    <a:pt x="9336" y="5786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13" name="Freeform: Shape 412">
              <a:extLst>
                <a:ext uri="{FF2B5EF4-FFF2-40B4-BE49-F238E27FC236}">
                  <a16:creationId xmlns:a16="http://schemas.microsoft.com/office/drawing/2014/main" id="{2B922DC0-0208-3483-93C2-34CD5EA8935E}"/>
                </a:ext>
              </a:extLst>
            </p:cNvPr>
            <p:cNvSpPr/>
            <p:nvPr/>
          </p:nvSpPr>
          <p:spPr>
            <a:xfrm>
              <a:off x="1788727" y="7271670"/>
              <a:ext cx="58782" cy="87597"/>
            </a:xfrm>
            <a:custGeom>
              <a:avLst/>
              <a:gdLst>
                <a:gd name="connsiteX0" fmla="*/ 28815 w 58782"/>
                <a:gd name="connsiteY0" fmla="*/ 87598 h 87597"/>
                <a:gd name="connsiteX1" fmla="*/ 5994 w 58782"/>
                <a:gd name="connsiteY1" fmla="*/ 80336 h 87597"/>
                <a:gd name="connsiteX2" fmla="*/ 5994 w 58782"/>
                <a:gd name="connsiteY2" fmla="*/ 69963 h 87597"/>
                <a:gd name="connsiteX3" fmla="*/ 28815 w 58782"/>
                <a:gd name="connsiteY3" fmla="*/ 78722 h 87597"/>
                <a:gd name="connsiteX4" fmla="*/ 49331 w 58782"/>
                <a:gd name="connsiteY4" fmla="*/ 59013 h 87597"/>
                <a:gd name="connsiteX5" fmla="*/ 49331 w 58782"/>
                <a:gd name="connsiteY5" fmla="*/ 47257 h 87597"/>
                <a:gd name="connsiteX6" fmla="*/ 28585 w 58782"/>
                <a:gd name="connsiteY6" fmla="*/ 58783 h 87597"/>
                <a:gd name="connsiteX7" fmla="*/ 0 w 58782"/>
                <a:gd name="connsiteY7" fmla="*/ 29737 h 87597"/>
                <a:gd name="connsiteX8" fmla="*/ 28585 w 58782"/>
                <a:gd name="connsiteY8" fmla="*/ 0 h 87597"/>
                <a:gd name="connsiteX9" fmla="*/ 49331 w 58782"/>
                <a:gd name="connsiteY9" fmla="*/ 11871 h 87597"/>
                <a:gd name="connsiteX10" fmla="*/ 49331 w 58782"/>
                <a:gd name="connsiteY10" fmla="*/ 1037 h 87597"/>
                <a:gd name="connsiteX11" fmla="*/ 58783 w 58782"/>
                <a:gd name="connsiteY11" fmla="*/ 1037 h 87597"/>
                <a:gd name="connsiteX12" fmla="*/ 58783 w 58782"/>
                <a:gd name="connsiteY12" fmla="*/ 58322 h 87597"/>
                <a:gd name="connsiteX13" fmla="*/ 28815 w 58782"/>
                <a:gd name="connsiteY13" fmla="*/ 87598 h 87597"/>
                <a:gd name="connsiteX14" fmla="*/ 29391 w 58782"/>
                <a:gd name="connsiteY14" fmla="*/ 8875 h 87597"/>
                <a:gd name="connsiteX15" fmla="*/ 9682 w 58782"/>
                <a:gd name="connsiteY15" fmla="*/ 29622 h 87597"/>
                <a:gd name="connsiteX16" fmla="*/ 29391 w 58782"/>
                <a:gd name="connsiteY16" fmla="*/ 50023 h 87597"/>
                <a:gd name="connsiteX17" fmla="*/ 49331 w 58782"/>
                <a:gd name="connsiteY17" fmla="*/ 29622 h 87597"/>
                <a:gd name="connsiteX18" fmla="*/ 29391 w 58782"/>
                <a:gd name="connsiteY18" fmla="*/ 8875 h 875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8782" h="87597">
                  <a:moveTo>
                    <a:pt x="28815" y="87598"/>
                  </a:moveTo>
                  <a:cubicBezTo>
                    <a:pt x="20516" y="87598"/>
                    <a:pt x="12679" y="85178"/>
                    <a:pt x="5994" y="80336"/>
                  </a:cubicBezTo>
                  <a:lnTo>
                    <a:pt x="5994" y="69963"/>
                  </a:lnTo>
                  <a:cubicBezTo>
                    <a:pt x="12448" y="75956"/>
                    <a:pt x="21208" y="78722"/>
                    <a:pt x="28815" y="78722"/>
                  </a:cubicBezTo>
                  <a:cubicBezTo>
                    <a:pt x="42185" y="78722"/>
                    <a:pt x="49331" y="71807"/>
                    <a:pt x="49331" y="59013"/>
                  </a:cubicBezTo>
                  <a:lnTo>
                    <a:pt x="49331" y="47257"/>
                  </a:lnTo>
                  <a:cubicBezTo>
                    <a:pt x="45067" y="54403"/>
                    <a:pt x="37575" y="58783"/>
                    <a:pt x="28585" y="58783"/>
                  </a:cubicBezTo>
                  <a:cubicBezTo>
                    <a:pt x="11987" y="58783"/>
                    <a:pt x="0" y="46565"/>
                    <a:pt x="0" y="29737"/>
                  </a:cubicBezTo>
                  <a:cubicBezTo>
                    <a:pt x="0" y="12909"/>
                    <a:pt x="11987" y="0"/>
                    <a:pt x="28585" y="0"/>
                  </a:cubicBezTo>
                  <a:cubicBezTo>
                    <a:pt x="37575" y="0"/>
                    <a:pt x="45067" y="4610"/>
                    <a:pt x="49331" y="11871"/>
                  </a:cubicBezTo>
                  <a:lnTo>
                    <a:pt x="49331" y="1037"/>
                  </a:lnTo>
                  <a:lnTo>
                    <a:pt x="58783" y="1037"/>
                  </a:lnTo>
                  <a:lnTo>
                    <a:pt x="58783" y="58322"/>
                  </a:lnTo>
                  <a:cubicBezTo>
                    <a:pt x="58783" y="77109"/>
                    <a:pt x="47833" y="87598"/>
                    <a:pt x="28815" y="87598"/>
                  </a:cubicBezTo>
                  <a:close/>
                  <a:moveTo>
                    <a:pt x="29391" y="8875"/>
                  </a:moveTo>
                  <a:cubicBezTo>
                    <a:pt x="17981" y="8875"/>
                    <a:pt x="9682" y="17634"/>
                    <a:pt x="9682" y="29622"/>
                  </a:cubicBezTo>
                  <a:cubicBezTo>
                    <a:pt x="9682" y="41609"/>
                    <a:pt x="17981" y="50023"/>
                    <a:pt x="29391" y="50023"/>
                  </a:cubicBezTo>
                  <a:cubicBezTo>
                    <a:pt x="40802" y="50023"/>
                    <a:pt x="49331" y="41378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14" name="Freeform: Shape 413">
              <a:extLst>
                <a:ext uri="{FF2B5EF4-FFF2-40B4-BE49-F238E27FC236}">
                  <a16:creationId xmlns:a16="http://schemas.microsoft.com/office/drawing/2014/main" id="{0A7FA467-B4B6-5C98-3B33-88A06360FBC8}"/>
                </a:ext>
              </a:extLst>
            </p:cNvPr>
            <p:cNvSpPr/>
            <p:nvPr/>
          </p:nvSpPr>
          <p:spPr>
            <a:xfrm>
              <a:off x="1862264" y="7271785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3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2 h 58782"/>
                <a:gd name="connsiteX11" fmla="*/ 28123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4" y="0"/>
                    <a:pt x="28123" y="0"/>
                  </a:cubicBezTo>
                  <a:cubicBezTo>
                    <a:pt x="44490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3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15" name="Freeform: Shape 414">
              <a:extLst>
                <a:ext uri="{FF2B5EF4-FFF2-40B4-BE49-F238E27FC236}">
                  <a16:creationId xmlns:a16="http://schemas.microsoft.com/office/drawing/2014/main" id="{E0C8D716-CAE9-0ECA-459A-3A536614BAE0}"/>
                </a:ext>
              </a:extLst>
            </p:cNvPr>
            <p:cNvSpPr/>
            <p:nvPr/>
          </p:nvSpPr>
          <p:spPr>
            <a:xfrm>
              <a:off x="1932342" y="7271785"/>
              <a:ext cx="30082" cy="57860"/>
            </a:xfrm>
            <a:custGeom>
              <a:avLst/>
              <a:gdLst>
                <a:gd name="connsiteX0" fmla="*/ 9336 w 30082"/>
                <a:gd name="connsiteY0" fmla="*/ 57860 h 57860"/>
                <a:gd name="connsiteX1" fmla="*/ 0 w 30082"/>
                <a:gd name="connsiteY1" fmla="*/ 57860 h 57860"/>
                <a:gd name="connsiteX2" fmla="*/ 0 w 30082"/>
                <a:gd name="connsiteY2" fmla="*/ 1037 h 57860"/>
                <a:gd name="connsiteX3" fmla="*/ 9336 w 30082"/>
                <a:gd name="connsiteY3" fmla="*/ 1037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59 h 57860"/>
                <a:gd name="connsiteX8" fmla="*/ 9336 w 30082"/>
                <a:gd name="connsiteY8" fmla="*/ 57860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0"/>
                  </a:moveTo>
                  <a:lnTo>
                    <a:pt x="0" y="57860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8" y="9105"/>
                    <a:pt x="9336" y="16712"/>
                    <a:pt x="9336" y="30659"/>
                  </a:cubicBezTo>
                  <a:lnTo>
                    <a:pt x="9336" y="5786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16" name="Freeform: Shape 415">
              <a:extLst>
                <a:ext uri="{FF2B5EF4-FFF2-40B4-BE49-F238E27FC236}">
                  <a16:creationId xmlns:a16="http://schemas.microsoft.com/office/drawing/2014/main" id="{DC09C859-6ADE-7A7E-5371-28F85D25BBE2}"/>
                </a:ext>
              </a:extLst>
            </p:cNvPr>
            <p:cNvSpPr/>
            <p:nvPr/>
          </p:nvSpPr>
          <p:spPr>
            <a:xfrm>
              <a:off x="1967727" y="7271785"/>
              <a:ext cx="59128" cy="58782"/>
            </a:xfrm>
            <a:custGeom>
              <a:avLst/>
              <a:gdLst>
                <a:gd name="connsiteX0" fmla="*/ 0 w 59128"/>
                <a:gd name="connsiteY0" fmla="*/ 29276 h 58782"/>
                <a:gd name="connsiteX1" fmla="*/ 29852 w 59128"/>
                <a:gd name="connsiteY1" fmla="*/ 0 h 58782"/>
                <a:gd name="connsiteX2" fmla="*/ 59129 w 59128"/>
                <a:gd name="connsiteY2" fmla="*/ 29276 h 58782"/>
                <a:gd name="connsiteX3" fmla="*/ 29852 w 59128"/>
                <a:gd name="connsiteY3" fmla="*/ 58783 h 58782"/>
                <a:gd name="connsiteX4" fmla="*/ 0 w 59128"/>
                <a:gd name="connsiteY4" fmla="*/ 29276 h 58782"/>
                <a:gd name="connsiteX5" fmla="*/ 29737 w 59128"/>
                <a:gd name="connsiteY5" fmla="*/ 8875 h 58782"/>
                <a:gd name="connsiteX6" fmla="*/ 9682 w 59128"/>
                <a:gd name="connsiteY6" fmla="*/ 29391 h 58782"/>
                <a:gd name="connsiteX7" fmla="*/ 29737 w 59128"/>
                <a:gd name="connsiteY7" fmla="*/ 50023 h 58782"/>
                <a:gd name="connsiteX8" fmla="*/ 49447 w 59128"/>
                <a:gd name="connsiteY8" fmla="*/ 29391 h 58782"/>
                <a:gd name="connsiteX9" fmla="*/ 29737 w 59128"/>
                <a:gd name="connsiteY9" fmla="*/ 8875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2">
                  <a:moveTo>
                    <a:pt x="0" y="29276"/>
                  </a:moveTo>
                  <a:cubicBezTo>
                    <a:pt x="0" y="12332"/>
                    <a:pt x="12563" y="0"/>
                    <a:pt x="29852" y="0"/>
                  </a:cubicBezTo>
                  <a:cubicBezTo>
                    <a:pt x="47142" y="0"/>
                    <a:pt x="59129" y="12332"/>
                    <a:pt x="59129" y="29276"/>
                  </a:cubicBezTo>
                  <a:cubicBezTo>
                    <a:pt x="59129" y="46219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6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19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8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17" name="Freeform: Shape 416">
              <a:extLst>
                <a:ext uri="{FF2B5EF4-FFF2-40B4-BE49-F238E27FC236}">
                  <a16:creationId xmlns:a16="http://schemas.microsoft.com/office/drawing/2014/main" id="{DD5C626B-2472-8737-C794-1BA91E42B9FE}"/>
                </a:ext>
              </a:extLst>
            </p:cNvPr>
            <p:cNvSpPr/>
            <p:nvPr/>
          </p:nvSpPr>
          <p:spPr>
            <a:xfrm>
              <a:off x="2039419" y="7272822"/>
              <a:ext cx="50138" cy="57745"/>
            </a:xfrm>
            <a:custGeom>
              <a:avLst/>
              <a:gdLst>
                <a:gd name="connsiteX0" fmla="*/ 40802 w 50138"/>
                <a:gd name="connsiteY0" fmla="*/ 0 h 57745"/>
                <a:gd name="connsiteX1" fmla="*/ 50138 w 50138"/>
                <a:gd name="connsiteY1" fmla="*/ 0 h 57745"/>
                <a:gd name="connsiteX2" fmla="*/ 50138 w 50138"/>
                <a:gd name="connsiteY2" fmla="*/ 31812 h 57745"/>
                <a:gd name="connsiteX3" fmla="*/ 25127 w 50138"/>
                <a:gd name="connsiteY3" fmla="*/ 57746 h 57745"/>
                <a:gd name="connsiteX4" fmla="*/ 0 w 50138"/>
                <a:gd name="connsiteY4" fmla="*/ 31812 h 57745"/>
                <a:gd name="connsiteX5" fmla="*/ 0 w 50138"/>
                <a:gd name="connsiteY5" fmla="*/ 0 h 57745"/>
                <a:gd name="connsiteX6" fmla="*/ 9336 w 50138"/>
                <a:gd name="connsiteY6" fmla="*/ 0 h 57745"/>
                <a:gd name="connsiteX7" fmla="*/ 9336 w 50138"/>
                <a:gd name="connsiteY7" fmla="*/ 32734 h 57745"/>
                <a:gd name="connsiteX8" fmla="*/ 25127 w 50138"/>
                <a:gd name="connsiteY8" fmla="*/ 48986 h 57745"/>
                <a:gd name="connsiteX9" fmla="*/ 40802 w 50138"/>
                <a:gd name="connsiteY9" fmla="*/ 32734 h 57745"/>
                <a:gd name="connsiteX10" fmla="*/ 40802 w 50138"/>
                <a:gd name="connsiteY10" fmla="*/ 0 h 57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0138" h="57745">
                  <a:moveTo>
                    <a:pt x="40802" y="0"/>
                  </a:moveTo>
                  <a:lnTo>
                    <a:pt x="50138" y="0"/>
                  </a:lnTo>
                  <a:lnTo>
                    <a:pt x="50138" y="31812"/>
                  </a:lnTo>
                  <a:cubicBezTo>
                    <a:pt x="50138" y="47949"/>
                    <a:pt x="40341" y="57746"/>
                    <a:pt x="25127" y="57746"/>
                  </a:cubicBezTo>
                  <a:cubicBezTo>
                    <a:pt x="9912" y="57746"/>
                    <a:pt x="0" y="47949"/>
                    <a:pt x="0" y="31812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32734"/>
                  </a:lnTo>
                  <a:cubicBezTo>
                    <a:pt x="9336" y="43569"/>
                    <a:pt x="15791" y="48986"/>
                    <a:pt x="25127" y="48986"/>
                  </a:cubicBezTo>
                  <a:cubicBezTo>
                    <a:pt x="34463" y="48986"/>
                    <a:pt x="40802" y="43569"/>
                    <a:pt x="40802" y="32734"/>
                  </a:cubicBezTo>
                  <a:lnTo>
                    <a:pt x="40802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18" name="Freeform: Shape 417">
              <a:extLst>
                <a:ext uri="{FF2B5EF4-FFF2-40B4-BE49-F238E27FC236}">
                  <a16:creationId xmlns:a16="http://schemas.microsoft.com/office/drawing/2014/main" id="{4DD75CEE-B3E5-6712-EC13-90374F604335}"/>
                </a:ext>
              </a:extLst>
            </p:cNvPr>
            <p:cNvSpPr/>
            <p:nvPr/>
          </p:nvSpPr>
          <p:spPr>
            <a:xfrm>
              <a:off x="2102927" y="7271785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8 h 58782"/>
                <a:gd name="connsiteX4" fmla="*/ 807 w 40341"/>
                <a:gd name="connsiteY4" fmla="*/ 16136 h 58782"/>
                <a:gd name="connsiteX5" fmla="*/ 20401 w 40341"/>
                <a:gd name="connsiteY5" fmla="*/ 0 h 58782"/>
                <a:gd name="connsiteX6" fmla="*/ 37575 w 40341"/>
                <a:gd name="connsiteY6" fmla="*/ 5186 h 58782"/>
                <a:gd name="connsiteX7" fmla="*/ 37575 w 40341"/>
                <a:gd name="connsiteY7" fmla="*/ 14868 h 58782"/>
                <a:gd name="connsiteX8" fmla="*/ 20516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7 h 58782"/>
                <a:gd name="connsiteX12" fmla="*/ 40341 w 40341"/>
                <a:gd name="connsiteY12" fmla="*/ 41378 h 58782"/>
                <a:gd name="connsiteX13" fmla="*/ 19248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5"/>
                    <a:pt x="29276" y="37574"/>
                    <a:pt x="25012" y="35846"/>
                  </a:cubicBezTo>
                  <a:lnTo>
                    <a:pt x="11641" y="30428"/>
                  </a:lnTo>
                  <a:cubicBezTo>
                    <a:pt x="4611" y="27432"/>
                    <a:pt x="807" y="23398"/>
                    <a:pt x="807" y="16136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4"/>
                    <a:pt x="37575" y="5186"/>
                  </a:cubicBezTo>
                  <a:lnTo>
                    <a:pt x="37575" y="14868"/>
                  </a:lnTo>
                  <a:cubicBezTo>
                    <a:pt x="32388" y="10373"/>
                    <a:pt x="26164" y="7722"/>
                    <a:pt x="20516" y="7722"/>
                  </a:cubicBezTo>
                  <a:cubicBezTo>
                    <a:pt x="14408" y="7722"/>
                    <a:pt x="10143" y="10488"/>
                    <a:pt x="10143" y="15214"/>
                  </a:cubicBezTo>
                  <a:cubicBezTo>
                    <a:pt x="10143" y="18557"/>
                    <a:pt x="11757" y="20631"/>
                    <a:pt x="16252" y="22361"/>
                  </a:cubicBezTo>
                  <a:lnTo>
                    <a:pt x="29737" y="27777"/>
                  </a:lnTo>
                  <a:cubicBezTo>
                    <a:pt x="36999" y="30890"/>
                    <a:pt x="40341" y="35270"/>
                    <a:pt x="40341" y="41378"/>
                  </a:cubicBezTo>
                  <a:cubicBezTo>
                    <a:pt x="40341" y="52097"/>
                    <a:pt x="31697" y="58783"/>
                    <a:pt x="19248" y="58783"/>
                  </a:cubicBezTo>
                  <a:cubicBezTo>
                    <a:pt x="11757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19" name="Freeform: Shape 418">
              <a:extLst>
                <a:ext uri="{FF2B5EF4-FFF2-40B4-BE49-F238E27FC236}">
                  <a16:creationId xmlns:a16="http://schemas.microsoft.com/office/drawing/2014/main" id="{BA6C2621-4590-12FA-9E49-51C1EEE4363E}"/>
                </a:ext>
              </a:extLst>
            </p:cNvPr>
            <p:cNvSpPr/>
            <p:nvPr/>
          </p:nvSpPr>
          <p:spPr>
            <a:xfrm>
              <a:off x="2175426" y="7270863"/>
              <a:ext cx="91286" cy="60742"/>
            </a:xfrm>
            <a:custGeom>
              <a:avLst/>
              <a:gdLst>
                <a:gd name="connsiteX0" fmla="*/ 66390 w 91286"/>
                <a:gd name="connsiteY0" fmla="*/ 60743 h 60742"/>
                <a:gd name="connsiteX1" fmla="*/ 46219 w 91286"/>
                <a:gd name="connsiteY1" fmla="*/ 18557 h 60742"/>
                <a:gd name="connsiteX2" fmla="*/ 25588 w 91286"/>
                <a:gd name="connsiteY2" fmla="*/ 60743 h 60742"/>
                <a:gd name="connsiteX3" fmla="*/ 0 w 91286"/>
                <a:gd name="connsiteY3" fmla="*/ 1959 h 60742"/>
                <a:gd name="connsiteX4" fmla="*/ 10719 w 91286"/>
                <a:gd name="connsiteY4" fmla="*/ 1959 h 60742"/>
                <a:gd name="connsiteX5" fmla="*/ 26625 w 91286"/>
                <a:gd name="connsiteY5" fmla="*/ 40226 h 60742"/>
                <a:gd name="connsiteX6" fmla="*/ 46104 w 91286"/>
                <a:gd name="connsiteY6" fmla="*/ 0 h 60742"/>
                <a:gd name="connsiteX7" fmla="*/ 65468 w 91286"/>
                <a:gd name="connsiteY7" fmla="*/ 40110 h 60742"/>
                <a:gd name="connsiteX8" fmla="*/ 81374 w 91286"/>
                <a:gd name="connsiteY8" fmla="*/ 1959 h 60742"/>
                <a:gd name="connsiteX9" fmla="*/ 91286 w 91286"/>
                <a:gd name="connsiteY9" fmla="*/ 1959 h 60742"/>
                <a:gd name="connsiteX10" fmla="*/ 66390 w 91286"/>
                <a:gd name="connsiteY10" fmla="*/ 60743 h 60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1286" h="60742">
                  <a:moveTo>
                    <a:pt x="66390" y="60743"/>
                  </a:moveTo>
                  <a:lnTo>
                    <a:pt x="46219" y="18557"/>
                  </a:lnTo>
                  <a:lnTo>
                    <a:pt x="25588" y="60743"/>
                  </a:lnTo>
                  <a:lnTo>
                    <a:pt x="0" y="1959"/>
                  </a:lnTo>
                  <a:lnTo>
                    <a:pt x="10719" y="1959"/>
                  </a:lnTo>
                  <a:lnTo>
                    <a:pt x="26625" y="40226"/>
                  </a:lnTo>
                  <a:lnTo>
                    <a:pt x="46104" y="0"/>
                  </a:lnTo>
                  <a:lnTo>
                    <a:pt x="65468" y="40110"/>
                  </a:lnTo>
                  <a:lnTo>
                    <a:pt x="81374" y="1959"/>
                  </a:lnTo>
                  <a:lnTo>
                    <a:pt x="91286" y="1959"/>
                  </a:lnTo>
                  <a:lnTo>
                    <a:pt x="66390" y="6074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20" name="Freeform: Shape 419">
              <a:extLst>
                <a:ext uri="{FF2B5EF4-FFF2-40B4-BE49-F238E27FC236}">
                  <a16:creationId xmlns:a16="http://schemas.microsoft.com/office/drawing/2014/main" id="{8298D05D-344D-56F4-B199-BC37B6FEEE46}"/>
                </a:ext>
              </a:extLst>
            </p:cNvPr>
            <p:cNvSpPr/>
            <p:nvPr/>
          </p:nvSpPr>
          <p:spPr>
            <a:xfrm>
              <a:off x="2271092" y="7271785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2 h 58782"/>
                <a:gd name="connsiteX11" fmla="*/ 28124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21" name="Freeform: Shape 420">
              <a:extLst>
                <a:ext uri="{FF2B5EF4-FFF2-40B4-BE49-F238E27FC236}">
                  <a16:creationId xmlns:a16="http://schemas.microsoft.com/office/drawing/2014/main" id="{29D69020-8BAB-8407-2F1B-853DDD17D919}"/>
                </a:ext>
              </a:extLst>
            </p:cNvPr>
            <p:cNvSpPr/>
            <p:nvPr/>
          </p:nvSpPr>
          <p:spPr>
            <a:xfrm>
              <a:off x="2341056" y="7243200"/>
              <a:ext cx="58782" cy="87367"/>
            </a:xfrm>
            <a:custGeom>
              <a:avLst/>
              <a:gdLst>
                <a:gd name="connsiteX0" fmla="*/ 30198 w 58782"/>
                <a:gd name="connsiteY0" fmla="*/ 87368 h 87367"/>
                <a:gd name="connsiteX1" fmla="*/ 9336 w 58782"/>
                <a:gd name="connsiteY1" fmla="*/ 75611 h 87367"/>
                <a:gd name="connsiteX2" fmla="*/ 9336 w 58782"/>
                <a:gd name="connsiteY2" fmla="*/ 86445 h 87367"/>
                <a:gd name="connsiteX3" fmla="*/ 0 w 58782"/>
                <a:gd name="connsiteY3" fmla="*/ 86445 h 87367"/>
                <a:gd name="connsiteX4" fmla="*/ 0 w 58782"/>
                <a:gd name="connsiteY4" fmla="*/ 0 h 87367"/>
                <a:gd name="connsiteX5" fmla="*/ 9336 w 58782"/>
                <a:gd name="connsiteY5" fmla="*/ 0 h 87367"/>
                <a:gd name="connsiteX6" fmla="*/ 9336 w 58782"/>
                <a:gd name="connsiteY6" fmla="*/ 40341 h 87367"/>
                <a:gd name="connsiteX7" fmla="*/ 30198 w 58782"/>
                <a:gd name="connsiteY7" fmla="*/ 28585 h 87367"/>
                <a:gd name="connsiteX8" fmla="*/ 58783 w 58782"/>
                <a:gd name="connsiteY8" fmla="*/ 57861 h 87367"/>
                <a:gd name="connsiteX9" fmla="*/ 30198 w 58782"/>
                <a:gd name="connsiteY9" fmla="*/ 87368 h 87367"/>
                <a:gd name="connsiteX10" fmla="*/ 49101 w 58782"/>
                <a:gd name="connsiteY10" fmla="*/ 57976 h 87367"/>
                <a:gd name="connsiteX11" fmla="*/ 29391 w 58782"/>
                <a:gd name="connsiteY11" fmla="*/ 37460 h 87367"/>
                <a:gd name="connsiteX12" fmla="*/ 9336 w 58782"/>
                <a:gd name="connsiteY12" fmla="*/ 57976 h 87367"/>
                <a:gd name="connsiteX13" fmla="*/ 29391 w 58782"/>
                <a:gd name="connsiteY13" fmla="*/ 78608 h 87367"/>
                <a:gd name="connsiteX14" fmla="*/ 49101 w 58782"/>
                <a:gd name="connsiteY14" fmla="*/ 57976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30198" y="87368"/>
                  </a:moveTo>
                  <a:cubicBezTo>
                    <a:pt x="21093" y="87368"/>
                    <a:pt x="13601" y="82872"/>
                    <a:pt x="9336" y="75611"/>
                  </a:cubicBez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341"/>
                  </a:lnTo>
                  <a:cubicBezTo>
                    <a:pt x="13601" y="33080"/>
                    <a:pt x="21093" y="28585"/>
                    <a:pt x="30198" y="28585"/>
                  </a:cubicBezTo>
                  <a:cubicBezTo>
                    <a:pt x="46796" y="28585"/>
                    <a:pt x="58783" y="40917"/>
                    <a:pt x="58783" y="57861"/>
                  </a:cubicBezTo>
                  <a:cubicBezTo>
                    <a:pt x="58783" y="74804"/>
                    <a:pt x="46796" y="87368"/>
                    <a:pt x="30198" y="87368"/>
                  </a:cubicBezTo>
                  <a:close/>
                  <a:moveTo>
                    <a:pt x="49101" y="57976"/>
                  </a:moveTo>
                  <a:cubicBezTo>
                    <a:pt x="49101" y="46104"/>
                    <a:pt x="40802" y="37460"/>
                    <a:pt x="29391" y="37460"/>
                  </a:cubicBezTo>
                  <a:cubicBezTo>
                    <a:pt x="17981" y="37460"/>
                    <a:pt x="9336" y="46104"/>
                    <a:pt x="9336" y="57976"/>
                  </a:cubicBezTo>
                  <a:cubicBezTo>
                    <a:pt x="9336" y="69848"/>
                    <a:pt x="17750" y="78608"/>
                    <a:pt x="29391" y="78608"/>
                  </a:cubicBezTo>
                  <a:cubicBezTo>
                    <a:pt x="41033" y="78608"/>
                    <a:pt x="49101" y="69963"/>
                    <a:pt x="49101" y="579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22" name="Freeform: Shape 421">
              <a:extLst>
                <a:ext uri="{FF2B5EF4-FFF2-40B4-BE49-F238E27FC236}">
                  <a16:creationId xmlns:a16="http://schemas.microsoft.com/office/drawing/2014/main" id="{AA04E706-D639-A080-4A23-F98B92E5FAD6}"/>
                </a:ext>
              </a:extLst>
            </p:cNvPr>
            <p:cNvSpPr/>
            <p:nvPr/>
          </p:nvSpPr>
          <p:spPr>
            <a:xfrm>
              <a:off x="2409981" y="7271785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8 h 58782"/>
                <a:gd name="connsiteX4" fmla="*/ 807 w 40341"/>
                <a:gd name="connsiteY4" fmla="*/ 16136 h 58782"/>
                <a:gd name="connsiteX5" fmla="*/ 20401 w 40341"/>
                <a:gd name="connsiteY5" fmla="*/ 0 h 58782"/>
                <a:gd name="connsiteX6" fmla="*/ 37575 w 40341"/>
                <a:gd name="connsiteY6" fmla="*/ 5186 h 58782"/>
                <a:gd name="connsiteX7" fmla="*/ 37575 w 40341"/>
                <a:gd name="connsiteY7" fmla="*/ 14868 h 58782"/>
                <a:gd name="connsiteX8" fmla="*/ 20516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7 h 58782"/>
                <a:gd name="connsiteX12" fmla="*/ 40341 w 40341"/>
                <a:gd name="connsiteY12" fmla="*/ 41378 h 58782"/>
                <a:gd name="connsiteX13" fmla="*/ 19248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5"/>
                    <a:pt x="29276" y="37574"/>
                    <a:pt x="25012" y="35846"/>
                  </a:cubicBezTo>
                  <a:lnTo>
                    <a:pt x="11641" y="30428"/>
                  </a:lnTo>
                  <a:cubicBezTo>
                    <a:pt x="4611" y="27432"/>
                    <a:pt x="807" y="23398"/>
                    <a:pt x="807" y="16136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4"/>
                    <a:pt x="37575" y="5186"/>
                  </a:cubicBezTo>
                  <a:lnTo>
                    <a:pt x="37575" y="14868"/>
                  </a:lnTo>
                  <a:cubicBezTo>
                    <a:pt x="32388" y="10373"/>
                    <a:pt x="26164" y="7722"/>
                    <a:pt x="20516" y="7722"/>
                  </a:cubicBezTo>
                  <a:cubicBezTo>
                    <a:pt x="14408" y="7722"/>
                    <a:pt x="10143" y="10488"/>
                    <a:pt x="10143" y="15214"/>
                  </a:cubicBezTo>
                  <a:cubicBezTo>
                    <a:pt x="10143" y="18557"/>
                    <a:pt x="11757" y="20631"/>
                    <a:pt x="16252" y="22361"/>
                  </a:cubicBezTo>
                  <a:lnTo>
                    <a:pt x="29737" y="27777"/>
                  </a:lnTo>
                  <a:cubicBezTo>
                    <a:pt x="36999" y="30890"/>
                    <a:pt x="40341" y="35270"/>
                    <a:pt x="40341" y="41378"/>
                  </a:cubicBezTo>
                  <a:cubicBezTo>
                    <a:pt x="40341" y="52097"/>
                    <a:pt x="31697" y="58783"/>
                    <a:pt x="19248" y="58783"/>
                  </a:cubicBezTo>
                  <a:cubicBezTo>
                    <a:pt x="11757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23" name="Freeform: Shape 422">
              <a:extLst>
                <a:ext uri="{FF2B5EF4-FFF2-40B4-BE49-F238E27FC236}">
                  <a16:creationId xmlns:a16="http://schemas.microsoft.com/office/drawing/2014/main" id="{A84A453F-78BD-4479-34CD-A25E3822E93E}"/>
                </a:ext>
              </a:extLst>
            </p:cNvPr>
            <p:cNvSpPr/>
            <p:nvPr/>
          </p:nvSpPr>
          <p:spPr>
            <a:xfrm>
              <a:off x="2462540" y="7249770"/>
              <a:ext cx="16828" cy="79875"/>
            </a:xfrm>
            <a:custGeom>
              <a:avLst/>
              <a:gdLst>
                <a:gd name="connsiteX0" fmla="*/ 0 w 16828"/>
                <a:gd name="connsiteY0" fmla="*/ 6225 h 79875"/>
                <a:gd name="connsiteX1" fmla="*/ 5994 w 16828"/>
                <a:gd name="connsiteY1" fmla="*/ 0 h 79875"/>
                <a:gd name="connsiteX2" fmla="*/ 10028 w 16828"/>
                <a:gd name="connsiteY2" fmla="*/ 1268 h 79875"/>
                <a:gd name="connsiteX3" fmla="*/ 16828 w 16828"/>
                <a:gd name="connsiteY3" fmla="*/ 6109 h 79875"/>
                <a:gd name="connsiteX4" fmla="*/ 10028 w 16828"/>
                <a:gd name="connsiteY4" fmla="*/ 10835 h 79875"/>
                <a:gd name="connsiteX5" fmla="*/ 5994 w 16828"/>
                <a:gd name="connsiteY5" fmla="*/ 12218 h 79875"/>
                <a:gd name="connsiteX6" fmla="*/ 0 w 16828"/>
                <a:gd name="connsiteY6" fmla="*/ 6225 h 79875"/>
                <a:gd name="connsiteX7" fmla="*/ 1960 w 16828"/>
                <a:gd name="connsiteY7" fmla="*/ 23052 h 79875"/>
                <a:gd name="connsiteX8" fmla="*/ 11411 w 16828"/>
                <a:gd name="connsiteY8" fmla="*/ 23052 h 79875"/>
                <a:gd name="connsiteX9" fmla="*/ 11411 w 16828"/>
                <a:gd name="connsiteY9" fmla="*/ 79875 h 79875"/>
                <a:gd name="connsiteX10" fmla="*/ 1960 w 16828"/>
                <a:gd name="connsiteY10" fmla="*/ 79875 h 79875"/>
                <a:gd name="connsiteX11" fmla="*/ 1960 w 16828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8" h="79875">
                  <a:moveTo>
                    <a:pt x="0" y="6225"/>
                  </a:moveTo>
                  <a:cubicBezTo>
                    <a:pt x="0" y="2766"/>
                    <a:pt x="2651" y="0"/>
                    <a:pt x="5994" y="0"/>
                  </a:cubicBezTo>
                  <a:cubicBezTo>
                    <a:pt x="7492" y="0"/>
                    <a:pt x="8760" y="346"/>
                    <a:pt x="10028" y="1268"/>
                  </a:cubicBezTo>
                  <a:lnTo>
                    <a:pt x="16828" y="6109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4" y="12218"/>
                  </a:cubicBezTo>
                  <a:cubicBezTo>
                    <a:pt x="2651" y="12218"/>
                    <a:pt x="0" y="9567"/>
                    <a:pt x="0" y="6225"/>
                  </a:cubicBezTo>
                  <a:close/>
                  <a:moveTo>
                    <a:pt x="1960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60" y="79875"/>
                  </a:lnTo>
                  <a:lnTo>
                    <a:pt x="1960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24" name="Freeform: Shape 423">
              <a:extLst>
                <a:ext uri="{FF2B5EF4-FFF2-40B4-BE49-F238E27FC236}">
                  <a16:creationId xmlns:a16="http://schemas.microsoft.com/office/drawing/2014/main" id="{FBF38D35-CF43-7445-89CE-F541251005FD}"/>
                </a:ext>
              </a:extLst>
            </p:cNvPr>
            <p:cNvSpPr/>
            <p:nvPr/>
          </p:nvSpPr>
          <p:spPr>
            <a:xfrm>
              <a:off x="2491932" y="7254726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2 h 75841"/>
                <a:gd name="connsiteX9" fmla="*/ 20401 w 33656"/>
                <a:gd name="connsiteY9" fmla="*/ 66966 h 75841"/>
                <a:gd name="connsiteX10" fmla="*/ 33656 w 33656"/>
                <a:gd name="connsiteY10" fmla="*/ 62817 h 75841"/>
                <a:gd name="connsiteX11" fmla="*/ 33656 w 33656"/>
                <a:gd name="connsiteY11" fmla="*/ 71922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2"/>
                  </a:lnTo>
                  <a:cubicBezTo>
                    <a:pt x="9336" y="63855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25" name="Freeform: Shape 424">
              <a:extLst>
                <a:ext uri="{FF2B5EF4-FFF2-40B4-BE49-F238E27FC236}">
                  <a16:creationId xmlns:a16="http://schemas.microsoft.com/office/drawing/2014/main" id="{F98EA11F-86F8-3453-AEE5-0507095BE850}"/>
                </a:ext>
              </a:extLst>
            </p:cNvPr>
            <p:cNvSpPr/>
            <p:nvPr/>
          </p:nvSpPr>
          <p:spPr>
            <a:xfrm>
              <a:off x="2533080" y="7271785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2 h 58782"/>
                <a:gd name="connsiteX11" fmla="*/ 28124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26" name="Freeform: Shape 425">
              <a:extLst>
                <a:ext uri="{FF2B5EF4-FFF2-40B4-BE49-F238E27FC236}">
                  <a16:creationId xmlns:a16="http://schemas.microsoft.com/office/drawing/2014/main" id="{D1DA1E9D-6B0A-B1A7-A7E7-0E6AB9EDBC80}"/>
                </a:ext>
              </a:extLst>
            </p:cNvPr>
            <p:cNvSpPr/>
            <p:nvPr/>
          </p:nvSpPr>
          <p:spPr>
            <a:xfrm>
              <a:off x="3744929" y="7611457"/>
              <a:ext cx="68464" cy="50944"/>
            </a:xfrm>
            <a:custGeom>
              <a:avLst/>
              <a:gdLst>
                <a:gd name="connsiteX0" fmla="*/ 32158 w 68464"/>
                <a:gd name="connsiteY0" fmla="*/ 115 h 50944"/>
                <a:gd name="connsiteX1" fmla="*/ 19364 w 68464"/>
                <a:gd name="connsiteY1" fmla="*/ 23513 h 50944"/>
                <a:gd name="connsiteX2" fmla="*/ 29161 w 68464"/>
                <a:gd name="connsiteY2" fmla="*/ 36999 h 50944"/>
                <a:gd name="connsiteX3" fmla="*/ 14523 w 68464"/>
                <a:gd name="connsiteY3" fmla="*/ 50945 h 50944"/>
                <a:gd name="connsiteX4" fmla="*/ 0 w 68464"/>
                <a:gd name="connsiteY4" fmla="*/ 36423 h 50944"/>
                <a:gd name="connsiteX5" fmla="*/ 4149 w 68464"/>
                <a:gd name="connsiteY5" fmla="*/ 23052 h 50944"/>
                <a:gd name="connsiteX6" fmla="*/ 17059 w 68464"/>
                <a:gd name="connsiteY6" fmla="*/ 0 h 50944"/>
                <a:gd name="connsiteX7" fmla="*/ 32158 w 68464"/>
                <a:gd name="connsiteY7" fmla="*/ 0 h 50944"/>
                <a:gd name="connsiteX8" fmla="*/ 68465 w 68464"/>
                <a:gd name="connsiteY8" fmla="*/ 115 h 50944"/>
                <a:gd name="connsiteX9" fmla="*/ 55901 w 68464"/>
                <a:gd name="connsiteY9" fmla="*/ 23513 h 50944"/>
                <a:gd name="connsiteX10" fmla="*/ 65583 w 68464"/>
                <a:gd name="connsiteY10" fmla="*/ 36999 h 50944"/>
                <a:gd name="connsiteX11" fmla="*/ 50830 w 68464"/>
                <a:gd name="connsiteY11" fmla="*/ 50945 h 50944"/>
                <a:gd name="connsiteX12" fmla="*/ 36307 w 68464"/>
                <a:gd name="connsiteY12" fmla="*/ 36423 h 50944"/>
                <a:gd name="connsiteX13" fmla="*/ 40457 w 68464"/>
                <a:gd name="connsiteY13" fmla="*/ 23052 h 50944"/>
                <a:gd name="connsiteX14" fmla="*/ 53596 w 68464"/>
                <a:gd name="connsiteY14" fmla="*/ 0 h 50944"/>
                <a:gd name="connsiteX15" fmla="*/ 68465 w 68464"/>
                <a:gd name="connsiteY15" fmla="*/ 0 h 50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68464" h="50944">
                  <a:moveTo>
                    <a:pt x="32158" y="115"/>
                  </a:moveTo>
                  <a:lnTo>
                    <a:pt x="19364" y="23513"/>
                  </a:lnTo>
                  <a:cubicBezTo>
                    <a:pt x="25242" y="25934"/>
                    <a:pt x="29161" y="30544"/>
                    <a:pt x="29161" y="36999"/>
                  </a:cubicBezTo>
                  <a:cubicBezTo>
                    <a:pt x="29161" y="45413"/>
                    <a:pt x="23167" y="50945"/>
                    <a:pt x="14523" y="50945"/>
                  </a:cubicBezTo>
                  <a:cubicBezTo>
                    <a:pt x="5878" y="50945"/>
                    <a:pt x="0" y="44837"/>
                    <a:pt x="0" y="36423"/>
                  </a:cubicBezTo>
                  <a:cubicBezTo>
                    <a:pt x="0" y="31697"/>
                    <a:pt x="1729" y="27432"/>
                    <a:pt x="4149" y="23052"/>
                  </a:cubicBezTo>
                  <a:lnTo>
                    <a:pt x="17059" y="0"/>
                  </a:lnTo>
                  <a:lnTo>
                    <a:pt x="32158" y="0"/>
                  </a:lnTo>
                  <a:close/>
                  <a:moveTo>
                    <a:pt x="68465" y="115"/>
                  </a:moveTo>
                  <a:lnTo>
                    <a:pt x="55901" y="23513"/>
                  </a:lnTo>
                  <a:cubicBezTo>
                    <a:pt x="61664" y="25934"/>
                    <a:pt x="65583" y="30544"/>
                    <a:pt x="65583" y="36999"/>
                  </a:cubicBezTo>
                  <a:cubicBezTo>
                    <a:pt x="65583" y="45413"/>
                    <a:pt x="59474" y="50945"/>
                    <a:pt x="50830" y="50945"/>
                  </a:cubicBezTo>
                  <a:cubicBezTo>
                    <a:pt x="42185" y="50945"/>
                    <a:pt x="36307" y="44837"/>
                    <a:pt x="36307" y="36423"/>
                  </a:cubicBezTo>
                  <a:cubicBezTo>
                    <a:pt x="36307" y="31697"/>
                    <a:pt x="38267" y="27432"/>
                    <a:pt x="40457" y="23052"/>
                  </a:cubicBezTo>
                  <a:lnTo>
                    <a:pt x="53596" y="0"/>
                  </a:lnTo>
                  <a:lnTo>
                    <a:pt x="68465" y="0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27" name="Freeform: Shape 426">
              <a:extLst>
                <a:ext uri="{FF2B5EF4-FFF2-40B4-BE49-F238E27FC236}">
                  <a16:creationId xmlns:a16="http://schemas.microsoft.com/office/drawing/2014/main" id="{F69F54C4-0571-56E2-5029-0652501DA2D0}"/>
                </a:ext>
              </a:extLst>
            </p:cNvPr>
            <p:cNvSpPr/>
            <p:nvPr/>
          </p:nvSpPr>
          <p:spPr>
            <a:xfrm>
              <a:off x="3829760" y="7611457"/>
              <a:ext cx="78492" cy="129668"/>
            </a:xfrm>
            <a:custGeom>
              <a:avLst/>
              <a:gdLst>
                <a:gd name="connsiteX0" fmla="*/ 0 w 78492"/>
                <a:gd name="connsiteY0" fmla="*/ 115 h 129668"/>
                <a:gd name="connsiteX1" fmla="*/ 78492 w 78492"/>
                <a:gd name="connsiteY1" fmla="*/ 115 h 129668"/>
                <a:gd name="connsiteX2" fmla="*/ 78492 w 78492"/>
                <a:gd name="connsiteY2" fmla="*/ 22707 h 129668"/>
                <a:gd name="connsiteX3" fmla="*/ 25127 w 78492"/>
                <a:gd name="connsiteY3" fmla="*/ 22707 h 129668"/>
                <a:gd name="connsiteX4" fmla="*/ 25127 w 78492"/>
                <a:gd name="connsiteY4" fmla="*/ 57515 h 129668"/>
                <a:gd name="connsiteX5" fmla="*/ 71231 w 78492"/>
                <a:gd name="connsiteY5" fmla="*/ 57515 h 129668"/>
                <a:gd name="connsiteX6" fmla="*/ 71231 w 78492"/>
                <a:gd name="connsiteY6" fmla="*/ 80106 h 129668"/>
                <a:gd name="connsiteX7" fmla="*/ 25127 w 78492"/>
                <a:gd name="connsiteY7" fmla="*/ 80106 h 129668"/>
                <a:gd name="connsiteX8" fmla="*/ 25127 w 78492"/>
                <a:gd name="connsiteY8" fmla="*/ 129668 h 129668"/>
                <a:gd name="connsiteX9" fmla="*/ 115 w 78492"/>
                <a:gd name="connsiteY9" fmla="*/ 129668 h 129668"/>
                <a:gd name="connsiteX10" fmla="*/ 115 w 78492"/>
                <a:gd name="connsiteY10" fmla="*/ 0 h 1296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8492" h="129668">
                  <a:moveTo>
                    <a:pt x="0" y="115"/>
                  </a:moveTo>
                  <a:lnTo>
                    <a:pt x="78492" y="115"/>
                  </a:lnTo>
                  <a:lnTo>
                    <a:pt x="78492" y="22707"/>
                  </a:lnTo>
                  <a:lnTo>
                    <a:pt x="25127" y="22707"/>
                  </a:lnTo>
                  <a:lnTo>
                    <a:pt x="25127" y="57515"/>
                  </a:lnTo>
                  <a:lnTo>
                    <a:pt x="71231" y="57515"/>
                  </a:lnTo>
                  <a:lnTo>
                    <a:pt x="71231" y="80106"/>
                  </a:lnTo>
                  <a:lnTo>
                    <a:pt x="25127" y="80106"/>
                  </a:lnTo>
                  <a:lnTo>
                    <a:pt x="25127" y="129668"/>
                  </a:lnTo>
                  <a:lnTo>
                    <a:pt x="115" y="129668"/>
                  </a:lnTo>
                  <a:lnTo>
                    <a:pt x="115" y="0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28" name="Freeform: Shape 427">
              <a:extLst>
                <a:ext uri="{FF2B5EF4-FFF2-40B4-BE49-F238E27FC236}">
                  <a16:creationId xmlns:a16="http://schemas.microsoft.com/office/drawing/2014/main" id="{892DDFC1-C87D-870A-86FE-967C79D98070}"/>
                </a:ext>
              </a:extLst>
            </p:cNvPr>
            <p:cNvSpPr/>
            <p:nvPr/>
          </p:nvSpPr>
          <p:spPr>
            <a:xfrm>
              <a:off x="3923813" y="7652375"/>
              <a:ext cx="54057" cy="88866"/>
            </a:xfrm>
            <a:custGeom>
              <a:avLst/>
              <a:gdLst>
                <a:gd name="connsiteX0" fmla="*/ 23859 w 54057"/>
                <a:gd name="connsiteY0" fmla="*/ 88866 h 88866"/>
                <a:gd name="connsiteX1" fmla="*/ 0 w 54057"/>
                <a:gd name="connsiteY1" fmla="*/ 88866 h 88866"/>
                <a:gd name="connsiteX2" fmla="*/ 0 w 54057"/>
                <a:gd name="connsiteY2" fmla="*/ 1729 h 88866"/>
                <a:gd name="connsiteX3" fmla="*/ 23859 w 54057"/>
                <a:gd name="connsiteY3" fmla="*/ 1729 h 88866"/>
                <a:gd name="connsiteX4" fmla="*/ 23859 w 54057"/>
                <a:gd name="connsiteY4" fmla="*/ 17404 h 88866"/>
                <a:gd name="connsiteX5" fmla="*/ 54057 w 54057"/>
                <a:gd name="connsiteY5" fmla="*/ 0 h 88866"/>
                <a:gd name="connsiteX6" fmla="*/ 54057 w 54057"/>
                <a:gd name="connsiteY6" fmla="*/ 26395 h 88866"/>
                <a:gd name="connsiteX7" fmla="*/ 23859 w 54057"/>
                <a:gd name="connsiteY7" fmla="*/ 50830 h 88866"/>
                <a:gd name="connsiteX8" fmla="*/ 23859 w 54057"/>
                <a:gd name="connsiteY8" fmla="*/ 88866 h 88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4057" h="88866">
                  <a:moveTo>
                    <a:pt x="23859" y="88866"/>
                  </a:moveTo>
                  <a:lnTo>
                    <a:pt x="0" y="88866"/>
                  </a:lnTo>
                  <a:lnTo>
                    <a:pt x="0" y="1729"/>
                  </a:lnTo>
                  <a:lnTo>
                    <a:pt x="23859" y="1729"/>
                  </a:lnTo>
                  <a:lnTo>
                    <a:pt x="23859" y="17404"/>
                  </a:lnTo>
                  <a:cubicBezTo>
                    <a:pt x="31005" y="6225"/>
                    <a:pt x="41148" y="0"/>
                    <a:pt x="54057" y="0"/>
                  </a:cubicBezTo>
                  <a:lnTo>
                    <a:pt x="54057" y="26395"/>
                  </a:lnTo>
                  <a:cubicBezTo>
                    <a:pt x="38497" y="23052"/>
                    <a:pt x="23859" y="32273"/>
                    <a:pt x="23859" y="50830"/>
                  </a:cubicBezTo>
                  <a:lnTo>
                    <a:pt x="23859" y="88866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29" name="Freeform: Shape 428">
              <a:extLst>
                <a:ext uri="{FF2B5EF4-FFF2-40B4-BE49-F238E27FC236}">
                  <a16:creationId xmlns:a16="http://schemas.microsoft.com/office/drawing/2014/main" id="{AB0A9BC0-A53F-5087-87E0-40DA70A4185E}"/>
                </a:ext>
              </a:extLst>
            </p:cNvPr>
            <p:cNvSpPr/>
            <p:nvPr/>
          </p:nvSpPr>
          <p:spPr>
            <a:xfrm>
              <a:off x="3983979" y="7652490"/>
              <a:ext cx="87367" cy="90709"/>
            </a:xfrm>
            <a:custGeom>
              <a:avLst/>
              <a:gdLst>
                <a:gd name="connsiteX0" fmla="*/ 0 w 87367"/>
                <a:gd name="connsiteY0" fmla="*/ 46104 h 90709"/>
                <a:gd name="connsiteX1" fmla="*/ 44606 w 87367"/>
                <a:gd name="connsiteY1" fmla="*/ 0 h 90709"/>
                <a:gd name="connsiteX2" fmla="*/ 87368 w 87367"/>
                <a:gd name="connsiteY2" fmla="*/ 43107 h 90709"/>
                <a:gd name="connsiteX3" fmla="*/ 86907 w 87367"/>
                <a:gd name="connsiteY3" fmla="*/ 53135 h 90709"/>
                <a:gd name="connsiteX4" fmla="*/ 26049 w 87367"/>
                <a:gd name="connsiteY4" fmla="*/ 53135 h 90709"/>
                <a:gd name="connsiteX5" fmla="*/ 51406 w 87367"/>
                <a:gd name="connsiteY5" fmla="*/ 70424 h 90709"/>
                <a:gd name="connsiteX6" fmla="*/ 80221 w 87367"/>
                <a:gd name="connsiteY6" fmla="*/ 62471 h 90709"/>
                <a:gd name="connsiteX7" fmla="*/ 80221 w 87367"/>
                <a:gd name="connsiteY7" fmla="*/ 82527 h 90709"/>
                <a:gd name="connsiteX8" fmla="*/ 48755 w 87367"/>
                <a:gd name="connsiteY8" fmla="*/ 90710 h 90709"/>
                <a:gd name="connsiteX9" fmla="*/ 0 w 87367"/>
                <a:gd name="connsiteY9" fmla="*/ 46335 h 90709"/>
                <a:gd name="connsiteX10" fmla="*/ 62702 w 87367"/>
                <a:gd name="connsiteY10" fmla="*/ 36999 h 90709"/>
                <a:gd name="connsiteX11" fmla="*/ 44491 w 87367"/>
                <a:gd name="connsiteY11" fmla="*/ 19018 h 90709"/>
                <a:gd name="connsiteX12" fmla="*/ 25127 w 87367"/>
                <a:gd name="connsiteY12" fmla="*/ 36999 h 90709"/>
                <a:gd name="connsiteX13" fmla="*/ 62586 w 87367"/>
                <a:gd name="connsiteY13" fmla="*/ 36999 h 90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7367" h="90709">
                  <a:moveTo>
                    <a:pt x="0" y="46104"/>
                  </a:moveTo>
                  <a:cubicBezTo>
                    <a:pt x="0" y="19479"/>
                    <a:pt x="17750" y="0"/>
                    <a:pt x="44606" y="0"/>
                  </a:cubicBezTo>
                  <a:cubicBezTo>
                    <a:pt x="69848" y="0"/>
                    <a:pt x="87368" y="17981"/>
                    <a:pt x="87368" y="43107"/>
                  </a:cubicBezTo>
                  <a:cubicBezTo>
                    <a:pt x="87368" y="46565"/>
                    <a:pt x="87252" y="49793"/>
                    <a:pt x="86907" y="53135"/>
                  </a:cubicBezTo>
                  <a:lnTo>
                    <a:pt x="26049" y="53135"/>
                  </a:lnTo>
                  <a:cubicBezTo>
                    <a:pt x="29161" y="63854"/>
                    <a:pt x="38612" y="70424"/>
                    <a:pt x="51406" y="70424"/>
                  </a:cubicBezTo>
                  <a:cubicBezTo>
                    <a:pt x="61434" y="70424"/>
                    <a:pt x="71116" y="67889"/>
                    <a:pt x="80221" y="62471"/>
                  </a:cubicBezTo>
                  <a:lnTo>
                    <a:pt x="80221" y="82527"/>
                  </a:lnTo>
                  <a:cubicBezTo>
                    <a:pt x="70539" y="88059"/>
                    <a:pt x="59820" y="90710"/>
                    <a:pt x="48755" y="90710"/>
                  </a:cubicBezTo>
                  <a:cubicBezTo>
                    <a:pt x="21323" y="90710"/>
                    <a:pt x="0" y="73767"/>
                    <a:pt x="0" y="46335"/>
                  </a:cubicBezTo>
                  <a:close/>
                  <a:moveTo>
                    <a:pt x="62702" y="36999"/>
                  </a:moveTo>
                  <a:cubicBezTo>
                    <a:pt x="61549" y="26856"/>
                    <a:pt x="55325" y="19018"/>
                    <a:pt x="44491" y="19018"/>
                  </a:cubicBezTo>
                  <a:cubicBezTo>
                    <a:pt x="33656" y="19018"/>
                    <a:pt x="27202" y="26625"/>
                    <a:pt x="25127" y="36999"/>
                  </a:cubicBezTo>
                  <a:lnTo>
                    <a:pt x="62586" y="36999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30" name="Freeform: Shape 429">
              <a:extLst>
                <a:ext uri="{FF2B5EF4-FFF2-40B4-BE49-F238E27FC236}">
                  <a16:creationId xmlns:a16="http://schemas.microsoft.com/office/drawing/2014/main" id="{DC26867A-5C9D-0C97-FD9E-282682E2BA1D}"/>
                </a:ext>
              </a:extLst>
            </p:cNvPr>
            <p:cNvSpPr/>
            <p:nvPr/>
          </p:nvSpPr>
          <p:spPr>
            <a:xfrm>
              <a:off x="4082527" y="7652490"/>
              <a:ext cx="87367" cy="90709"/>
            </a:xfrm>
            <a:custGeom>
              <a:avLst/>
              <a:gdLst>
                <a:gd name="connsiteX0" fmla="*/ 0 w 87367"/>
                <a:gd name="connsiteY0" fmla="*/ 46104 h 90709"/>
                <a:gd name="connsiteX1" fmla="*/ 44606 w 87367"/>
                <a:gd name="connsiteY1" fmla="*/ 0 h 90709"/>
                <a:gd name="connsiteX2" fmla="*/ 87367 w 87367"/>
                <a:gd name="connsiteY2" fmla="*/ 43107 h 90709"/>
                <a:gd name="connsiteX3" fmla="*/ 86906 w 87367"/>
                <a:gd name="connsiteY3" fmla="*/ 53135 h 90709"/>
                <a:gd name="connsiteX4" fmla="*/ 26049 w 87367"/>
                <a:gd name="connsiteY4" fmla="*/ 53135 h 90709"/>
                <a:gd name="connsiteX5" fmla="*/ 51406 w 87367"/>
                <a:gd name="connsiteY5" fmla="*/ 70424 h 90709"/>
                <a:gd name="connsiteX6" fmla="*/ 80221 w 87367"/>
                <a:gd name="connsiteY6" fmla="*/ 62471 h 90709"/>
                <a:gd name="connsiteX7" fmla="*/ 80221 w 87367"/>
                <a:gd name="connsiteY7" fmla="*/ 82527 h 90709"/>
                <a:gd name="connsiteX8" fmla="*/ 48755 w 87367"/>
                <a:gd name="connsiteY8" fmla="*/ 90710 h 90709"/>
                <a:gd name="connsiteX9" fmla="*/ 0 w 87367"/>
                <a:gd name="connsiteY9" fmla="*/ 46335 h 90709"/>
                <a:gd name="connsiteX10" fmla="*/ 62702 w 87367"/>
                <a:gd name="connsiteY10" fmla="*/ 36999 h 90709"/>
                <a:gd name="connsiteX11" fmla="*/ 44490 w 87367"/>
                <a:gd name="connsiteY11" fmla="*/ 19018 h 90709"/>
                <a:gd name="connsiteX12" fmla="*/ 25127 w 87367"/>
                <a:gd name="connsiteY12" fmla="*/ 36999 h 90709"/>
                <a:gd name="connsiteX13" fmla="*/ 62586 w 87367"/>
                <a:gd name="connsiteY13" fmla="*/ 36999 h 90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7367" h="90709">
                  <a:moveTo>
                    <a:pt x="0" y="46104"/>
                  </a:moveTo>
                  <a:cubicBezTo>
                    <a:pt x="0" y="19479"/>
                    <a:pt x="17750" y="0"/>
                    <a:pt x="44606" y="0"/>
                  </a:cubicBezTo>
                  <a:cubicBezTo>
                    <a:pt x="69848" y="0"/>
                    <a:pt x="87367" y="17981"/>
                    <a:pt x="87367" y="43107"/>
                  </a:cubicBezTo>
                  <a:cubicBezTo>
                    <a:pt x="87367" y="46565"/>
                    <a:pt x="87252" y="49793"/>
                    <a:pt x="86906" y="53135"/>
                  </a:cubicBezTo>
                  <a:lnTo>
                    <a:pt x="26049" y="53135"/>
                  </a:lnTo>
                  <a:cubicBezTo>
                    <a:pt x="29161" y="63854"/>
                    <a:pt x="38612" y="70424"/>
                    <a:pt x="51406" y="70424"/>
                  </a:cubicBezTo>
                  <a:cubicBezTo>
                    <a:pt x="61434" y="70424"/>
                    <a:pt x="71116" y="67889"/>
                    <a:pt x="80221" y="62471"/>
                  </a:cubicBezTo>
                  <a:lnTo>
                    <a:pt x="80221" y="82527"/>
                  </a:lnTo>
                  <a:cubicBezTo>
                    <a:pt x="70539" y="88059"/>
                    <a:pt x="59820" y="90710"/>
                    <a:pt x="48755" y="90710"/>
                  </a:cubicBezTo>
                  <a:cubicBezTo>
                    <a:pt x="21323" y="90710"/>
                    <a:pt x="0" y="73767"/>
                    <a:pt x="0" y="46335"/>
                  </a:cubicBezTo>
                  <a:close/>
                  <a:moveTo>
                    <a:pt x="62702" y="36999"/>
                  </a:moveTo>
                  <a:cubicBezTo>
                    <a:pt x="61549" y="26856"/>
                    <a:pt x="55325" y="19018"/>
                    <a:pt x="44490" y="19018"/>
                  </a:cubicBezTo>
                  <a:cubicBezTo>
                    <a:pt x="33656" y="19018"/>
                    <a:pt x="27201" y="26625"/>
                    <a:pt x="25127" y="36999"/>
                  </a:cubicBezTo>
                  <a:lnTo>
                    <a:pt x="62586" y="36999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31" name="Freeform: Shape 430">
              <a:extLst>
                <a:ext uri="{FF2B5EF4-FFF2-40B4-BE49-F238E27FC236}">
                  <a16:creationId xmlns:a16="http://schemas.microsoft.com/office/drawing/2014/main" id="{7C376781-6DDC-DA22-68EC-03656B5903F9}"/>
                </a:ext>
              </a:extLst>
            </p:cNvPr>
            <p:cNvSpPr/>
            <p:nvPr/>
          </p:nvSpPr>
          <p:spPr>
            <a:xfrm>
              <a:off x="4177155" y="7609843"/>
              <a:ext cx="68464" cy="50714"/>
            </a:xfrm>
            <a:custGeom>
              <a:avLst/>
              <a:gdLst>
                <a:gd name="connsiteX0" fmla="*/ 0 w 68464"/>
                <a:gd name="connsiteY0" fmla="*/ 50715 h 50714"/>
                <a:gd name="connsiteX1" fmla="*/ 12563 w 68464"/>
                <a:gd name="connsiteY1" fmla="*/ 27317 h 50714"/>
                <a:gd name="connsiteX2" fmla="*/ 2651 w 68464"/>
                <a:gd name="connsiteY2" fmla="*/ 13831 h 50714"/>
                <a:gd name="connsiteX3" fmla="*/ 17404 w 68464"/>
                <a:gd name="connsiteY3" fmla="*/ 0 h 50714"/>
                <a:gd name="connsiteX4" fmla="*/ 31927 w 68464"/>
                <a:gd name="connsiteY4" fmla="*/ 14523 h 50714"/>
                <a:gd name="connsiteX5" fmla="*/ 27778 w 68464"/>
                <a:gd name="connsiteY5" fmla="*/ 27663 h 50714"/>
                <a:gd name="connsiteX6" fmla="*/ 14869 w 68464"/>
                <a:gd name="connsiteY6" fmla="*/ 50715 h 50714"/>
                <a:gd name="connsiteX7" fmla="*/ 0 w 68464"/>
                <a:gd name="connsiteY7" fmla="*/ 50715 h 50714"/>
                <a:gd name="connsiteX8" fmla="*/ 36307 w 68464"/>
                <a:gd name="connsiteY8" fmla="*/ 50715 h 50714"/>
                <a:gd name="connsiteX9" fmla="*/ 48870 w 68464"/>
                <a:gd name="connsiteY9" fmla="*/ 27317 h 50714"/>
                <a:gd name="connsiteX10" fmla="*/ 39189 w 68464"/>
                <a:gd name="connsiteY10" fmla="*/ 13831 h 50714"/>
                <a:gd name="connsiteX11" fmla="*/ 53942 w 68464"/>
                <a:gd name="connsiteY11" fmla="*/ 0 h 50714"/>
                <a:gd name="connsiteX12" fmla="*/ 68465 w 68464"/>
                <a:gd name="connsiteY12" fmla="*/ 14523 h 50714"/>
                <a:gd name="connsiteX13" fmla="*/ 64315 w 68464"/>
                <a:gd name="connsiteY13" fmla="*/ 27663 h 50714"/>
                <a:gd name="connsiteX14" fmla="*/ 51176 w 68464"/>
                <a:gd name="connsiteY14" fmla="*/ 50715 h 50714"/>
                <a:gd name="connsiteX15" fmla="*/ 36307 w 68464"/>
                <a:gd name="connsiteY15" fmla="*/ 50715 h 50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68464" h="50714">
                  <a:moveTo>
                    <a:pt x="0" y="50715"/>
                  </a:moveTo>
                  <a:lnTo>
                    <a:pt x="12563" y="27317"/>
                  </a:lnTo>
                  <a:cubicBezTo>
                    <a:pt x="6800" y="24897"/>
                    <a:pt x="2651" y="20401"/>
                    <a:pt x="2651" y="13831"/>
                  </a:cubicBezTo>
                  <a:cubicBezTo>
                    <a:pt x="2651" y="5533"/>
                    <a:pt x="8875" y="0"/>
                    <a:pt x="17404" y="0"/>
                  </a:cubicBezTo>
                  <a:cubicBezTo>
                    <a:pt x="25934" y="0"/>
                    <a:pt x="31927" y="5994"/>
                    <a:pt x="31927" y="14523"/>
                  </a:cubicBezTo>
                  <a:cubicBezTo>
                    <a:pt x="31927" y="19249"/>
                    <a:pt x="30198" y="23629"/>
                    <a:pt x="27778" y="27663"/>
                  </a:cubicBezTo>
                  <a:lnTo>
                    <a:pt x="14869" y="50715"/>
                  </a:lnTo>
                  <a:lnTo>
                    <a:pt x="0" y="50715"/>
                  </a:lnTo>
                  <a:close/>
                  <a:moveTo>
                    <a:pt x="36307" y="50715"/>
                  </a:moveTo>
                  <a:lnTo>
                    <a:pt x="48870" y="27317"/>
                  </a:lnTo>
                  <a:cubicBezTo>
                    <a:pt x="43107" y="24897"/>
                    <a:pt x="39189" y="20401"/>
                    <a:pt x="39189" y="13831"/>
                  </a:cubicBezTo>
                  <a:cubicBezTo>
                    <a:pt x="39189" y="5533"/>
                    <a:pt x="45413" y="0"/>
                    <a:pt x="53942" y="0"/>
                  </a:cubicBezTo>
                  <a:cubicBezTo>
                    <a:pt x="62471" y="0"/>
                    <a:pt x="68465" y="5994"/>
                    <a:pt x="68465" y="14523"/>
                  </a:cubicBezTo>
                  <a:cubicBezTo>
                    <a:pt x="68465" y="19249"/>
                    <a:pt x="66505" y="23629"/>
                    <a:pt x="64315" y="27663"/>
                  </a:cubicBezTo>
                  <a:lnTo>
                    <a:pt x="51176" y="50715"/>
                  </a:lnTo>
                  <a:lnTo>
                    <a:pt x="36307" y="50715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32" name="Freeform: Shape 431">
              <a:extLst>
                <a:ext uri="{FF2B5EF4-FFF2-40B4-BE49-F238E27FC236}">
                  <a16:creationId xmlns:a16="http://schemas.microsoft.com/office/drawing/2014/main" id="{EA8FD810-8F1B-FD1C-4F2C-31FE85A9C794}"/>
                </a:ext>
              </a:extLst>
            </p:cNvPr>
            <p:cNvSpPr/>
            <p:nvPr/>
          </p:nvSpPr>
          <p:spPr>
            <a:xfrm>
              <a:off x="4294491" y="7611573"/>
              <a:ext cx="93361" cy="131397"/>
            </a:xfrm>
            <a:custGeom>
              <a:avLst/>
              <a:gdLst>
                <a:gd name="connsiteX0" fmla="*/ 69156 w 93361"/>
                <a:gd name="connsiteY0" fmla="*/ 119871 h 131397"/>
                <a:gd name="connsiteX1" fmla="*/ 43338 w 93361"/>
                <a:gd name="connsiteY1" fmla="*/ 131397 h 131397"/>
                <a:gd name="connsiteX2" fmla="*/ 0 w 93361"/>
                <a:gd name="connsiteY2" fmla="*/ 86445 h 131397"/>
                <a:gd name="connsiteX3" fmla="*/ 43338 w 93361"/>
                <a:gd name="connsiteY3" fmla="*/ 40802 h 131397"/>
                <a:gd name="connsiteX4" fmla="*/ 69156 w 93361"/>
                <a:gd name="connsiteY4" fmla="*/ 52559 h 131397"/>
                <a:gd name="connsiteX5" fmla="*/ 69156 w 93361"/>
                <a:gd name="connsiteY5" fmla="*/ 0 h 131397"/>
                <a:gd name="connsiteX6" fmla="*/ 93361 w 93361"/>
                <a:gd name="connsiteY6" fmla="*/ 0 h 131397"/>
                <a:gd name="connsiteX7" fmla="*/ 93361 w 93361"/>
                <a:gd name="connsiteY7" fmla="*/ 129668 h 131397"/>
                <a:gd name="connsiteX8" fmla="*/ 69156 w 93361"/>
                <a:gd name="connsiteY8" fmla="*/ 129668 h 131397"/>
                <a:gd name="connsiteX9" fmla="*/ 69156 w 93361"/>
                <a:gd name="connsiteY9" fmla="*/ 119756 h 131397"/>
                <a:gd name="connsiteX10" fmla="*/ 24781 w 93361"/>
                <a:gd name="connsiteY10" fmla="*/ 86561 h 131397"/>
                <a:gd name="connsiteX11" fmla="*/ 46681 w 93361"/>
                <a:gd name="connsiteY11" fmla="*/ 109151 h 131397"/>
                <a:gd name="connsiteX12" fmla="*/ 69156 w 93361"/>
                <a:gd name="connsiteY12" fmla="*/ 86561 h 131397"/>
                <a:gd name="connsiteX13" fmla="*/ 46681 w 93361"/>
                <a:gd name="connsiteY13" fmla="*/ 63163 h 131397"/>
                <a:gd name="connsiteX14" fmla="*/ 24781 w 93361"/>
                <a:gd name="connsiteY14" fmla="*/ 86561 h 131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3361" h="131397">
                  <a:moveTo>
                    <a:pt x="69156" y="119871"/>
                  </a:moveTo>
                  <a:cubicBezTo>
                    <a:pt x="62817" y="127132"/>
                    <a:pt x="53942" y="131397"/>
                    <a:pt x="43338" y="131397"/>
                  </a:cubicBezTo>
                  <a:cubicBezTo>
                    <a:pt x="17981" y="131397"/>
                    <a:pt x="0" y="112379"/>
                    <a:pt x="0" y="86445"/>
                  </a:cubicBezTo>
                  <a:cubicBezTo>
                    <a:pt x="0" y="60512"/>
                    <a:pt x="17981" y="40802"/>
                    <a:pt x="43338" y="40802"/>
                  </a:cubicBezTo>
                  <a:cubicBezTo>
                    <a:pt x="53942" y="40802"/>
                    <a:pt x="62702" y="45182"/>
                    <a:pt x="69156" y="52559"/>
                  </a:cubicBezTo>
                  <a:lnTo>
                    <a:pt x="69156" y="0"/>
                  </a:lnTo>
                  <a:lnTo>
                    <a:pt x="93361" y="0"/>
                  </a:lnTo>
                  <a:lnTo>
                    <a:pt x="93361" y="129668"/>
                  </a:lnTo>
                  <a:lnTo>
                    <a:pt x="69156" y="129668"/>
                  </a:lnTo>
                  <a:lnTo>
                    <a:pt x="69156" y="119756"/>
                  </a:lnTo>
                  <a:close/>
                  <a:moveTo>
                    <a:pt x="24781" y="86561"/>
                  </a:moveTo>
                  <a:cubicBezTo>
                    <a:pt x="24781" y="99701"/>
                    <a:pt x="34117" y="109151"/>
                    <a:pt x="46681" y="109151"/>
                  </a:cubicBezTo>
                  <a:cubicBezTo>
                    <a:pt x="59244" y="109151"/>
                    <a:pt x="69156" y="99815"/>
                    <a:pt x="69156" y="86561"/>
                  </a:cubicBezTo>
                  <a:cubicBezTo>
                    <a:pt x="69156" y="73306"/>
                    <a:pt x="59590" y="63163"/>
                    <a:pt x="46681" y="63163"/>
                  </a:cubicBezTo>
                  <a:cubicBezTo>
                    <a:pt x="33771" y="63163"/>
                    <a:pt x="24781" y="73075"/>
                    <a:pt x="24781" y="86561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33" name="Freeform: Shape 432">
              <a:extLst>
                <a:ext uri="{FF2B5EF4-FFF2-40B4-BE49-F238E27FC236}">
                  <a16:creationId xmlns:a16="http://schemas.microsoft.com/office/drawing/2014/main" id="{906027C5-50AE-AC2B-19F2-3757B362FF6D}"/>
                </a:ext>
              </a:extLst>
            </p:cNvPr>
            <p:cNvSpPr/>
            <p:nvPr/>
          </p:nvSpPr>
          <p:spPr>
            <a:xfrm>
              <a:off x="4405025" y="7652490"/>
              <a:ext cx="93822" cy="90479"/>
            </a:xfrm>
            <a:custGeom>
              <a:avLst/>
              <a:gdLst>
                <a:gd name="connsiteX0" fmla="*/ 0 w 93822"/>
                <a:gd name="connsiteY0" fmla="*/ 44721 h 90479"/>
                <a:gd name="connsiteX1" fmla="*/ 47487 w 93822"/>
                <a:gd name="connsiteY1" fmla="*/ 0 h 90479"/>
                <a:gd name="connsiteX2" fmla="*/ 93822 w 93822"/>
                <a:gd name="connsiteY2" fmla="*/ 44721 h 90479"/>
                <a:gd name="connsiteX3" fmla="*/ 47487 w 93822"/>
                <a:gd name="connsiteY3" fmla="*/ 90480 h 90479"/>
                <a:gd name="connsiteX4" fmla="*/ 0 w 93822"/>
                <a:gd name="connsiteY4" fmla="*/ 44721 h 90479"/>
                <a:gd name="connsiteX5" fmla="*/ 47142 w 93822"/>
                <a:gd name="connsiteY5" fmla="*/ 22245 h 90479"/>
                <a:gd name="connsiteX6" fmla="*/ 24666 w 93822"/>
                <a:gd name="connsiteY6" fmla="*/ 45067 h 90479"/>
                <a:gd name="connsiteX7" fmla="*/ 47142 w 93822"/>
                <a:gd name="connsiteY7" fmla="*/ 68234 h 90479"/>
                <a:gd name="connsiteX8" fmla="*/ 69272 w 93822"/>
                <a:gd name="connsiteY8" fmla="*/ 45067 h 90479"/>
                <a:gd name="connsiteX9" fmla="*/ 47142 w 93822"/>
                <a:gd name="connsiteY9" fmla="*/ 22245 h 90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3822" h="90479">
                  <a:moveTo>
                    <a:pt x="0" y="44721"/>
                  </a:moveTo>
                  <a:cubicBezTo>
                    <a:pt x="0" y="18327"/>
                    <a:pt x="20401" y="0"/>
                    <a:pt x="47487" y="0"/>
                  </a:cubicBezTo>
                  <a:cubicBezTo>
                    <a:pt x="74574" y="0"/>
                    <a:pt x="93822" y="18442"/>
                    <a:pt x="93822" y="44721"/>
                  </a:cubicBezTo>
                  <a:cubicBezTo>
                    <a:pt x="93822" y="71001"/>
                    <a:pt x="74112" y="90480"/>
                    <a:pt x="47487" y="90480"/>
                  </a:cubicBezTo>
                  <a:cubicBezTo>
                    <a:pt x="20862" y="90480"/>
                    <a:pt x="0" y="71692"/>
                    <a:pt x="0" y="44721"/>
                  </a:cubicBezTo>
                  <a:close/>
                  <a:moveTo>
                    <a:pt x="47142" y="22245"/>
                  </a:moveTo>
                  <a:cubicBezTo>
                    <a:pt x="34002" y="22245"/>
                    <a:pt x="24666" y="31812"/>
                    <a:pt x="24666" y="45067"/>
                  </a:cubicBezTo>
                  <a:cubicBezTo>
                    <a:pt x="24666" y="58322"/>
                    <a:pt x="34002" y="68234"/>
                    <a:pt x="47142" y="68234"/>
                  </a:cubicBezTo>
                  <a:cubicBezTo>
                    <a:pt x="60281" y="68234"/>
                    <a:pt x="69272" y="58553"/>
                    <a:pt x="69272" y="45067"/>
                  </a:cubicBezTo>
                  <a:cubicBezTo>
                    <a:pt x="69272" y="31581"/>
                    <a:pt x="59936" y="22245"/>
                    <a:pt x="47142" y="22245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34" name="Freeform: Shape 433">
              <a:extLst>
                <a:ext uri="{FF2B5EF4-FFF2-40B4-BE49-F238E27FC236}">
                  <a16:creationId xmlns:a16="http://schemas.microsoft.com/office/drawing/2014/main" id="{00BB5B09-9805-0475-8FF8-4CCA0C2DFFC5}"/>
                </a:ext>
              </a:extLst>
            </p:cNvPr>
            <p:cNvSpPr/>
            <p:nvPr/>
          </p:nvSpPr>
          <p:spPr>
            <a:xfrm>
              <a:off x="4500231" y="7651107"/>
              <a:ext cx="140041" cy="93591"/>
            </a:xfrm>
            <a:custGeom>
              <a:avLst/>
              <a:gdLst>
                <a:gd name="connsiteX0" fmla="*/ 98548 w 140041"/>
                <a:gd name="connsiteY0" fmla="*/ 93476 h 93591"/>
                <a:gd name="connsiteX1" fmla="*/ 71231 w 140041"/>
                <a:gd name="connsiteY1" fmla="*/ 42762 h 93591"/>
                <a:gd name="connsiteX2" fmla="*/ 42992 w 140041"/>
                <a:gd name="connsiteY2" fmla="*/ 93476 h 93591"/>
                <a:gd name="connsiteX3" fmla="*/ 0 w 140041"/>
                <a:gd name="connsiteY3" fmla="*/ 3112 h 93591"/>
                <a:gd name="connsiteX4" fmla="*/ 27662 w 140041"/>
                <a:gd name="connsiteY4" fmla="*/ 3112 h 93591"/>
                <a:gd name="connsiteX5" fmla="*/ 46450 w 140041"/>
                <a:gd name="connsiteY5" fmla="*/ 45297 h 93591"/>
                <a:gd name="connsiteX6" fmla="*/ 71231 w 140041"/>
                <a:gd name="connsiteY6" fmla="*/ 0 h 93591"/>
                <a:gd name="connsiteX7" fmla="*/ 95781 w 140041"/>
                <a:gd name="connsiteY7" fmla="*/ 45182 h 93591"/>
                <a:gd name="connsiteX8" fmla="*/ 114223 w 140041"/>
                <a:gd name="connsiteY8" fmla="*/ 3228 h 93591"/>
                <a:gd name="connsiteX9" fmla="*/ 140041 w 140041"/>
                <a:gd name="connsiteY9" fmla="*/ 3228 h 93591"/>
                <a:gd name="connsiteX10" fmla="*/ 98548 w 140041"/>
                <a:gd name="connsiteY10" fmla="*/ 93591 h 93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40041" h="93591">
                  <a:moveTo>
                    <a:pt x="98548" y="93476"/>
                  </a:moveTo>
                  <a:lnTo>
                    <a:pt x="71231" y="42762"/>
                  </a:lnTo>
                  <a:lnTo>
                    <a:pt x="42992" y="93476"/>
                  </a:lnTo>
                  <a:lnTo>
                    <a:pt x="0" y="3112"/>
                  </a:lnTo>
                  <a:lnTo>
                    <a:pt x="27662" y="3112"/>
                  </a:lnTo>
                  <a:lnTo>
                    <a:pt x="46450" y="45297"/>
                  </a:lnTo>
                  <a:lnTo>
                    <a:pt x="71231" y="0"/>
                  </a:lnTo>
                  <a:lnTo>
                    <a:pt x="95781" y="45182"/>
                  </a:lnTo>
                  <a:lnTo>
                    <a:pt x="114223" y="3228"/>
                  </a:lnTo>
                  <a:lnTo>
                    <a:pt x="140041" y="3228"/>
                  </a:lnTo>
                  <a:lnTo>
                    <a:pt x="98548" y="93591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35" name="Freeform: Shape 434">
              <a:extLst>
                <a:ext uri="{FF2B5EF4-FFF2-40B4-BE49-F238E27FC236}">
                  <a16:creationId xmlns:a16="http://schemas.microsoft.com/office/drawing/2014/main" id="{3D454BF5-349D-0868-8BEB-960BD49D9C33}"/>
                </a:ext>
              </a:extLst>
            </p:cNvPr>
            <p:cNvSpPr/>
            <p:nvPr/>
          </p:nvSpPr>
          <p:spPr>
            <a:xfrm>
              <a:off x="4652375" y="7652375"/>
              <a:ext cx="82526" cy="88866"/>
            </a:xfrm>
            <a:custGeom>
              <a:avLst/>
              <a:gdLst>
                <a:gd name="connsiteX0" fmla="*/ 23859 w 82526"/>
                <a:gd name="connsiteY0" fmla="*/ 88866 h 88866"/>
                <a:gd name="connsiteX1" fmla="*/ 0 w 82526"/>
                <a:gd name="connsiteY1" fmla="*/ 88866 h 88866"/>
                <a:gd name="connsiteX2" fmla="*/ 0 w 82526"/>
                <a:gd name="connsiteY2" fmla="*/ 1729 h 88866"/>
                <a:gd name="connsiteX3" fmla="*/ 23859 w 82526"/>
                <a:gd name="connsiteY3" fmla="*/ 1729 h 88866"/>
                <a:gd name="connsiteX4" fmla="*/ 23859 w 82526"/>
                <a:gd name="connsiteY4" fmla="*/ 12102 h 88866"/>
                <a:gd name="connsiteX5" fmla="*/ 50253 w 82526"/>
                <a:gd name="connsiteY5" fmla="*/ 0 h 88866"/>
                <a:gd name="connsiteX6" fmla="*/ 82526 w 82526"/>
                <a:gd name="connsiteY6" fmla="*/ 35616 h 88866"/>
                <a:gd name="connsiteX7" fmla="*/ 82526 w 82526"/>
                <a:gd name="connsiteY7" fmla="*/ 88866 h 88866"/>
                <a:gd name="connsiteX8" fmla="*/ 58322 w 82526"/>
                <a:gd name="connsiteY8" fmla="*/ 88866 h 88866"/>
                <a:gd name="connsiteX9" fmla="*/ 58322 w 82526"/>
                <a:gd name="connsiteY9" fmla="*/ 41494 h 88866"/>
                <a:gd name="connsiteX10" fmla="*/ 42992 w 82526"/>
                <a:gd name="connsiteY10" fmla="*/ 23052 h 88866"/>
                <a:gd name="connsiteX11" fmla="*/ 23744 w 82526"/>
                <a:gd name="connsiteY11" fmla="*/ 44952 h 88866"/>
                <a:gd name="connsiteX12" fmla="*/ 23744 w 82526"/>
                <a:gd name="connsiteY12" fmla="*/ 88866 h 88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2526" h="88866">
                  <a:moveTo>
                    <a:pt x="23859" y="88866"/>
                  </a:moveTo>
                  <a:lnTo>
                    <a:pt x="0" y="88866"/>
                  </a:lnTo>
                  <a:lnTo>
                    <a:pt x="0" y="1729"/>
                  </a:lnTo>
                  <a:lnTo>
                    <a:pt x="23859" y="1729"/>
                  </a:lnTo>
                  <a:lnTo>
                    <a:pt x="23859" y="12102"/>
                  </a:lnTo>
                  <a:cubicBezTo>
                    <a:pt x="30198" y="4726"/>
                    <a:pt x="39073" y="0"/>
                    <a:pt x="50253" y="0"/>
                  </a:cubicBezTo>
                  <a:cubicBezTo>
                    <a:pt x="70424" y="0"/>
                    <a:pt x="82526" y="15330"/>
                    <a:pt x="82526" y="35616"/>
                  </a:cubicBezTo>
                  <a:lnTo>
                    <a:pt x="82526" y="88866"/>
                  </a:lnTo>
                  <a:lnTo>
                    <a:pt x="58322" y="88866"/>
                  </a:lnTo>
                  <a:lnTo>
                    <a:pt x="58322" y="41494"/>
                  </a:lnTo>
                  <a:cubicBezTo>
                    <a:pt x="58322" y="29968"/>
                    <a:pt x="53481" y="23052"/>
                    <a:pt x="42992" y="23052"/>
                  </a:cubicBezTo>
                  <a:cubicBezTo>
                    <a:pt x="31235" y="23052"/>
                    <a:pt x="23744" y="32850"/>
                    <a:pt x="23744" y="44952"/>
                  </a:cubicBezTo>
                  <a:lnTo>
                    <a:pt x="23744" y="88866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36" name="Freeform: Shape 435">
              <a:extLst>
                <a:ext uri="{FF2B5EF4-FFF2-40B4-BE49-F238E27FC236}">
                  <a16:creationId xmlns:a16="http://schemas.microsoft.com/office/drawing/2014/main" id="{A2393D64-85F4-5B74-F49D-93E079982D6E}"/>
                </a:ext>
              </a:extLst>
            </p:cNvPr>
            <p:cNvSpPr/>
            <p:nvPr/>
          </p:nvSpPr>
          <p:spPr>
            <a:xfrm>
              <a:off x="4756801" y="7611573"/>
              <a:ext cx="23858" cy="129668"/>
            </a:xfrm>
            <a:custGeom>
              <a:avLst/>
              <a:gdLst>
                <a:gd name="connsiteX0" fmla="*/ 0 w 23858"/>
                <a:gd name="connsiteY0" fmla="*/ 0 h 129668"/>
                <a:gd name="connsiteX1" fmla="*/ 23859 w 23858"/>
                <a:gd name="connsiteY1" fmla="*/ 0 h 129668"/>
                <a:gd name="connsiteX2" fmla="*/ 23859 w 23858"/>
                <a:gd name="connsiteY2" fmla="*/ 129668 h 129668"/>
                <a:gd name="connsiteX3" fmla="*/ 0 w 23858"/>
                <a:gd name="connsiteY3" fmla="*/ 129668 h 129668"/>
                <a:gd name="connsiteX4" fmla="*/ 0 w 23858"/>
                <a:gd name="connsiteY4" fmla="*/ 0 h 1296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858" h="129668">
                  <a:moveTo>
                    <a:pt x="0" y="0"/>
                  </a:moveTo>
                  <a:lnTo>
                    <a:pt x="23859" y="0"/>
                  </a:lnTo>
                  <a:lnTo>
                    <a:pt x="23859" y="129668"/>
                  </a:lnTo>
                  <a:lnTo>
                    <a:pt x="0" y="1296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37" name="Freeform: Shape 436">
              <a:extLst>
                <a:ext uri="{FF2B5EF4-FFF2-40B4-BE49-F238E27FC236}">
                  <a16:creationId xmlns:a16="http://schemas.microsoft.com/office/drawing/2014/main" id="{6DDA510B-4BED-2E25-2625-311E6CC6F0CE}"/>
                </a:ext>
              </a:extLst>
            </p:cNvPr>
            <p:cNvSpPr/>
            <p:nvPr/>
          </p:nvSpPr>
          <p:spPr>
            <a:xfrm>
              <a:off x="4798179" y="7652490"/>
              <a:ext cx="93821" cy="90479"/>
            </a:xfrm>
            <a:custGeom>
              <a:avLst/>
              <a:gdLst>
                <a:gd name="connsiteX0" fmla="*/ 0 w 93821"/>
                <a:gd name="connsiteY0" fmla="*/ 44721 h 90479"/>
                <a:gd name="connsiteX1" fmla="*/ 47487 w 93821"/>
                <a:gd name="connsiteY1" fmla="*/ 0 h 90479"/>
                <a:gd name="connsiteX2" fmla="*/ 93822 w 93821"/>
                <a:gd name="connsiteY2" fmla="*/ 44721 h 90479"/>
                <a:gd name="connsiteX3" fmla="*/ 47487 w 93821"/>
                <a:gd name="connsiteY3" fmla="*/ 90480 h 90479"/>
                <a:gd name="connsiteX4" fmla="*/ 0 w 93821"/>
                <a:gd name="connsiteY4" fmla="*/ 44721 h 90479"/>
                <a:gd name="connsiteX5" fmla="*/ 47142 w 93821"/>
                <a:gd name="connsiteY5" fmla="*/ 22245 h 90479"/>
                <a:gd name="connsiteX6" fmla="*/ 24666 w 93821"/>
                <a:gd name="connsiteY6" fmla="*/ 45067 h 90479"/>
                <a:gd name="connsiteX7" fmla="*/ 47142 w 93821"/>
                <a:gd name="connsiteY7" fmla="*/ 68234 h 90479"/>
                <a:gd name="connsiteX8" fmla="*/ 69271 w 93821"/>
                <a:gd name="connsiteY8" fmla="*/ 45067 h 90479"/>
                <a:gd name="connsiteX9" fmla="*/ 47142 w 93821"/>
                <a:gd name="connsiteY9" fmla="*/ 22245 h 90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3821" h="90479">
                  <a:moveTo>
                    <a:pt x="0" y="44721"/>
                  </a:moveTo>
                  <a:cubicBezTo>
                    <a:pt x="0" y="18327"/>
                    <a:pt x="20401" y="0"/>
                    <a:pt x="47487" y="0"/>
                  </a:cubicBezTo>
                  <a:cubicBezTo>
                    <a:pt x="74574" y="0"/>
                    <a:pt x="93822" y="18442"/>
                    <a:pt x="93822" y="44721"/>
                  </a:cubicBezTo>
                  <a:cubicBezTo>
                    <a:pt x="93822" y="71001"/>
                    <a:pt x="74112" y="90480"/>
                    <a:pt x="47487" y="90480"/>
                  </a:cubicBezTo>
                  <a:cubicBezTo>
                    <a:pt x="20862" y="90480"/>
                    <a:pt x="0" y="71692"/>
                    <a:pt x="0" y="44721"/>
                  </a:cubicBezTo>
                  <a:close/>
                  <a:moveTo>
                    <a:pt x="47142" y="22245"/>
                  </a:moveTo>
                  <a:cubicBezTo>
                    <a:pt x="34002" y="22245"/>
                    <a:pt x="24666" y="31812"/>
                    <a:pt x="24666" y="45067"/>
                  </a:cubicBezTo>
                  <a:cubicBezTo>
                    <a:pt x="24666" y="58322"/>
                    <a:pt x="34002" y="68234"/>
                    <a:pt x="47142" y="68234"/>
                  </a:cubicBezTo>
                  <a:cubicBezTo>
                    <a:pt x="60281" y="68234"/>
                    <a:pt x="69271" y="58553"/>
                    <a:pt x="69271" y="45067"/>
                  </a:cubicBezTo>
                  <a:cubicBezTo>
                    <a:pt x="69271" y="31581"/>
                    <a:pt x="59935" y="22245"/>
                    <a:pt x="47142" y="22245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38" name="Freeform: Shape 437">
              <a:extLst>
                <a:ext uri="{FF2B5EF4-FFF2-40B4-BE49-F238E27FC236}">
                  <a16:creationId xmlns:a16="http://schemas.microsoft.com/office/drawing/2014/main" id="{3BE26382-E7FB-8B24-AC2C-6BC5A868850F}"/>
                </a:ext>
              </a:extLst>
            </p:cNvPr>
            <p:cNvSpPr/>
            <p:nvPr/>
          </p:nvSpPr>
          <p:spPr>
            <a:xfrm>
              <a:off x="4903066" y="7652375"/>
              <a:ext cx="93360" cy="90595"/>
            </a:xfrm>
            <a:custGeom>
              <a:avLst/>
              <a:gdLst>
                <a:gd name="connsiteX0" fmla="*/ 69156 w 93360"/>
                <a:gd name="connsiteY0" fmla="*/ 79069 h 90595"/>
                <a:gd name="connsiteX1" fmla="*/ 43338 w 93360"/>
                <a:gd name="connsiteY1" fmla="*/ 90595 h 90595"/>
                <a:gd name="connsiteX2" fmla="*/ 0 w 93360"/>
                <a:gd name="connsiteY2" fmla="*/ 45643 h 90595"/>
                <a:gd name="connsiteX3" fmla="*/ 43338 w 93360"/>
                <a:gd name="connsiteY3" fmla="*/ 0 h 90595"/>
                <a:gd name="connsiteX4" fmla="*/ 69156 w 93360"/>
                <a:gd name="connsiteY4" fmla="*/ 11757 h 90595"/>
                <a:gd name="connsiteX5" fmla="*/ 69156 w 93360"/>
                <a:gd name="connsiteY5" fmla="*/ 1729 h 90595"/>
                <a:gd name="connsiteX6" fmla="*/ 93361 w 93360"/>
                <a:gd name="connsiteY6" fmla="*/ 1729 h 90595"/>
                <a:gd name="connsiteX7" fmla="*/ 93361 w 93360"/>
                <a:gd name="connsiteY7" fmla="*/ 88866 h 90595"/>
                <a:gd name="connsiteX8" fmla="*/ 69156 w 93360"/>
                <a:gd name="connsiteY8" fmla="*/ 88866 h 90595"/>
                <a:gd name="connsiteX9" fmla="*/ 69156 w 93360"/>
                <a:gd name="connsiteY9" fmla="*/ 78954 h 90595"/>
                <a:gd name="connsiteX10" fmla="*/ 24781 w 93360"/>
                <a:gd name="connsiteY10" fmla="*/ 45759 h 90595"/>
                <a:gd name="connsiteX11" fmla="*/ 46680 w 93360"/>
                <a:gd name="connsiteY11" fmla="*/ 68349 h 90595"/>
                <a:gd name="connsiteX12" fmla="*/ 69156 w 93360"/>
                <a:gd name="connsiteY12" fmla="*/ 45759 h 90595"/>
                <a:gd name="connsiteX13" fmla="*/ 46680 w 93360"/>
                <a:gd name="connsiteY13" fmla="*/ 22361 h 90595"/>
                <a:gd name="connsiteX14" fmla="*/ 24781 w 93360"/>
                <a:gd name="connsiteY14" fmla="*/ 45759 h 90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3360" h="90595">
                  <a:moveTo>
                    <a:pt x="69156" y="79069"/>
                  </a:moveTo>
                  <a:cubicBezTo>
                    <a:pt x="62932" y="86330"/>
                    <a:pt x="53942" y="90595"/>
                    <a:pt x="43338" y="90595"/>
                  </a:cubicBezTo>
                  <a:cubicBezTo>
                    <a:pt x="17981" y="90595"/>
                    <a:pt x="0" y="71577"/>
                    <a:pt x="0" y="45643"/>
                  </a:cubicBezTo>
                  <a:cubicBezTo>
                    <a:pt x="0" y="19710"/>
                    <a:pt x="17750" y="0"/>
                    <a:pt x="43338" y="0"/>
                  </a:cubicBezTo>
                  <a:cubicBezTo>
                    <a:pt x="53942" y="0"/>
                    <a:pt x="62932" y="4380"/>
                    <a:pt x="69156" y="11757"/>
                  </a:cubicBezTo>
                  <a:lnTo>
                    <a:pt x="69156" y="1729"/>
                  </a:lnTo>
                  <a:lnTo>
                    <a:pt x="93361" y="1729"/>
                  </a:lnTo>
                  <a:lnTo>
                    <a:pt x="93361" y="88866"/>
                  </a:lnTo>
                  <a:lnTo>
                    <a:pt x="69156" y="88866"/>
                  </a:lnTo>
                  <a:lnTo>
                    <a:pt x="69156" y="78954"/>
                  </a:lnTo>
                  <a:close/>
                  <a:moveTo>
                    <a:pt x="24781" y="45759"/>
                  </a:moveTo>
                  <a:cubicBezTo>
                    <a:pt x="24781" y="58899"/>
                    <a:pt x="34117" y="68349"/>
                    <a:pt x="46680" y="68349"/>
                  </a:cubicBezTo>
                  <a:cubicBezTo>
                    <a:pt x="59244" y="68349"/>
                    <a:pt x="69156" y="59013"/>
                    <a:pt x="69156" y="45759"/>
                  </a:cubicBezTo>
                  <a:cubicBezTo>
                    <a:pt x="69156" y="32504"/>
                    <a:pt x="59589" y="22361"/>
                    <a:pt x="46680" y="22361"/>
                  </a:cubicBezTo>
                  <a:cubicBezTo>
                    <a:pt x="33771" y="22361"/>
                    <a:pt x="24781" y="32273"/>
                    <a:pt x="24781" y="45759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39" name="Freeform: Shape 438">
              <a:extLst>
                <a:ext uri="{FF2B5EF4-FFF2-40B4-BE49-F238E27FC236}">
                  <a16:creationId xmlns:a16="http://schemas.microsoft.com/office/drawing/2014/main" id="{4F8970FE-08F6-C1F2-6D86-64668B5E4572}"/>
                </a:ext>
              </a:extLst>
            </p:cNvPr>
            <p:cNvSpPr/>
            <p:nvPr/>
          </p:nvSpPr>
          <p:spPr>
            <a:xfrm>
              <a:off x="5013601" y="7611573"/>
              <a:ext cx="93360" cy="131397"/>
            </a:xfrm>
            <a:custGeom>
              <a:avLst/>
              <a:gdLst>
                <a:gd name="connsiteX0" fmla="*/ 69156 w 93360"/>
                <a:gd name="connsiteY0" fmla="*/ 119871 h 131397"/>
                <a:gd name="connsiteX1" fmla="*/ 43338 w 93360"/>
                <a:gd name="connsiteY1" fmla="*/ 131397 h 131397"/>
                <a:gd name="connsiteX2" fmla="*/ 0 w 93360"/>
                <a:gd name="connsiteY2" fmla="*/ 86445 h 131397"/>
                <a:gd name="connsiteX3" fmla="*/ 43338 w 93360"/>
                <a:gd name="connsiteY3" fmla="*/ 40802 h 131397"/>
                <a:gd name="connsiteX4" fmla="*/ 69156 w 93360"/>
                <a:gd name="connsiteY4" fmla="*/ 52559 h 131397"/>
                <a:gd name="connsiteX5" fmla="*/ 69156 w 93360"/>
                <a:gd name="connsiteY5" fmla="*/ 0 h 131397"/>
                <a:gd name="connsiteX6" fmla="*/ 93361 w 93360"/>
                <a:gd name="connsiteY6" fmla="*/ 0 h 131397"/>
                <a:gd name="connsiteX7" fmla="*/ 93361 w 93360"/>
                <a:gd name="connsiteY7" fmla="*/ 129668 h 131397"/>
                <a:gd name="connsiteX8" fmla="*/ 69156 w 93360"/>
                <a:gd name="connsiteY8" fmla="*/ 129668 h 131397"/>
                <a:gd name="connsiteX9" fmla="*/ 69156 w 93360"/>
                <a:gd name="connsiteY9" fmla="*/ 119756 h 131397"/>
                <a:gd name="connsiteX10" fmla="*/ 24781 w 93360"/>
                <a:gd name="connsiteY10" fmla="*/ 86561 h 131397"/>
                <a:gd name="connsiteX11" fmla="*/ 46680 w 93360"/>
                <a:gd name="connsiteY11" fmla="*/ 109151 h 131397"/>
                <a:gd name="connsiteX12" fmla="*/ 69156 w 93360"/>
                <a:gd name="connsiteY12" fmla="*/ 86561 h 131397"/>
                <a:gd name="connsiteX13" fmla="*/ 46680 w 93360"/>
                <a:gd name="connsiteY13" fmla="*/ 63163 h 131397"/>
                <a:gd name="connsiteX14" fmla="*/ 24781 w 93360"/>
                <a:gd name="connsiteY14" fmla="*/ 86561 h 131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3360" h="131397">
                  <a:moveTo>
                    <a:pt x="69156" y="119871"/>
                  </a:moveTo>
                  <a:cubicBezTo>
                    <a:pt x="62817" y="127132"/>
                    <a:pt x="53942" y="131397"/>
                    <a:pt x="43338" y="131397"/>
                  </a:cubicBezTo>
                  <a:cubicBezTo>
                    <a:pt x="17981" y="131397"/>
                    <a:pt x="0" y="112379"/>
                    <a:pt x="0" y="86445"/>
                  </a:cubicBezTo>
                  <a:cubicBezTo>
                    <a:pt x="0" y="60512"/>
                    <a:pt x="17981" y="40802"/>
                    <a:pt x="43338" y="40802"/>
                  </a:cubicBezTo>
                  <a:cubicBezTo>
                    <a:pt x="53942" y="40802"/>
                    <a:pt x="62702" y="45182"/>
                    <a:pt x="69156" y="52559"/>
                  </a:cubicBezTo>
                  <a:lnTo>
                    <a:pt x="69156" y="0"/>
                  </a:lnTo>
                  <a:lnTo>
                    <a:pt x="93361" y="0"/>
                  </a:lnTo>
                  <a:lnTo>
                    <a:pt x="93361" y="129668"/>
                  </a:lnTo>
                  <a:lnTo>
                    <a:pt x="69156" y="129668"/>
                  </a:lnTo>
                  <a:lnTo>
                    <a:pt x="69156" y="119756"/>
                  </a:lnTo>
                  <a:close/>
                  <a:moveTo>
                    <a:pt x="24781" y="86561"/>
                  </a:moveTo>
                  <a:cubicBezTo>
                    <a:pt x="24781" y="99701"/>
                    <a:pt x="34117" y="109151"/>
                    <a:pt x="46680" y="109151"/>
                  </a:cubicBezTo>
                  <a:cubicBezTo>
                    <a:pt x="59244" y="109151"/>
                    <a:pt x="69156" y="99815"/>
                    <a:pt x="69156" y="86561"/>
                  </a:cubicBezTo>
                  <a:cubicBezTo>
                    <a:pt x="69156" y="73306"/>
                    <a:pt x="59589" y="63163"/>
                    <a:pt x="46680" y="63163"/>
                  </a:cubicBezTo>
                  <a:cubicBezTo>
                    <a:pt x="33771" y="63163"/>
                    <a:pt x="24781" y="73075"/>
                    <a:pt x="24781" y="86561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40" name="Freeform: Shape 439">
              <a:extLst>
                <a:ext uri="{FF2B5EF4-FFF2-40B4-BE49-F238E27FC236}">
                  <a16:creationId xmlns:a16="http://schemas.microsoft.com/office/drawing/2014/main" id="{28850E5D-D9D5-20C9-F5A6-F24FE4E98309}"/>
                </a:ext>
              </a:extLst>
            </p:cNvPr>
            <p:cNvSpPr/>
            <p:nvPr/>
          </p:nvSpPr>
          <p:spPr>
            <a:xfrm>
              <a:off x="5125288" y="7652375"/>
              <a:ext cx="65813" cy="90479"/>
            </a:xfrm>
            <a:custGeom>
              <a:avLst/>
              <a:gdLst>
                <a:gd name="connsiteX0" fmla="*/ 30429 w 65813"/>
                <a:gd name="connsiteY0" fmla="*/ 72960 h 90479"/>
                <a:gd name="connsiteX1" fmla="*/ 41839 w 65813"/>
                <a:gd name="connsiteY1" fmla="*/ 65353 h 90479"/>
                <a:gd name="connsiteX2" fmla="*/ 35730 w 65813"/>
                <a:gd name="connsiteY2" fmla="*/ 57861 h 90479"/>
                <a:gd name="connsiteX3" fmla="*/ 19479 w 65813"/>
                <a:gd name="connsiteY3" fmla="*/ 51176 h 90479"/>
                <a:gd name="connsiteX4" fmla="*/ 115 w 65813"/>
                <a:gd name="connsiteY4" fmla="*/ 26625 h 90479"/>
                <a:gd name="connsiteX5" fmla="*/ 33195 w 65813"/>
                <a:gd name="connsiteY5" fmla="*/ 0 h 90479"/>
                <a:gd name="connsiteX6" fmla="*/ 60858 w 65813"/>
                <a:gd name="connsiteY6" fmla="*/ 7146 h 90479"/>
                <a:gd name="connsiteX7" fmla="*/ 60858 w 65813"/>
                <a:gd name="connsiteY7" fmla="*/ 29046 h 90479"/>
                <a:gd name="connsiteX8" fmla="*/ 34463 w 65813"/>
                <a:gd name="connsiteY8" fmla="*/ 17174 h 90479"/>
                <a:gd name="connsiteX9" fmla="*/ 23859 w 65813"/>
                <a:gd name="connsiteY9" fmla="*/ 24435 h 90479"/>
                <a:gd name="connsiteX10" fmla="*/ 30544 w 65813"/>
                <a:gd name="connsiteY10" fmla="*/ 31812 h 90479"/>
                <a:gd name="connsiteX11" fmla="*/ 47487 w 65813"/>
                <a:gd name="connsiteY11" fmla="*/ 39073 h 90479"/>
                <a:gd name="connsiteX12" fmla="*/ 65814 w 65813"/>
                <a:gd name="connsiteY12" fmla="*/ 61665 h 90479"/>
                <a:gd name="connsiteX13" fmla="*/ 29852 w 65813"/>
                <a:gd name="connsiteY13" fmla="*/ 90480 h 90479"/>
                <a:gd name="connsiteX14" fmla="*/ 0 w 65813"/>
                <a:gd name="connsiteY14" fmla="*/ 82181 h 90479"/>
                <a:gd name="connsiteX15" fmla="*/ 0 w 65813"/>
                <a:gd name="connsiteY15" fmla="*/ 59359 h 90479"/>
                <a:gd name="connsiteX16" fmla="*/ 30429 w 65813"/>
                <a:gd name="connsiteY16" fmla="*/ 72845 h 90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5813" h="90479">
                  <a:moveTo>
                    <a:pt x="30429" y="72960"/>
                  </a:moveTo>
                  <a:cubicBezTo>
                    <a:pt x="37575" y="72960"/>
                    <a:pt x="41839" y="70079"/>
                    <a:pt x="41839" y="65353"/>
                  </a:cubicBezTo>
                  <a:cubicBezTo>
                    <a:pt x="41839" y="62241"/>
                    <a:pt x="40456" y="60051"/>
                    <a:pt x="35730" y="57861"/>
                  </a:cubicBezTo>
                  <a:lnTo>
                    <a:pt x="19479" y="51176"/>
                  </a:lnTo>
                  <a:cubicBezTo>
                    <a:pt x="7722" y="46220"/>
                    <a:pt x="115" y="39996"/>
                    <a:pt x="115" y="26625"/>
                  </a:cubicBezTo>
                  <a:cubicBezTo>
                    <a:pt x="115" y="10028"/>
                    <a:pt x="13255" y="0"/>
                    <a:pt x="33195" y="0"/>
                  </a:cubicBezTo>
                  <a:cubicBezTo>
                    <a:pt x="43568" y="0"/>
                    <a:pt x="53250" y="2421"/>
                    <a:pt x="60858" y="7146"/>
                  </a:cubicBezTo>
                  <a:lnTo>
                    <a:pt x="60858" y="29046"/>
                  </a:lnTo>
                  <a:cubicBezTo>
                    <a:pt x="52443" y="21669"/>
                    <a:pt x="42416" y="17174"/>
                    <a:pt x="34463" y="17174"/>
                  </a:cubicBezTo>
                  <a:cubicBezTo>
                    <a:pt x="27893" y="17174"/>
                    <a:pt x="23859" y="19941"/>
                    <a:pt x="23859" y="24435"/>
                  </a:cubicBezTo>
                  <a:cubicBezTo>
                    <a:pt x="23859" y="28008"/>
                    <a:pt x="25588" y="29968"/>
                    <a:pt x="30544" y="31812"/>
                  </a:cubicBezTo>
                  <a:lnTo>
                    <a:pt x="47487" y="39073"/>
                  </a:lnTo>
                  <a:cubicBezTo>
                    <a:pt x="59935" y="44376"/>
                    <a:pt x="65814" y="51060"/>
                    <a:pt x="65814" y="61665"/>
                  </a:cubicBezTo>
                  <a:cubicBezTo>
                    <a:pt x="65814" y="79991"/>
                    <a:pt x="50484" y="90480"/>
                    <a:pt x="29852" y="90480"/>
                  </a:cubicBezTo>
                  <a:cubicBezTo>
                    <a:pt x="18441" y="90480"/>
                    <a:pt x="7722" y="87368"/>
                    <a:pt x="0" y="82181"/>
                  </a:cubicBezTo>
                  <a:lnTo>
                    <a:pt x="0" y="59359"/>
                  </a:lnTo>
                  <a:cubicBezTo>
                    <a:pt x="9566" y="68349"/>
                    <a:pt x="20401" y="72845"/>
                    <a:pt x="30429" y="72845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41" name="Freeform: Shape 440">
              <a:extLst>
                <a:ext uri="{FF2B5EF4-FFF2-40B4-BE49-F238E27FC236}">
                  <a16:creationId xmlns:a16="http://schemas.microsoft.com/office/drawing/2014/main" id="{E20D0AE3-1A73-C35D-80A2-B206FAC772C7}"/>
                </a:ext>
              </a:extLst>
            </p:cNvPr>
            <p:cNvSpPr/>
            <p:nvPr/>
          </p:nvSpPr>
          <p:spPr>
            <a:xfrm>
              <a:off x="5246312" y="7609843"/>
              <a:ext cx="57053" cy="131397"/>
            </a:xfrm>
            <a:custGeom>
              <a:avLst/>
              <a:gdLst>
                <a:gd name="connsiteX0" fmla="*/ 23859 w 57053"/>
                <a:gd name="connsiteY0" fmla="*/ 64662 h 131397"/>
                <a:gd name="connsiteX1" fmla="*/ 23859 w 57053"/>
                <a:gd name="connsiteY1" fmla="*/ 131397 h 131397"/>
                <a:gd name="connsiteX2" fmla="*/ 0 w 57053"/>
                <a:gd name="connsiteY2" fmla="*/ 131397 h 131397"/>
                <a:gd name="connsiteX3" fmla="*/ 0 w 57053"/>
                <a:gd name="connsiteY3" fmla="*/ 35961 h 131397"/>
                <a:gd name="connsiteX4" fmla="*/ 34924 w 57053"/>
                <a:gd name="connsiteY4" fmla="*/ 0 h 131397"/>
                <a:gd name="connsiteX5" fmla="*/ 57054 w 57053"/>
                <a:gd name="connsiteY5" fmla="*/ 5648 h 131397"/>
                <a:gd name="connsiteX6" fmla="*/ 57054 w 57053"/>
                <a:gd name="connsiteY6" fmla="*/ 26971 h 131397"/>
                <a:gd name="connsiteX7" fmla="*/ 38497 w 57053"/>
                <a:gd name="connsiteY7" fmla="*/ 21208 h 131397"/>
                <a:gd name="connsiteX8" fmla="*/ 23859 w 57053"/>
                <a:gd name="connsiteY8" fmla="*/ 35040 h 131397"/>
                <a:gd name="connsiteX9" fmla="*/ 23859 w 57053"/>
                <a:gd name="connsiteY9" fmla="*/ 44145 h 131397"/>
                <a:gd name="connsiteX10" fmla="*/ 55325 w 57053"/>
                <a:gd name="connsiteY10" fmla="*/ 44145 h 131397"/>
                <a:gd name="connsiteX11" fmla="*/ 55325 w 57053"/>
                <a:gd name="connsiteY11" fmla="*/ 64546 h 131397"/>
                <a:gd name="connsiteX12" fmla="*/ 23859 w 57053"/>
                <a:gd name="connsiteY12" fmla="*/ 64546 h 131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7053" h="131397">
                  <a:moveTo>
                    <a:pt x="23859" y="64662"/>
                  </a:moveTo>
                  <a:lnTo>
                    <a:pt x="23859" y="131397"/>
                  </a:lnTo>
                  <a:lnTo>
                    <a:pt x="0" y="131397"/>
                  </a:lnTo>
                  <a:lnTo>
                    <a:pt x="0" y="35961"/>
                  </a:lnTo>
                  <a:cubicBezTo>
                    <a:pt x="0" y="14869"/>
                    <a:pt x="13370" y="0"/>
                    <a:pt x="34924" y="0"/>
                  </a:cubicBezTo>
                  <a:cubicBezTo>
                    <a:pt x="42531" y="0"/>
                    <a:pt x="50138" y="1498"/>
                    <a:pt x="57054" y="5648"/>
                  </a:cubicBezTo>
                  <a:lnTo>
                    <a:pt x="57054" y="26971"/>
                  </a:lnTo>
                  <a:cubicBezTo>
                    <a:pt x="51521" y="23167"/>
                    <a:pt x="45067" y="21208"/>
                    <a:pt x="38497" y="21208"/>
                  </a:cubicBezTo>
                  <a:cubicBezTo>
                    <a:pt x="29852" y="21208"/>
                    <a:pt x="23859" y="26395"/>
                    <a:pt x="23859" y="35040"/>
                  </a:cubicBezTo>
                  <a:lnTo>
                    <a:pt x="23859" y="44145"/>
                  </a:lnTo>
                  <a:lnTo>
                    <a:pt x="55325" y="44145"/>
                  </a:lnTo>
                  <a:lnTo>
                    <a:pt x="55325" y="64546"/>
                  </a:lnTo>
                  <a:lnTo>
                    <a:pt x="23859" y="64546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42" name="Freeform: Shape 441">
              <a:extLst>
                <a:ext uri="{FF2B5EF4-FFF2-40B4-BE49-F238E27FC236}">
                  <a16:creationId xmlns:a16="http://schemas.microsoft.com/office/drawing/2014/main" id="{821B39A7-2796-33F6-78E2-BEA8E9E1633F}"/>
                </a:ext>
              </a:extLst>
            </p:cNvPr>
            <p:cNvSpPr/>
            <p:nvPr/>
          </p:nvSpPr>
          <p:spPr>
            <a:xfrm>
              <a:off x="5313739" y="7652375"/>
              <a:ext cx="54057" cy="88866"/>
            </a:xfrm>
            <a:custGeom>
              <a:avLst/>
              <a:gdLst>
                <a:gd name="connsiteX0" fmla="*/ 23859 w 54057"/>
                <a:gd name="connsiteY0" fmla="*/ 88866 h 88866"/>
                <a:gd name="connsiteX1" fmla="*/ 0 w 54057"/>
                <a:gd name="connsiteY1" fmla="*/ 88866 h 88866"/>
                <a:gd name="connsiteX2" fmla="*/ 0 w 54057"/>
                <a:gd name="connsiteY2" fmla="*/ 1729 h 88866"/>
                <a:gd name="connsiteX3" fmla="*/ 23859 w 54057"/>
                <a:gd name="connsiteY3" fmla="*/ 1729 h 88866"/>
                <a:gd name="connsiteX4" fmla="*/ 23859 w 54057"/>
                <a:gd name="connsiteY4" fmla="*/ 17404 h 88866"/>
                <a:gd name="connsiteX5" fmla="*/ 54057 w 54057"/>
                <a:gd name="connsiteY5" fmla="*/ 0 h 88866"/>
                <a:gd name="connsiteX6" fmla="*/ 54057 w 54057"/>
                <a:gd name="connsiteY6" fmla="*/ 26395 h 88866"/>
                <a:gd name="connsiteX7" fmla="*/ 23859 w 54057"/>
                <a:gd name="connsiteY7" fmla="*/ 50830 h 88866"/>
                <a:gd name="connsiteX8" fmla="*/ 23859 w 54057"/>
                <a:gd name="connsiteY8" fmla="*/ 88866 h 88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4057" h="88866">
                  <a:moveTo>
                    <a:pt x="23859" y="88866"/>
                  </a:moveTo>
                  <a:lnTo>
                    <a:pt x="0" y="88866"/>
                  </a:lnTo>
                  <a:lnTo>
                    <a:pt x="0" y="1729"/>
                  </a:lnTo>
                  <a:lnTo>
                    <a:pt x="23859" y="1729"/>
                  </a:lnTo>
                  <a:lnTo>
                    <a:pt x="23859" y="17404"/>
                  </a:lnTo>
                  <a:cubicBezTo>
                    <a:pt x="31005" y="6225"/>
                    <a:pt x="41148" y="0"/>
                    <a:pt x="54057" y="0"/>
                  </a:cubicBezTo>
                  <a:lnTo>
                    <a:pt x="54057" y="26395"/>
                  </a:lnTo>
                  <a:cubicBezTo>
                    <a:pt x="38497" y="23052"/>
                    <a:pt x="23859" y="32273"/>
                    <a:pt x="23859" y="50830"/>
                  </a:cubicBezTo>
                  <a:lnTo>
                    <a:pt x="23859" y="88866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43" name="Freeform: Shape 442">
              <a:extLst>
                <a:ext uri="{FF2B5EF4-FFF2-40B4-BE49-F238E27FC236}">
                  <a16:creationId xmlns:a16="http://schemas.microsoft.com/office/drawing/2014/main" id="{78C41F99-B27A-4607-AD90-0E08186B1557}"/>
                </a:ext>
              </a:extLst>
            </p:cNvPr>
            <p:cNvSpPr/>
            <p:nvPr/>
          </p:nvSpPr>
          <p:spPr>
            <a:xfrm>
              <a:off x="5373905" y="7652490"/>
              <a:ext cx="93822" cy="90479"/>
            </a:xfrm>
            <a:custGeom>
              <a:avLst/>
              <a:gdLst>
                <a:gd name="connsiteX0" fmla="*/ 0 w 93822"/>
                <a:gd name="connsiteY0" fmla="*/ 44721 h 90479"/>
                <a:gd name="connsiteX1" fmla="*/ 47487 w 93822"/>
                <a:gd name="connsiteY1" fmla="*/ 0 h 90479"/>
                <a:gd name="connsiteX2" fmla="*/ 93822 w 93822"/>
                <a:gd name="connsiteY2" fmla="*/ 44721 h 90479"/>
                <a:gd name="connsiteX3" fmla="*/ 47487 w 93822"/>
                <a:gd name="connsiteY3" fmla="*/ 90480 h 90479"/>
                <a:gd name="connsiteX4" fmla="*/ 0 w 93822"/>
                <a:gd name="connsiteY4" fmla="*/ 44721 h 90479"/>
                <a:gd name="connsiteX5" fmla="*/ 47142 w 93822"/>
                <a:gd name="connsiteY5" fmla="*/ 22245 h 90479"/>
                <a:gd name="connsiteX6" fmla="*/ 24666 w 93822"/>
                <a:gd name="connsiteY6" fmla="*/ 45067 h 90479"/>
                <a:gd name="connsiteX7" fmla="*/ 47142 w 93822"/>
                <a:gd name="connsiteY7" fmla="*/ 68234 h 90479"/>
                <a:gd name="connsiteX8" fmla="*/ 69272 w 93822"/>
                <a:gd name="connsiteY8" fmla="*/ 45067 h 90479"/>
                <a:gd name="connsiteX9" fmla="*/ 47142 w 93822"/>
                <a:gd name="connsiteY9" fmla="*/ 22245 h 90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3822" h="90479">
                  <a:moveTo>
                    <a:pt x="0" y="44721"/>
                  </a:moveTo>
                  <a:cubicBezTo>
                    <a:pt x="0" y="18327"/>
                    <a:pt x="20401" y="0"/>
                    <a:pt x="47487" y="0"/>
                  </a:cubicBezTo>
                  <a:cubicBezTo>
                    <a:pt x="74574" y="0"/>
                    <a:pt x="93822" y="18442"/>
                    <a:pt x="93822" y="44721"/>
                  </a:cubicBezTo>
                  <a:cubicBezTo>
                    <a:pt x="93822" y="71001"/>
                    <a:pt x="74113" y="90480"/>
                    <a:pt x="47487" y="90480"/>
                  </a:cubicBezTo>
                  <a:cubicBezTo>
                    <a:pt x="20862" y="90480"/>
                    <a:pt x="0" y="71692"/>
                    <a:pt x="0" y="44721"/>
                  </a:cubicBezTo>
                  <a:close/>
                  <a:moveTo>
                    <a:pt x="47142" y="22245"/>
                  </a:moveTo>
                  <a:cubicBezTo>
                    <a:pt x="34002" y="22245"/>
                    <a:pt x="24666" y="31812"/>
                    <a:pt x="24666" y="45067"/>
                  </a:cubicBezTo>
                  <a:cubicBezTo>
                    <a:pt x="24666" y="58322"/>
                    <a:pt x="34002" y="68234"/>
                    <a:pt x="47142" y="68234"/>
                  </a:cubicBezTo>
                  <a:cubicBezTo>
                    <a:pt x="60281" y="68234"/>
                    <a:pt x="69272" y="58553"/>
                    <a:pt x="69272" y="45067"/>
                  </a:cubicBezTo>
                  <a:cubicBezTo>
                    <a:pt x="69272" y="31581"/>
                    <a:pt x="59936" y="22245"/>
                    <a:pt x="47142" y="22245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44" name="Freeform: Shape 443">
              <a:extLst>
                <a:ext uri="{FF2B5EF4-FFF2-40B4-BE49-F238E27FC236}">
                  <a16:creationId xmlns:a16="http://schemas.microsoft.com/office/drawing/2014/main" id="{EF0BCD7D-C2AD-97CB-FA30-C8A25FF31100}"/>
                </a:ext>
              </a:extLst>
            </p:cNvPr>
            <p:cNvSpPr/>
            <p:nvPr/>
          </p:nvSpPr>
          <p:spPr>
            <a:xfrm>
              <a:off x="5485016" y="7652375"/>
              <a:ext cx="134739" cy="88981"/>
            </a:xfrm>
            <a:custGeom>
              <a:avLst/>
              <a:gdLst>
                <a:gd name="connsiteX0" fmla="*/ 23859 w 134739"/>
                <a:gd name="connsiteY0" fmla="*/ 88866 h 88981"/>
                <a:gd name="connsiteX1" fmla="*/ 0 w 134739"/>
                <a:gd name="connsiteY1" fmla="*/ 88866 h 88981"/>
                <a:gd name="connsiteX2" fmla="*/ 0 w 134739"/>
                <a:gd name="connsiteY2" fmla="*/ 1729 h 88981"/>
                <a:gd name="connsiteX3" fmla="*/ 23859 w 134739"/>
                <a:gd name="connsiteY3" fmla="*/ 1729 h 88981"/>
                <a:gd name="connsiteX4" fmla="*/ 23859 w 134739"/>
                <a:gd name="connsiteY4" fmla="*/ 11526 h 88981"/>
                <a:gd name="connsiteX5" fmla="*/ 48640 w 134739"/>
                <a:gd name="connsiteY5" fmla="*/ 0 h 88981"/>
                <a:gd name="connsiteX6" fmla="*/ 73651 w 134739"/>
                <a:gd name="connsiteY6" fmla="*/ 13601 h 88981"/>
                <a:gd name="connsiteX7" fmla="*/ 102121 w 134739"/>
                <a:gd name="connsiteY7" fmla="*/ 0 h 88981"/>
                <a:gd name="connsiteX8" fmla="*/ 134740 w 134739"/>
                <a:gd name="connsiteY8" fmla="*/ 35616 h 88981"/>
                <a:gd name="connsiteX9" fmla="*/ 134740 w 134739"/>
                <a:gd name="connsiteY9" fmla="*/ 88866 h 88981"/>
                <a:gd name="connsiteX10" fmla="*/ 110765 w 134739"/>
                <a:gd name="connsiteY10" fmla="*/ 88866 h 88981"/>
                <a:gd name="connsiteX11" fmla="*/ 110765 w 134739"/>
                <a:gd name="connsiteY11" fmla="*/ 41379 h 88981"/>
                <a:gd name="connsiteX12" fmla="*/ 96358 w 134739"/>
                <a:gd name="connsiteY12" fmla="*/ 23052 h 88981"/>
                <a:gd name="connsiteX13" fmla="*/ 79299 w 134739"/>
                <a:gd name="connsiteY13" fmla="*/ 44837 h 88981"/>
                <a:gd name="connsiteX14" fmla="*/ 79299 w 134739"/>
                <a:gd name="connsiteY14" fmla="*/ 88981 h 88981"/>
                <a:gd name="connsiteX15" fmla="*/ 55325 w 134739"/>
                <a:gd name="connsiteY15" fmla="*/ 88981 h 88981"/>
                <a:gd name="connsiteX16" fmla="*/ 55325 w 134739"/>
                <a:gd name="connsiteY16" fmla="*/ 41494 h 88981"/>
                <a:gd name="connsiteX17" fmla="*/ 40917 w 134739"/>
                <a:gd name="connsiteY17" fmla="*/ 23167 h 88981"/>
                <a:gd name="connsiteX18" fmla="*/ 23744 w 134739"/>
                <a:gd name="connsiteY18" fmla="*/ 45067 h 88981"/>
                <a:gd name="connsiteX19" fmla="*/ 23744 w 134739"/>
                <a:gd name="connsiteY19" fmla="*/ 88981 h 889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34739" h="88981">
                  <a:moveTo>
                    <a:pt x="23859" y="88866"/>
                  </a:moveTo>
                  <a:lnTo>
                    <a:pt x="0" y="88866"/>
                  </a:lnTo>
                  <a:lnTo>
                    <a:pt x="0" y="1729"/>
                  </a:lnTo>
                  <a:lnTo>
                    <a:pt x="23859" y="1729"/>
                  </a:lnTo>
                  <a:lnTo>
                    <a:pt x="23859" y="11526"/>
                  </a:lnTo>
                  <a:cubicBezTo>
                    <a:pt x="29968" y="4265"/>
                    <a:pt x="38267" y="0"/>
                    <a:pt x="48640" y="0"/>
                  </a:cubicBezTo>
                  <a:cubicBezTo>
                    <a:pt x="59820" y="0"/>
                    <a:pt x="68349" y="5187"/>
                    <a:pt x="73651" y="13601"/>
                  </a:cubicBezTo>
                  <a:cubicBezTo>
                    <a:pt x="79991" y="5302"/>
                    <a:pt x="89673" y="0"/>
                    <a:pt x="102121" y="0"/>
                  </a:cubicBezTo>
                  <a:cubicBezTo>
                    <a:pt x="122522" y="0"/>
                    <a:pt x="134740" y="15330"/>
                    <a:pt x="134740" y="35616"/>
                  </a:cubicBezTo>
                  <a:lnTo>
                    <a:pt x="134740" y="88866"/>
                  </a:lnTo>
                  <a:lnTo>
                    <a:pt x="110765" y="88866"/>
                  </a:lnTo>
                  <a:lnTo>
                    <a:pt x="110765" y="41379"/>
                  </a:lnTo>
                  <a:cubicBezTo>
                    <a:pt x="110765" y="29853"/>
                    <a:pt x="106270" y="23052"/>
                    <a:pt x="96358" y="23052"/>
                  </a:cubicBezTo>
                  <a:cubicBezTo>
                    <a:pt x="85754" y="23052"/>
                    <a:pt x="79299" y="32734"/>
                    <a:pt x="79299" y="44837"/>
                  </a:cubicBezTo>
                  <a:lnTo>
                    <a:pt x="79299" y="88981"/>
                  </a:lnTo>
                  <a:lnTo>
                    <a:pt x="55325" y="88981"/>
                  </a:lnTo>
                  <a:lnTo>
                    <a:pt x="55325" y="41494"/>
                  </a:lnTo>
                  <a:cubicBezTo>
                    <a:pt x="55325" y="29968"/>
                    <a:pt x="50945" y="23167"/>
                    <a:pt x="40917" y="23167"/>
                  </a:cubicBezTo>
                  <a:cubicBezTo>
                    <a:pt x="30314" y="23167"/>
                    <a:pt x="23744" y="32965"/>
                    <a:pt x="23744" y="45067"/>
                  </a:cubicBezTo>
                  <a:lnTo>
                    <a:pt x="23744" y="88981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45" name="Freeform: Shape 444">
              <a:extLst>
                <a:ext uri="{FF2B5EF4-FFF2-40B4-BE49-F238E27FC236}">
                  <a16:creationId xmlns:a16="http://schemas.microsoft.com/office/drawing/2014/main" id="{8A44F2D5-25A9-2D98-DD38-3D6C3D958DA9}"/>
                </a:ext>
              </a:extLst>
            </p:cNvPr>
            <p:cNvSpPr/>
            <p:nvPr/>
          </p:nvSpPr>
          <p:spPr>
            <a:xfrm>
              <a:off x="3749193" y="7850047"/>
              <a:ext cx="81604" cy="88750"/>
            </a:xfrm>
            <a:custGeom>
              <a:avLst/>
              <a:gdLst>
                <a:gd name="connsiteX0" fmla="*/ 57630 w 81604"/>
                <a:gd name="connsiteY0" fmla="*/ 0 h 88750"/>
                <a:gd name="connsiteX1" fmla="*/ 81604 w 81604"/>
                <a:gd name="connsiteY1" fmla="*/ 0 h 88750"/>
                <a:gd name="connsiteX2" fmla="*/ 81604 w 81604"/>
                <a:gd name="connsiteY2" fmla="*/ 48870 h 88750"/>
                <a:gd name="connsiteX3" fmla="*/ 40802 w 81604"/>
                <a:gd name="connsiteY3" fmla="*/ 88751 h 88750"/>
                <a:gd name="connsiteX4" fmla="*/ 0 w 81604"/>
                <a:gd name="connsiteY4" fmla="*/ 48870 h 88750"/>
                <a:gd name="connsiteX5" fmla="*/ 0 w 81604"/>
                <a:gd name="connsiteY5" fmla="*/ 0 h 88750"/>
                <a:gd name="connsiteX6" fmla="*/ 23974 w 81604"/>
                <a:gd name="connsiteY6" fmla="*/ 0 h 88750"/>
                <a:gd name="connsiteX7" fmla="*/ 23974 w 81604"/>
                <a:gd name="connsiteY7" fmla="*/ 49101 h 88750"/>
                <a:gd name="connsiteX8" fmla="*/ 40687 w 81604"/>
                <a:gd name="connsiteY8" fmla="*/ 66506 h 88750"/>
                <a:gd name="connsiteX9" fmla="*/ 57515 w 81604"/>
                <a:gd name="connsiteY9" fmla="*/ 49101 h 88750"/>
                <a:gd name="connsiteX10" fmla="*/ 57515 w 81604"/>
                <a:gd name="connsiteY10" fmla="*/ 0 h 88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1604" h="88750">
                  <a:moveTo>
                    <a:pt x="57630" y="0"/>
                  </a:moveTo>
                  <a:lnTo>
                    <a:pt x="81604" y="0"/>
                  </a:lnTo>
                  <a:lnTo>
                    <a:pt x="81604" y="48870"/>
                  </a:lnTo>
                  <a:cubicBezTo>
                    <a:pt x="81604" y="73421"/>
                    <a:pt x="65007" y="88751"/>
                    <a:pt x="40802" y="88751"/>
                  </a:cubicBezTo>
                  <a:cubicBezTo>
                    <a:pt x="16598" y="88751"/>
                    <a:pt x="0" y="73421"/>
                    <a:pt x="0" y="48870"/>
                  </a:cubicBezTo>
                  <a:lnTo>
                    <a:pt x="0" y="0"/>
                  </a:lnTo>
                  <a:lnTo>
                    <a:pt x="23974" y="0"/>
                  </a:lnTo>
                  <a:lnTo>
                    <a:pt x="23974" y="49101"/>
                  </a:lnTo>
                  <a:cubicBezTo>
                    <a:pt x="23974" y="60512"/>
                    <a:pt x="30890" y="66506"/>
                    <a:pt x="40687" y="66506"/>
                  </a:cubicBezTo>
                  <a:cubicBezTo>
                    <a:pt x="50484" y="66506"/>
                    <a:pt x="57515" y="60396"/>
                    <a:pt x="57515" y="49101"/>
                  </a:cubicBezTo>
                  <a:lnTo>
                    <a:pt x="57515" y="0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46" name="Freeform: Shape 445">
              <a:extLst>
                <a:ext uri="{FF2B5EF4-FFF2-40B4-BE49-F238E27FC236}">
                  <a16:creationId xmlns:a16="http://schemas.microsoft.com/office/drawing/2014/main" id="{034A4534-7A9E-312B-54AE-8DBF896F7B4D}"/>
                </a:ext>
              </a:extLst>
            </p:cNvPr>
            <p:cNvSpPr/>
            <p:nvPr/>
          </p:nvSpPr>
          <p:spPr>
            <a:xfrm>
              <a:off x="3852121" y="7848317"/>
              <a:ext cx="82526" cy="88866"/>
            </a:xfrm>
            <a:custGeom>
              <a:avLst/>
              <a:gdLst>
                <a:gd name="connsiteX0" fmla="*/ 23859 w 82526"/>
                <a:gd name="connsiteY0" fmla="*/ 88866 h 88866"/>
                <a:gd name="connsiteX1" fmla="*/ 0 w 82526"/>
                <a:gd name="connsiteY1" fmla="*/ 88866 h 88866"/>
                <a:gd name="connsiteX2" fmla="*/ 0 w 82526"/>
                <a:gd name="connsiteY2" fmla="*/ 1729 h 88866"/>
                <a:gd name="connsiteX3" fmla="*/ 23859 w 82526"/>
                <a:gd name="connsiteY3" fmla="*/ 1729 h 88866"/>
                <a:gd name="connsiteX4" fmla="*/ 23859 w 82526"/>
                <a:gd name="connsiteY4" fmla="*/ 12102 h 88866"/>
                <a:gd name="connsiteX5" fmla="*/ 50254 w 82526"/>
                <a:gd name="connsiteY5" fmla="*/ 0 h 88866"/>
                <a:gd name="connsiteX6" fmla="*/ 82527 w 82526"/>
                <a:gd name="connsiteY6" fmla="*/ 35616 h 88866"/>
                <a:gd name="connsiteX7" fmla="*/ 82527 w 82526"/>
                <a:gd name="connsiteY7" fmla="*/ 88866 h 88866"/>
                <a:gd name="connsiteX8" fmla="*/ 58322 w 82526"/>
                <a:gd name="connsiteY8" fmla="*/ 88866 h 88866"/>
                <a:gd name="connsiteX9" fmla="*/ 58322 w 82526"/>
                <a:gd name="connsiteY9" fmla="*/ 41494 h 88866"/>
                <a:gd name="connsiteX10" fmla="*/ 42992 w 82526"/>
                <a:gd name="connsiteY10" fmla="*/ 23052 h 88866"/>
                <a:gd name="connsiteX11" fmla="*/ 23744 w 82526"/>
                <a:gd name="connsiteY11" fmla="*/ 44952 h 88866"/>
                <a:gd name="connsiteX12" fmla="*/ 23744 w 82526"/>
                <a:gd name="connsiteY12" fmla="*/ 88866 h 88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2526" h="88866">
                  <a:moveTo>
                    <a:pt x="23859" y="88866"/>
                  </a:moveTo>
                  <a:lnTo>
                    <a:pt x="0" y="88866"/>
                  </a:lnTo>
                  <a:lnTo>
                    <a:pt x="0" y="1729"/>
                  </a:lnTo>
                  <a:lnTo>
                    <a:pt x="23859" y="1729"/>
                  </a:lnTo>
                  <a:lnTo>
                    <a:pt x="23859" y="12102"/>
                  </a:lnTo>
                  <a:cubicBezTo>
                    <a:pt x="30314" y="4726"/>
                    <a:pt x="39073" y="0"/>
                    <a:pt x="50254" y="0"/>
                  </a:cubicBezTo>
                  <a:cubicBezTo>
                    <a:pt x="70424" y="0"/>
                    <a:pt x="82527" y="15330"/>
                    <a:pt x="82527" y="35616"/>
                  </a:cubicBezTo>
                  <a:lnTo>
                    <a:pt x="82527" y="88866"/>
                  </a:lnTo>
                  <a:lnTo>
                    <a:pt x="58322" y="88866"/>
                  </a:lnTo>
                  <a:lnTo>
                    <a:pt x="58322" y="41494"/>
                  </a:lnTo>
                  <a:cubicBezTo>
                    <a:pt x="58322" y="29968"/>
                    <a:pt x="53481" y="23052"/>
                    <a:pt x="42992" y="23052"/>
                  </a:cubicBezTo>
                  <a:cubicBezTo>
                    <a:pt x="31236" y="23052"/>
                    <a:pt x="23744" y="32850"/>
                    <a:pt x="23744" y="44952"/>
                  </a:cubicBezTo>
                  <a:lnTo>
                    <a:pt x="23744" y="88866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47" name="Freeform: Shape 446">
              <a:extLst>
                <a:ext uri="{FF2B5EF4-FFF2-40B4-BE49-F238E27FC236}">
                  <a16:creationId xmlns:a16="http://schemas.microsoft.com/office/drawing/2014/main" id="{DF0CE2CC-3FCE-B61A-BA4A-F76317602DBC}"/>
                </a:ext>
              </a:extLst>
            </p:cNvPr>
            <p:cNvSpPr/>
            <p:nvPr/>
          </p:nvSpPr>
          <p:spPr>
            <a:xfrm>
              <a:off x="3949746" y="7848317"/>
              <a:ext cx="93361" cy="90595"/>
            </a:xfrm>
            <a:custGeom>
              <a:avLst/>
              <a:gdLst>
                <a:gd name="connsiteX0" fmla="*/ 69156 w 93361"/>
                <a:gd name="connsiteY0" fmla="*/ 79069 h 90595"/>
                <a:gd name="connsiteX1" fmla="*/ 43338 w 93361"/>
                <a:gd name="connsiteY1" fmla="*/ 90595 h 90595"/>
                <a:gd name="connsiteX2" fmla="*/ 0 w 93361"/>
                <a:gd name="connsiteY2" fmla="*/ 45643 h 90595"/>
                <a:gd name="connsiteX3" fmla="*/ 43338 w 93361"/>
                <a:gd name="connsiteY3" fmla="*/ 0 h 90595"/>
                <a:gd name="connsiteX4" fmla="*/ 69156 w 93361"/>
                <a:gd name="connsiteY4" fmla="*/ 11757 h 90595"/>
                <a:gd name="connsiteX5" fmla="*/ 69156 w 93361"/>
                <a:gd name="connsiteY5" fmla="*/ 1729 h 90595"/>
                <a:gd name="connsiteX6" fmla="*/ 93361 w 93361"/>
                <a:gd name="connsiteY6" fmla="*/ 1729 h 90595"/>
                <a:gd name="connsiteX7" fmla="*/ 93361 w 93361"/>
                <a:gd name="connsiteY7" fmla="*/ 88866 h 90595"/>
                <a:gd name="connsiteX8" fmla="*/ 69156 w 93361"/>
                <a:gd name="connsiteY8" fmla="*/ 88866 h 90595"/>
                <a:gd name="connsiteX9" fmla="*/ 69156 w 93361"/>
                <a:gd name="connsiteY9" fmla="*/ 78954 h 90595"/>
                <a:gd name="connsiteX10" fmla="*/ 24781 w 93361"/>
                <a:gd name="connsiteY10" fmla="*/ 45759 h 90595"/>
                <a:gd name="connsiteX11" fmla="*/ 46681 w 93361"/>
                <a:gd name="connsiteY11" fmla="*/ 68349 h 90595"/>
                <a:gd name="connsiteX12" fmla="*/ 69156 w 93361"/>
                <a:gd name="connsiteY12" fmla="*/ 45759 h 90595"/>
                <a:gd name="connsiteX13" fmla="*/ 46681 w 93361"/>
                <a:gd name="connsiteY13" fmla="*/ 22361 h 90595"/>
                <a:gd name="connsiteX14" fmla="*/ 24781 w 93361"/>
                <a:gd name="connsiteY14" fmla="*/ 45759 h 90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3361" h="90595">
                  <a:moveTo>
                    <a:pt x="69156" y="79069"/>
                  </a:moveTo>
                  <a:cubicBezTo>
                    <a:pt x="62932" y="86330"/>
                    <a:pt x="53942" y="90595"/>
                    <a:pt x="43338" y="90595"/>
                  </a:cubicBezTo>
                  <a:cubicBezTo>
                    <a:pt x="17981" y="90595"/>
                    <a:pt x="0" y="71577"/>
                    <a:pt x="0" y="45643"/>
                  </a:cubicBezTo>
                  <a:cubicBezTo>
                    <a:pt x="0" y="19710"/>
                    <a:pt x="17750" y="0"/>
                    <a:pt x="43338" y="0"/>
                  </a:cubicBezTo>
                  <a:cubicBezTo>
                    <a:pt x="53942" y="0"/>
                    <a:pt x="62932" y="4380"/>
                    <a:pt x="69156" y="11757"/>
                  </a:cubicBezTo>
                  <a:lnTo>
                    <a:pt x="69156" y="1729"/>
                  </a:lnTo>
                  <a:lnTo>
                    <a:pt x="93361" y="1729"/>
                  </a:lnTo>
                  <a:lnTo>
                    <a:pt x="93361" y="88866"/>
                  </a:lnTo>
                  <a:lnTo>
                    <a:pt x="69156" y="88866"/>
                  </a:lnTo>
                  <a:lnTo>
                    <a:pt x="69156" y="78954"/>
                  </a:lnTo>
                  <a:close/>
                  <a:moveTo>
                    <a:pt x="24781" y="45759"/>
                  </a:moveTo>
                  <a:cubicBezTo>
                    <a:pt x="24781" y="58899"/>
                    <a:pt x="34117" y="68349"/>
                    <a:pt x="46681" y="68349"/>
                  </a:cubicBezTo>
                  <a:cubicBezTo>
                    <a:pt x="59244" y="68349"/>
                    <a:pt x="69156" y="59013"/>
                    <a:pt x="69156" y="45759"/>
                  </a:cubicBezTo>
                  <a:cubicBezTo>
                    <a:pt x="69156" y="32504"/>
                    <a:pt x="59590" y="22361"/>
                    <a:pt x="46681" y="22361"/>
                  </a:cubicBezTo>
                  <a:cubicBezTo>
                    <a:pt x="33771" y="22361"/>
                    <a:pt x="24781" y="32273"/>
                    <a:pt x="24781" y="45759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48" name="Freeform: Shape 447">
              <a:extLst>
                <a:ext uri="{FF2B5EF4-FFF2-40B4-BE49-F238E27FC236}">
                  <a16:creationId xmlns:a16="http://schemas.microsoft.com/office/drawing/2014/main" id="{0EE0BAE4-8BAF-C479-A709-BBCA2531DABA}"/>
                </a:ext>
              </a:extLst>
            </p:cNvPr>
            <p:cNvSpPr/>
            <p:nvPr/>
          </p:nvSpPr>
          <p:spPr>
            <a:xfrm>
              <a:off x="4063970" y="7850047"/>
              <a:ext cx="81604" cy="88750"/>
            </a:xfrm>
            <a:custGeom>
              <a:avLst/>
              <a:gdLst>
                <a:gd name="connsiteX0" fmla="*/ 57630 w 81604"/>
                <a:gd name="connsiteY0" fmla="*/ 0 h 88750"/>
                <a:gd name="connsiteX1" fmla="*/ 81605 w 81604"/>
                <a:gd name="connsiteY1" fmla="*/ 0 h 88750"/>
                <a:gd name="connsiteX2" fmla="*/ 81605 w 81604"/>
                <a:gd name="connsiteY2" fmla="*/ 48870 h 88750"/>
                <a:gd name="connsiteX3" fmla="*/ 40802 w 81604"/>
                <a:gd name="connsiteY3" fmla="*/ 88751 h 88750"/>
                <a:gd name="connsiteX4" fmla="*/ 0 w 81604"/>
                <a:gd name="connsiteY4" fmla="*/ 48870 h 88750"/>
                <a:gd name="connsiteX5" fmla="*/ 0 w 81604"/>
                <a:gd name="connsiteY5" fmla="*/ 0 h 88750"/>
                <a:gd name="connsiteX6" fmla="*/ 23974 w 81604"/>
                <a:gd name="connsiteY6" fmla="*/ 0 h 88750"/>
                <a:gd name="connsiteX7" fmla="*/ 23974 w 81604"/>
                <a:gd name="connsiteY7" fmla="*/ 49101 h 88750"/>
                <a:gd name="connsiteX8" fmla="*/ 40802 w 81604"/>
                <a:gd name="connsiteY8" fmla="*/ 66506 h 88750"/>
                <a:gd name="connsiteX9" fmla="*/ 57630 w 81604"/>
                <a:gd name="connsiteY9" fmla="*/ 49101 h 88750"/>
                <a:gd name="connsiteX10" fmla="*/ 57630 w 81604"/>
                <a:gd name="connsiteY10" fmla="*/ 0 h 88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1604" h="88750">
                  <a:moveTo>
                    <a:pt x="57630" y="0"/>
                  </a:moveTo>
                  <a:lnTo>
                    <a:pt x="81605" y="0"/>
                  </a:lnTo>
                  <a:lnTo>
                    <a:pt x="81605" y="48870"/>
                  </a:lnTo>
                  <a:cubicBezTo>
                    <a:pt x="81605" y="73421"/>
                    <a:pt x="65007" y="88751"/>
                    <a:pt x="40802" y="88751"/>
                  </a:cubicBezTo>
                  <a:cubicBezTo>
                    <a:pt x="16598" y="88751"/>
                    <a:pt x="0" y="73421"/>
                    <a:pt x="0" y="48870"/>
                  </a:cubicBezTo>
                  <a:lnTo>
                    <a:pt x="0" y="0"/>
                  </a:lnTo>
                  <a:lnTo>
                    <a:pt x="23974" y="0"/>
                  </a:lnTo>
                  <a:lnTo>
                    <a:pt x="23974" y="49101"/>
                  </a:lnTo>
                  <a:cubicBezTo>
                    <a:pt x="23974" y="60512"/>
                    <a:pt x="30890" y="66506"/>
                    <a:pt x="40802" y="66506"/>
                  </a:cubicBezTo>
                  <a:cubicBezTo>
                    <a:pt x="50715" y="66506"/>
                    <a:pt x="57630" y="60396"/>
                    <a:pt x="57630" y="49101"/>
                  </a:cubicBezTo>
                  <a:lnTo>
                    <a:pt x="57630" y="0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49" name="Freeform: Shape 448">
              <a:extLst>
                <a:ext uri="{FF2B5EF4-FFF2-40B4-BE49-F238E27FC236}">
                  <a16:creationId xmlns:a16="http://schemas.microsoft.com/office/drawing/2014/main" id="{D16FDF2C-866C-B246-FF40-8A684A81ADEC}"/>
                </a:ext>
              </a:extLst>
            </p:cNvPr>
            <p:cNvSpPr/>
            <p:nvPr/>
          </p:nvSpPr>
          <p:spPr>
            <a:xfrm>
              <a:off x="4165284" y="7824920"/>
              <a:ext cx="56016" cy="113992"/>
            </a:xfrm>
            <a:custGeom>
              <a:avLst/>
              <a:gdLst>
                <a:gd name="connsiteX0" fmla="*/ 33310 w 56016"/>
                <a:gd name="connsiteY0" fmla="*/ 113993 h 113992"/>
                <a:gd name="connsiteX1" fmla="*/ 0 w 56016"/>
                <a:gd name="connsiteY1" fmla="*/ 79299 h 113992"/>
                <a:gd name="connsiteX2" fmla="*/ 0 w 56016"/>
                <a:gd name="connsiteY2" fmla="*/ 0 h 113992"/>
                <a:gd name="connsiteX3" fmla="*/ 23974 w 56016"/>
                <a:gd name="connsiteY3" fmla="*/ 0 h 113992"/>
                <a:gd name="connsiteX4" fmla="*/ 23974 w 56016"/>
                <a:gd name="connsiteY4" fmla="*/ 25242 h 113992"/>
                <a:gd name="connsiteX5" fmla="*/ 55210 w 56016"/>
                <a:gd name="connsiteY5" fmla="*/ 25242 h 113992"/>
                <a:gd name="connsiteX6" fmla="*/ 55210 w 56016"/>
                <a:gd name="connsiteY6" fmla="*/ 45643 h 113992"/>
                <a:gd name="connsiteX7" fmla="*/ 23974 w 56016"/>
                <a:gd name="connsiteY7" fmla="*/ 45643 h 113992"/>
                <a:gd name="connsiteX8" fmla="*/ 23974 w 56016"/>
                <a:gd name="connsiteY8" fmla="*/ 78146 h 113992"/>
                <a:gd name="connsiteX9" fmla="*/ 38267 w 56016"/>
                <a:gd name="connsiteY9" fmla="*/ 92093 h 113992"/>
                <a:gd name="connsiteX10" fmla="*/ 56016 w 56016"/>
                <a:gd name="connsiteY10" fmla="*/ 87022 h 113992"/>
                <a:gd name="connsiteX11" fmla="*/ 56016 w 56016"/>
                <a:gd name="connsiteY11" fmla="*/ 107999 h 113992"/>
                <a:gd name="connsiteX12" fmla="*/ 33195 w 56016"/>
                <a:gd name="connsiteY12" fmla="*/ 113993 h 1139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6016" h="113992">
                  <a:moveTo>
                    <a:pt x="33310" y="113993"/>
                  </a:moveTo>
                  <a:cubicBezTo>
                    <a:pt x="12563" y="113993"/>
                    <a:pt x="0" y="103964"/>
                    <a:pt x="0" y="79299"/>
                  </a:cubicBezTo>
                  <a:lnTo>
                    <a:pt x="0" y="0"/>
                  </a:lnTo>
                  <a:lnTo>
                    <a:pt x="23974" y="0"/>
                  </a:lnTo>
                  <a:lnTo>
                    <a:pt x="23974" y="25242"/>
                  </a:lnTo>
                  <a:lnTo>
                    <a:pt x="55210" y="25242"/>
                  </a:lnTo>
                  <a:lnTo>
                    <a:pt x="55210" y="45643"/>
                  </a:lnTo>
                  <a:lnTo>
                    <a:pt x="23974" y="45643"/>
                  </a:lnTo>
                  <a:lnTo>
                    <a:pt x="23974" y="78146"/>
                  </a:lnTo>
                  <a:cubicBezTo>
                    <a:pt x="23974" y="87944"/>
                    <a:pt x="30198" y="92093"/>
                    <a:pt x="38267" y="92093"/>
                  </a:cubicBezTo>
                  <a:cubicBezTo>
                    <a:pt x="44721" y="92093"/>
                    <a:pt x="50715" y="90479"/>
                    <a:pt x="56016" y="87022"/>
                  </a:cubicBezTo>
                  <a:lnTo>
                    <a:pt x="56016" y="107999"/>
                  </a:lnTo>
                  <a:cubicBezTo>
                    <a:pt x="49793" y="112148"/>
                    <a:pt x="41840" y="113993"/>
                    <a:pt x="33195" y="113993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50" name="Freeform: Shape 449">
              <a:extLst>
                <a:ext uri="{FF2B5EF4-FFF2-40B4-BE49-F238E27FC236}">
                  <a16:creationId xmlns:a16="http://schemas.microsoft.com/office/drawing/2014/main" id="{4967E33C-4A5C-DC02-F052-3CD4F6A8AECE}"/>
                </a:ext>
              </a:extLst>
            </p:cNvPr>
            <p:cNvSpPr/>
            <p:nvPr/>
          </p:nvSpPr>
          <p:spPr>
            <a:xfrm>
              <a:off x="4236745" y="7807515"/>
              <a:ext cx="82526" cy="129668"/>
            </a:xfrm>
            <a:custGeom>
              <a:avLst/>
              <a:gdLst>
                <a:gd name="connsiteX0" fmla="*/ 23859 w 82526"/>
                <a:gd name="connsiteY0" fmla="*/ 129668 h 129668"/>
                <a:gd name="connsiteX1" fmla="*/ 0 w 82526"/>
                <a:gd name="connsiteY1" fmla="*/ 129668 h 129668"/>
                <a:gd name="connsiteX2" fmla="*/ 0 w 82526"/>
                <a:gd name="connsiteY2" fmla="*/ 0 h 129668"/>
                <a:gd name="connsiteX3" fmla="*/ 23859 w 82526"/>
                <a:gd name="connsiteY3" fmla="*/ 0 h 129668"/>
                <a:gd name="connsiteX4" fmla="*/ 23859 w 82526"/>
                <a:gd name="connsiteY4" fmla="*/ 52904 h 129668"/>
                <a:gd name="connsiteX5" fmla="*/ 50254 w 82526"/>
                <a:gd name="connsiteY5" fmla="*/ 40802 h 129668"/>
                <a:gd name="connsiteX6" fmla="*/ 82527 w 82526"/>
                <a:gd name="connsiteY6" fmla="*/ 76418 h 129668"/>
                <a:gd name="connsiteX7" fmla="*/ 82527 w 82526"/>
                <a:gd name="connsiteY7" fmla="*/ 129668 h 129668"/>
                <a:gd name="connsiteX8" fmla="*/ 58322 w 82526"/>
                <a:gd name="connsiteY8" fmla="*/ 129668 h 129668"/>
                <a:gd name="connsiteX9" fmla="*/ 58322 w 82526"/>
                <a:gd name="connsiteY9" fmla="*/ 82296 h 129668"/>
                <a:gd name="connsiteX10" fmla="*/ 42992 w 82526"/>
                <a:gd name="connsiteY10" fmla="*/ 63854 h 129668"/>
                <a:gd name="connsiteX11" fmla="*/ 23744 w 82526"/>
                <a:gd name="connsiteY11" fmla="*/ 85754 h 129668"/>
                <a:gd name="connsiteX12" fmla="*/ 23744 w 82526"/>
                <a:gd name="connsiteY12" fmla="*/ 129668 h 1296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2526" h="129668">
                  <a:moveTo>
                    <a:pt x="23859" y="129668"/>
                  </a:moveTo>
                  <a:lnTo>
                    <a:pt x="0" y="129668"/>
                  </a:lnTo>
                  <a:lnTo>
                    <a:pt x="0" y="0"/>
                  </a:lnTo>
                  <a:lnTo>
                    <a:pt x="23859" y="0"/>
                  </a:lnTo>
                  <a:lnTo>
                    <a:pt x="23859" y="52904"/>
                  </a:lnTo>
                  <a:cubicBezTo>
                    <a:pt x="30314" y="45528"/>
                    <a:pt x="39073" y="40802"/>
                    <a:pt x="50254" y="40802"/>
                  </a:cubicBezTo>
                  <a:cubicBezTo>
                    <a:pt x="70424" y="40802"/>
                    <a:pt x="82527" y="56132"/>
                    <a:pt x="82527" y="76418"/>
                  </a:cubicBezTo>
                  <a:lnTo>
                    <a:pt x="82527" y="129668"/>
                  </a:lnTo>
                  <a:lnTo>
                    <a:pt x="58322" y="129668"/>
                  </a:lnTo>
                  <a:lnTo>
                    <a:pt x="58322" y="82296"/>
                  </a:lnTo>
                  <a:cubicBezTo>
                    <a:pt x="58322" y="70770"/>
                    <a:pt x="53481" y="63854"/>
                    <a:pt x="42992" y="63854"/>
                  </a:cubicBezTo>
                  <a:cubicBezTo>
                    <a:pt x="31236" y="63854"/>
                    <a:pt x="23744" y="73652"/>
                    <a:pt x="23744" y="85754"/>
                  </a:cubicBezTo>
                  <a:lnTo>
                    <a:pt x="23744" y="129668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51" name="Freeform: Shape 450">
              <a:extLst>
                <a:ext uri="{FF2B5EF4-FFF2-40B4-BE49-F238E27FC236}">
                  <a16:creationId xmlns:a16="http://schemas.microsoft.com/office/drawing/2014/main" id="{440D8AA2-6C5F-AF9F-ADAD-3958C84B3EC7}"/>
                </a:ext>
              </a:extLst>
            </p:cNvPr>
            <p:cNvSpPr/>
            <p:nvPr/>
          </p:nvSpPr>
          <p:spPr>
            <a:xfrm>
              <a:off x="4334486" y="7848433"/>
              <a:ext cx="93822" cy="90479"/>
            </a:xfrm>
            <a:custGeom>
              <a:avLst/>
              <a:gdLst>
                <a:gd name="connsiteX0" fmla="*/ 0 w 93822"/>
                <a:gd name="connsiteY0" fmla="*/ 44721 h 90479"/>
                <a:gd name="connsiteX1" fmla="*/ 47487 w 93822"/>
                <a:gd name="connsiteY1" fmla="*/ 0 h 90479"/>
                <a:gd name="connsiteX2" fmla="*/ 93822 w 93822"/>
                <a:gd name="connsiteY2" fmla="*/ 44721 h 90479"/>
                <a:gd name="connsiteX3" fmla="*/ 47487 w 93822"/>
                <a:gd name="connsiteY3" fmla="*/ 90480 h 90479"/>
                <a:gd name="connsiteX4" fmla="*/ 0 w 93822"/>
                <a:gd name="connsiteY4" fmla="*/ 44721 h 90479"/>
                <a:gd name="connsiteX5" fmla="*/ 47142 w 93822"/>
                <a:gd name="connsiteY5" fmla="*/ 22245 h 90479"/>
                <a:gd name="connsiteX6" fmla="*/ 24666 w 93822"/>
                <a:gd name="connsiteY6" fmla="*/ 45067 h 90479"/>
                <a:gd name="connsiteX7" fmla="*/ 47142 w 93822"/>
                <a:gd name="connsiteY7" fmla="*/ 68234 h 90479"/>
                <a:gd name="connsiteX8" fmla="*/ 69272 w 93822"/>
                <a:gd name="connsiteY8" fmla="*/ 45067 h 90479"/>
                <a:gd name="connsiteX9" fmla="*/ 47142 w 93822"/>
                <a:gd name="connsiteY9" fmla="*/ 22245 h 90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3822" h="90479">
                  <a:moveTo>
                    <a:pt x="0" y="44721"/>
                  </a:moveTo>
                  <a:cubicBezTo>
                    <a:pt x="0" y="18327"/>
                    <a:pt x="20401" y="0"/>
                    <a:pt x="47487" y="0"/>
                  </a:cubicBezTo>
                  <a:cubicBezTo>
                    <a:pt x="74574" y="0"/>
                    <a:pt x="93822" y="18442"/>
                    <a:pt x="93822" y="44721"/>
                  </a:cubicBezTo>
                  <a:cubicBezTo>
                    <a:pt x="93822" y="71001"/>
                    <a:pt x="74112" y="90480"/>
                    <a:pt x="47487" y="90480"/>
                  </a:cubicBezTo>
                  <a:cubicBezTo>
                    <a:pt x="20862" y="90480"/>
                    <a:pt x="0" y="71692"/>
                    <a:pt x="0" y="44721"/>
                  </a:cubicBezTo>
                  <a:close/>
                  <a:moveTo>
                    <a:pt x="47142" y="22245"/>
                  </a:moveTo>
                  <a:cubicBezTo>
                    <a:pt x="34002" y="22245"/>
                    <a:pt x="24666" y="31812"/>
                    <a:pt x="24666" y="45067"/>
                  </a:cubicBezTo>
                  <a:cubicBezTo>
                    <a:pt x="24666" y="58322"/>
                    <a:pt x="34002" y="68234"/>
                    <a:pt x="47142" y="68234"/>
                  </a:cubicBezTo>
                  <a:cubicBezTo>
                    <a:pt x="60281" y="68234"/>
                    <a:pt x="69272" y="58553"/>
                    <a:pt x="69272" y="45067"/>
                  </a:cubicBezTo>
                  <a:cubicBezTo>
                    <a:pt x="69272" y="31581"/>
                    <a:pt x="59936" y="22245"/>
                    <a:pt x="47142" y="22245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52" name="Freeform: Shape 451">
              <a:extLst>
                <a:ext uri="{FF2B5EF4-FFF2-40B4-BE49-F238E27FC236}">
                  <a16:creationId xmlns:a16="http://schemas.microsoft.com/office/drawing/2014/main" id="{6B5FC5D9-C47D-93D7-CE7F-8C68075983A8}"/>
                </a:ext>
              </a:extLst>
            </p:cNvPr>
            <p:cNvSpPr/>
            <p:nvPr/>
          </p:nvSpPr>
          <p:spPr>
            <a:xfrm>
              <a:off x="4445597" y="7848317"/>
              <a:ext cx="54057" cy="88866"/>
            </a:xfrm>
            <a:custGeom>
              <a:avLst/>
              <a:gdLst>
                <a:gd name="connsiteX0" fmla="*/ 23859 w 54057"/>
                <a:gd name="connsiteY0" fmla="*/ 88866 h 88866"/>
                <a:gd name="connsiteX1" fmla="*/ 0 w 54057"/>
                <a:gd name="connsiteY1" fmla="*/ 88866 h 88866"/>
                <a:gd name="connsiteX2" fmla="*/ 0 w 54057"/>
                <a:gd name="connsiteY2" fmla="*/ 1729 h 88866"/>
                <a:gd name="connsiteX3" fmla="*/ 23859 w 54057"/>
                <a:gd name="connsiteY3" fmla="*/ 1729 h 88866"/>
                <a:gd name="connsiteX4" fmla="*/ 23859 w 54057"/>
                <a:gd name="connsiteY4" fmla="*/ 17404 h 88866"/>
                <a:gd name="connsiteX5" fmla="*/ 54057 w 54057"/>
                <a:gd name="connsiteY5" fmla="*/ 0 h 88866"/>
                <a:gd name="connsiteX6" fmla="*/ 54057 w 54057"/>
                <a:gd name="connsiteY6" fmla="*/ 26395 h 88866"/>
                <a:gd name="connsiteX7" fmla="*/ 23859 w 54057"/>
                <a:gd name="connsiteY7" fmla="*/ 50830 h 88866"/>
                <a:gd name="connsiteX8" fmla="*/ 23859 w 54057"/>
                <a:gd name="connsiteY8" fmla="*/ 88866 h 88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4057" h="88866">
                  <a:moveTo>
                    <a:pt x="23859" y="88866"/>
                  </a:moveTo>
                  <a:lnTo>
                    <a:pt x="0" y="88866"/>
                  </a:lnTo>
                  <a:lnTo>
                    <a:pt x="0" y="1729"/>
                  </a:lnTo>
                  <a:lnTo>
                    <a:pt x="23859" y="1729"/>
                  </a:lnTo>
                  <a:lnTo>
                    <a:pt x="23859" y="17404"/>
                  </a:lnTo>
                  <a:cubicBezTo>
                    <a:pt x="31005" y="6225"/>
                    <a:pt x="41148" y="0"/>
                    <a:pt x="54057" y="0"/>
                  </a:cubicBezTo>
                  <a:lnTo>
                    <a:pt x="54057" y="26395"/>
                  </a:lnTo>
                  <a:cubicBezTo>
                    <a:pt x="38497" y="23052"/>
                    <a:pt x="23859" y="32273"/>
                    <a:pt x="23859" y="50830"/>
                  </a:cubicBezTo>
                  <a:lnTo>
                    <a:pt x="23859" y="88866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53" name="Freeform: Shape 452">
              <a:extLst>
                <a:ext uri="{FF2B5EF4-FFF2-40B4-BE49-F238E27FC236}">
                  <a16:creationId xmlns:a16="http://schemas.microsoft.com/office/drawing/2014/main" id="{E7EAE916-0512-AAA4-766B-F4D6C1908C42}"/>
                </a:ext>
              </a:extLst>
            </p:cNvPr>
            <p:cNvSpPr/>
            <p:nvPr/>
          </p:nvSpPr>
          <p:spPr>
            <a:xfrm>
              <a:off x="4509106" y="7810742"/>
              <a:ext cx="35500" cy="126556"/>
            </a:xfrm>
            <a:custGeom>
              <a:avLst/>
              <a:gdLst>
                <a:gd name="connsiteX0" fmla="*/ 0 w 35500"/>
                <a:gd name="connsiteY0" fmla="*/ 13601 h 126556"/>
                <a:gd name="connsiteX1" fmla="*/ 13370 w 35500"/>
                <a:gd name="connsiteY1" fmla="*/ 0 h 126556"/>
                <a:gd name="connsiteX2" fmla="*/ 22361 w 35500"/>
                <a:gd name="connsiteY2" fmla="*/ 3343 h 126556"/>
                <a:gd name="connsiteX3" fmla="*/ 35500 w 35500"/>
                <a:gd name="connsiteY3" fmla="*/ 13371 h 126556"/>
                <a:gd name="connsiteX4" fmla="*/ 22591 w 35500"/>
                <a:gd name="connsiteY4" fmla="*/ 23629 h 126556"/>
                <a:gd name="connsiteX5" fmla="*/ 13486 w 35500"/>
                <a:gd name="connsiteY5" fmla="*/ 26856 h 126556"/>
                <a:gd name="connsiteX6" fmla="*/ 115 w 35500"/>
                <a:gd name="connsiteY6" fmla="*/ 13716 h 126556"/>
                <a:gd name="connsiteX7" fmla="*/ 3343 w 35500"/>
                <a:gd name="connsiteY7" fmla="*/ 39420 h 126556"/>
                <a:gd name="connsiteX8" fmla="*/ 27317 w 35500"/>
                <a:gd name="connsiteY8" fmla="*/ 39420 h 126556"/>
                <a:gd name="connsiteX9" fmla="*/ 27317 w 35500"/>
                <a:gd name="connsiteY9" fmla="*/ 126557 h 126556"/>
                <a:gd name="connsiteX10" fmla="*/ 3343 w 35500"/>
                <a:gd name="connsiteY10" fmla="*/ 126557 h 126556"/>
                <a:gd name="connsiteX11" fmla="*/ 3343 w 35500"/>
                <a:gd name="connsiteY11" fmla="*/ 39420 h 126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5500" h="126556">
                  <a:moveTo>
                    <a:pt x="0" y="13601"/>
                  </a:moveTo>
                  <a:cubicBezTo>
                    <a:pt x="0" y="6225"/>
                    <a:pt x="5878" y="0"/>
                    <a:pt x="13370" y="0"/>
                  </a:cubicBezTo>
                  <a:cubicBezTo>
                    <a:pt x="16828" y="0"/>
                    <a:pt x="19594" y="1038"/>
                    <a:pt x="22361" y="3343"/>
                  </a:cubicBezTo>
                  <a:lnTo>
                    <a:pt x="35500" y="13371"/>
                  </a:lnTo>
                  <a:lnTo>
                    <a:pt x="22591" y="23629"/>
                  </a:lnTo>
                  <a:cubicBezTo>
                    <a:pt x="19825" y="25704"/>
                    <a:pt x="16828" y="26856"/>
                    <a:pt x="13486" y="26856"/>
                  </a:cubicBezTo>
                  <a:cubicBezTo>
                    <a:pt x="6109" y="26856"/>
                    <a:pt x="115" y="20977"/>
                    <a:pt x="115" y="13716"/>
                  </a:cubicBezTo>
                  <a:close/>
                  <a:moveTo>
                    <a:pt x="3343" y="39420"/>
                  </a:moveTo>
                  <a:lnTo>
                    <a:pt x="27317" y="39420"/>
                  </a:lnTo>
                  <a:lnTo>
                    <a:pt x="27317" y="126557"/>
                  </a:lnTo>
                  <a:lnTo>
                    <a:pt x="3343" y="126557"/>
                  </a:lnTo>
                  <a:lnTo>
                    <a:pt x="3343" y="39420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54" name="Freeform: Shape 453">
              <a:extLst>
                <a:ext uri="{FF2B5EF4-FFF2-40B4-BE49-F238E27FC236}">
                  <a16:creationId xmlns:a16="http://schemas.microsoft.com/office/drawing/2014/main" id="{674B027A-2A5F-BAA4-340C-1D823558E4FD}"/>
                </a:ext>
              </a:extLst>
            </p:cNvPr>
            <p:cNvSpPr/>
            <p:nvPr/>
          </p:nvSpPr>
          <p:spPr>
            <a:xfrm>
              <a:off x="4554749" y="7848317"/>
              <a:ext cx="65813" cy="90479"/>
            </a:xfrm>
            <a:custGeom>
              <a:avLst/>
              <a:gdLst>
                <a:gd name="connsiteX0" fmla="*/ 30429 w 65813"/>
                <a:gd name="connsiteY0" fmla="*/ 72960 h 90479"/>
                <a:gd name="connsiteX1" fmla="*/ 41839 w 65813"/>
                <a:gd name="connsiteY1" fmla="*/ 65353 h 90479"/>
                <a:gd name="connsiteX2" fmla="*/ 35846 w 65813"/>
                <a:gd name="connsiteY2" fmla="*/ 57861 h 90479"/>
                <a:gd name="connsiteX3" fmla="*/ 19594 w 65813"/>
                <a:gd name="connsiteY3" fmla="*/ 51176 h 90479"/>
                <a:gd name="connsiteX4" fmla="*/ 230 w 65813"/>
                <a:gd name="connsiteY4" fmla="*/ 26625 h 90479"/>
                <a:gd name="connsiteX5" fmla="*/ 33195 w 65813"/>
                <a:gd name="connsiteY5" fmla="*/ 0 h 90479"/>
                <a:gd name="connsiteX6" fmla="*/ 60858 w 65813"/>
                <a:gd name="connsiteY6" fmla="*/ 7146 h 90479"/>
                <a:gd name="connsiteX7" fmla="*/ 60858 w 65813"/>
                <a:gd name="connsiteY7" fmla="*/ 29046 h 90479"/>
                <a:gd name="connsiteX8" fmla="*/ 34463 w 65813"/>
                <a:gd name="connsiteY8" fmla="*/ 17174 h 90479"/>
                <a:gd name="connsiteX9" fmla="*/ 23859 w 65813"/>
                <a:gd name="connsiteY9" fmla="*/ 24435 h 90479"/>
                <a:gd name="connsiteX10" fmla="*/ 30544 w 65813"/>
                <a:gd name="connsiteY10" fmla="*/ 31812 h 90479"/>
                <a:gd name="connsiteX11" fmla="*/ 47487 w 65813"/>
                <a:gd name="connsiteY11" fmla="*/ 39073 h 90479"/>
                <a:gd name="connsiteX12" fmla="*/ 65814 w 65813"/>
                <a:gd name="connsiteY12" fmla="*/ 61665 h 90479"/>
                <a:gd name="connsiteX13" fmla="*/ 29852 w 65813"/>
                <a:gd name="connsiteY13" fmla="*/ 90480 h 90479"/>
                <a:gd name="connsiteX14" fmla="*/ 0 w 65813"/>
                <a:gd name="connsiteY14" fmla="*/ 82181 h 90479"/>
                <a:gd name="connsiteX15" fmla="*/ 0 w 65813"/>
                <a:gd name="connsiteY15" fmla="*/ 59359 h 90479"/>
                <a:gd name="connsiteX16" fmla="*/ 30429 w 65813"/>
                <a:gd name="connsiteY16" fmla="*/ 72845 h 90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5813" h="90479">
                  <a:moveTo>
                    <a:pt x="30429" y="72960"/>
                  </a:moveTo>
                  <a:cubicBezTo>
                    <a:pt x="37460" y="72960"/>
                    <a:pt x="41839" y="70079"/>
                    <a:pt x="41839" y="65353"/>
                  </a:cubicBezTo>
                  <a:cubicBezTo>
                    <a:pt x="41839" y="62241"/>
                    <a:pt x="40456" y="60051"/>
                    <a:pt x="35846" y="57861"/>
                  </a:cubicBezTo>
                  <a:lnTo>
                    <a:pt x="19594" y="51176"/>
                  </a:lnTo>
                  <a:cubicBezTo>
                    <a:pt x="7838" y="46220"/>
                    <a:pt x="230" y="39996"/>
                    <a:pt x="230" y="26625"/>
                  </a:cubicBezTo>
                  <a:cubicBezTo>
                    <a:pt x="230" y="10028"/>
                    <a:pt x="13370" y="0"/>
                    <a:pt x="33195" y="0"/>
                  </a:cubicBezTo>
                  <a:cubicBezTo>
                    <a:pt x="43568" y="0"/>
                    <a:pt x="53250" y="2421"/>
                    <a:pt x="60858" y="7146"/>
                  </a:cubicBezTo>
                  <a:lnTo>
                    <a:pt x="60858" y="29046"/>
                  </a:lnTo>
                  <a:cubicBezTo>
                    <a:pt x="52328" y="21669"/>
                    <a:pt x="42300" y="17174"/>
                    <a:pt x="34463" y="17174"/>
                  </a:cubicBezTo>
                  <a:cubicBezTo>
                    <a:pt x="27893" y="17174"/>
                    <a:pt x="23859" y="19941"/>
                    <a:pt x="23859" y="24435"/>
                  </a:cubicBezTo>
                  <a:cubicBezTo>
                    <a:pt x="23859" y="28008"/>
                    <a:pt x="25588" y="29968"/>
                    <a:pt x="30544" y="31812"/>
                  </a:cubicBezTo>
                  <a:lnTo>
                    <a:pt x="47487" y="39073"/>
                  </a:lnTo>
                  <a:cubicBezTo>
                    <a:pt x="59935" y="44376"/>
                    <a:pt x="65814" y="51060"/>
                    <a:pt x="65814" y="61665"/>
                  </a:cubicBezTo>
                  <a:cubicBezTo>
                    <a:pt x="65814" y="79991"/>
                    <a:pt x="50484" y="90480"/>
                    <a:pt x="29852" y="90480"/>
                  </a:cubicBezTo>
                  <a:cubicBezTo>
                    <a:pt x="18441" y="90480"/>
                    <a:pt x="7722" y="87368"/>
                    <a:pt x="0" y="82181"/>
                  </a:cubicBezTo>
                  <a:lnTo>
                    <a:pt x="0" y="59359"/>
                  </a:lnTo>
                  <a:cubicBezTo>
                    <a:pt x="9566" y="68349"/>
                    <a:pt x="20401" y="72845"/>
                    <a:pt x="30429" y="72845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55" name="Freeform: Shape 454">
              <a:extLst>
                <a:ext uri="{FF2B5EF4-FFF2-40B4-BE49-F238E27FC236}">
                  <a16:creationId xmlns:a16="http://schemas.microsoft.com/office/drawing/2014/main" id="{8882529A-880D-2DBE-123E-D78B45AF1D09}"/>
                </a:ext>
              </a:extLst>
            </p:cNvPr>
            <p:cNvSpPr/>
            <p:nvPr/>
          </p:nvSpPr>
          <p:spPr>
            <a:xfrm>
              <a:off x="4631166" y="7848433"/>
              <a:ext cx="87367" cy="90709"/>
            </a:xfrm>
            <a:custGeom>
              <a:avLst/>
              <a:gdLst>
                <a:gd name="connsiteX0" fmla="*/ 0 w 87367"/>
                <a:gd name="connsiteY0" fmla="*/ 46104 h 90709"/>
                <a:gd name="connsiteX1" fmla="*/ 44606 w 87367"/>
                <a:gd name="connsiteY1" fmla="*/ 0 h 90709"/>
                <a:gd name="connsiteX2" fmla="*/ 87368 w 87367"/>
                <a:gd name="connsiteY2" fmla="*/ 43107 h 90709"/>
                <a:gd name="connsiteX3" fmla="*/ 86907 w 87367"/>
                <a:gd name="connsiteY3" fmla="*/ 53135 h 90709"/>
                <a:gd name="connsiteX4" fmla="*/ 26049 w 87367"/>
                <a:gd name="connsiteY4" fmla="*/ 53135 h 90709"/>
                <a:gd name="connsiteX5" fmla="*/ 51521 w 87367"/>
                <a:gd name="connsiteY5" fmla="*/ 70424 h 90709"/>
                <a:gd name="connsiteX6" fmla="*/ 80337 w 87367"/>
                <a:gd name="connsiteY6" fmla="*/ 62471 h 90709"/>
                <a:gd name="connsiteX7" fmla="*/ 80337 w 87367"/>
                <a:gd name="connsiteY7" fmla="*/ 82527 h 90709"/>
                <a:gd name="connsiteX8" fmla="*/ 48871 w 87367"/>
                <a:gd name="connsiteY8" fmla="*/ 90710 h 90709"/>
                <a:gd name="connsiteX9" fmla="*/ 115 w 87367"/>
                <a:gd name="connsiteY9" fmla="*/ 46335 h 90709"/>
                <a:gd name="connsiteX10" fmla="*/ 62817 w 87367"/>
                <a:gd name="connsiteY10" fmla="*/ 36999 h 90709"/>
                <a:gd name="connsiteX11" fmla="*/ 44606 w 87367"/>
                <a:gd name="connsiteY11" fmla="*/ 19018 h 90709"/>
                <a:gd name="connsiteX12" fmla="*/ 25242 w 87367"/>
                <a:gd name="connsiteY12" fmla="*/ 36999 h 90709"/>
                <a:gd name="connsiteX13" fmla="*/ 62702 w 87367"/>
                <a:gd name="connsiteY13" fmla="*/ 36999 h 90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7367" h="90709">
                  <a:moveTo>
                    <a:pt x="0" y="46104"/>
                  </a:moveTo>
                  <a:cubicBezTo>
                    <a:pt x="0" y="19479"/>
                    <a:pt x="17750" y="0"/>
                    <a:pt x="44606" y="0"/>
                  </a:cubicBezTo>
                  <a:cubicBezTo>
                    <a:pt x="69848" y="0"/>
                    <a:pt x="87368" y="17981"/>
                    <a:pt x="87368" y="43107"/>
                  </a:cubicBezTo>
                  <a:cubicBezTo>
                    <a:pt x="87368" y="46565"/>
                    <a:pt x="87137" y="49793"/>
                    <a:pt x="86907" y="53135"/>
                  </a:cubicBezTo>
                  <a:lnTo>
                    <a:pt x="26049" y="53135"/>
                  </a:lnTo>
                  <a:cubicBezTo>
                    <a:pt x="29161" y="63854"/>
                    <a:pt x="38612" y="70424"/>
                    <a:pt x="51521" y="70424"/>
                  </a:cubicBezTo>
                  <a:cubicBezTo>
                    <a:pt x="61549" y="70424"/>
                    <a:pt x="71231" y="67889"/>
                    <a:pt x="80337" y="62471"/>
                  </a:cubicBezTo>
                  <a:lnTo>
                    <a:pt x="80337" y="82527"/>
                  </a:lnTo>
                  <a:cubicBezTo>
                    <a:pt x="70655" y="88059"/>
                    <a:pt x="59936" y="90710"/>
                    <a:pt x="48871" y="90710"/>
                  </a:cubicBezTo>
                  <a:cubicBezTo>
                    <a:pt x="21323" y="90710"/>
                    <a:pt x="115" y="73767"/>
                    <a:pt x="115" y="46335"/>
                  </a:cubicBezTo>
                  <a:close/>
                  <a:moveTo>
                    <a:pt x="62817" y="36999"/>
                  </a:moveTo>
                  <a:cubicBezTo>
                    <a:pt x="61549" y="26856"/>
                    <a:pt x="55325" y="19018"/>
                    <a:pt x="44606" y="19018"/>
                  </a:cubicBezTo>
                  <a:cubicBezTo>
                    <a:pt x="33887" y="19018"/>
                    <a:pt x="27317" y="26625"/>
                    <a:pt x="25242" y="36999"/>
                  </a:cubicBezTo>
                  <a:lnTo>
                    <a:pt x="62702" y="36999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56" name="Freeform: Shape 455">
              <a:extLst>
                <a:ext uri="{FF2B5EF4-FFF2-40B4-BE49-F238E27FC236}">
                  <a16:creationId xmlns:a16="http://schemas.microsoft.com/office/drawing/2014/main" id="{F66390E9-CC66-6B85-431B-C1052C1A20EE}"/>
                </a:ext>
              </a:extLst>
            </p:cNvPr>
            <p:cNvSpPr/>
            <p:nvPr/>
          </p:nvSpPr>
          <p:spPr>
            <a:xfrm>
              <a:off x="4729714" y="7807515"/>
              <a:ext cx="93361" cy="131397"/>
            </a:xfrm>
            <a:custGeom>
              <a:avLst/>
              <a:gdLst>
                <a:gd name="connsiteX0" fmla="*/ 69156 w 93361"/>
                <a:gd name="connsiteY0" fmla="*/ 119871 h 131397"/>
                <a:gd name="connsiteX1" fmla="*/ 43338 w 93361"/>
                <a:gd name="connsiteY1" fmla="*/ 131397 h 131397"/>
                <a:gd name="connsiteX2" fmla="*/ 0 w 93361"/>
                <a:gd name="connsiteY2" fmla="*/ 86445 h 131397"/>
                <a:gd name="connsiteX3" fmla="*/ 43338 w 93361"/>
                <a:gd name="connsiteY3" fmla="*/ 40802 h 131397"/>
                <a:gd name="connsiteX4" fmla="*/ 69156 w 93361"/>
                <a:gd name="connsiteY4" fmla="*/ 52559 h 131397"/>
                <a:gd name="connsiteX5" fmla="*/ 69156 w 93361"/>
                <a:gd name="connsiteY5" fmla="*/ 0 h 131397"/>
                <a:gd name="connsiteX6" fmla="*/ 93361 w 93361"/>
                <a:gd name="connsiteY6" fmla="*/ 0 h 131397"/>
                <a:gd name="connsiteX7" fmla="*/ 93361 w 93361"/>
                <a:gd name="connsiteY7" fmla="*/ 129668 h 131397"/>
                <a:gd name="connsiteX8" fmla="*/ 69156 w 93361"/>
                <a:gd name="connsiteY8" fmla="*/ 129668 h 131397"/>
                <a:gd name="connsiteX9" fmla="*/ 69156 w 93361"/>
                <a:gd name="connsiteY9" fmla="*/ 119756 h 131397"/>
                <a:gd name="connsiteX10" fmla="*/ 24781 w 93361"/>
                <a:gd name="connsiteY10" fmla="*/ 86561 h 131397"/>
                <a:gd name="connsiteX11" fmla="*/ 46680 w 93361"/>
                <a:gd name="connsiteY11" fmla="*/ 109151 h 131397"/>
                <a:gd name="connsiteX12" fmla="*/ 69156 w 93361"/>
                <a:gd name="connsiteY12" fmla="*/ 86561 h 131397"/>
                <a:gd name="connsiteX13" fmla="*/ 46680 w 93361"/>
                <a:gd name="connsiteY13" fmla="*/ 63163 h 131397"/>
                <a:gd name="connsiteX14" fmla="*/ 24781 w 93361"/>
                <a:gd name="connsiteY14" fmla="*/ 86561 h 131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3361" h="131397">
                  <a:moveTo>
                    <a:pt x="69156" y="119871"/>
                  </a:moveTo>
                  <a:cubicBezTo>
                    <a:pt x="62817" y="127132"/>
                    <a:pt x="53942" y="131397"/>
                    <a:pt x="43338" y="131397"/>
                  </a:cubicBezTo>
                  <a:cubicBezTo>
                    <a:pt x="17981" y="131397"/>
                    <a:pt x="0" y="112379"/>
                    <a:pt x="0" y="86445"/>
                  </a:cubicBezTo>
                  <a:cubicBezTo>
                    <a:pt x="0" y="60512"/>
                    <a:pt x="17981" y="40802"/>
                    <a:pt x="43338" y="40802"/>
                  </a:cubicBezTo>
                  <a:cubicBezTo>
                    <a:pt x="53942" y="40802"/>
                    <a:pt x="62702" y="45182"/>
                    <a:pt x="69156" y="52559"/>
                  </a:cubicBezTo>
                  <a:lnTo>
                    <a:pt x="69156" y="0"/>
                  </a:lnTo>
                  <a:lnTo>
                    <a:pt x="93361" y="0"/>
                  </a:lnTo>
                  <a:lnTo>
                    <a:pt x="93361" y="129668"/>
                  </a:lnTo>
                  <a:lnTo>
                    <a:pt x="69156" y="129668"/>
                  </a:lnTo>
                  <a:lnTo>
                    <a:pt x="69156" y="119756"/>
                  </a:lnTo>
                  <a:close/>
                  <a:moveTo>
                    <a:pt x="24781" y="86561"/>
                  </a:moveTo>
                  <a:cubicBezTo>
                    <a:pt x="24781" y="99701"/>
                    <a:pt x="34117" y="109151"/>
                    <a:pt x="46680" y="109151"/>
                  </a:cubicBezTo>
                  <a:cubicBezTo>
                    <a:pt x="59244" y="109151"/>
                    <a:pt x="69156" y="99815"/>
                    <a:pt x="69156" y="86561"/>
                  </a:cubicBezTo>
                  <a:cubicBezTo>
                    <a:pt x="69156" y="73306"/>
                    <a:pt x="59589" y="63163"/>
                    <a:pt x="46680" y="63163"/>
                  </a:cubicBezTo>
                  <a:cubicBezTo>
                    <a:pt x="33771" y="63163"/>
                    <a:pt x="24781" y="73075"/>
                    <a:pt x="24781" y="86561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57" name="Freeform: Shape 456">
              <a:extLst>
                <a:ext uri="{FF2B5EF4-FFF2-40B4-BE49-F238E27FC236}">
                  <a16:creationId xmlns:a16="http://schemas.microsoft.com/office/drawing/2014/main" id="{911AF7E1-DDE9-AF3B-7264-D93FED878356}"/>
                </a:ext>
              </a:extLst>
            </p:cNvPr>
            <p:cNvSpPr/>
            <p:nvPr/>
          </p:nvSpPr>
          <p:spPr>
            <a:xfrm>
              <a:off x="4879783" y="7848317"/>
              <a:ext cx="65813" cy="90479"/>
            </a:xfrm>
            <a:custGeom>
              <a:avLst/>
              <a:gdLst>
                <a:gd name="connsiteX0" fmla="*/ 30429 w 65813"/>
                <a:gd name="connsiteY0" fmla="*/ 72960 h 90479"/>
                <a:gd name="connsiteX1" fmla="*/ 41840 w 65813"/>
                <a:gd name="connsiteY1" fmla="*/ 65353 h 90479"/>
                <a:gd name="connsiteX2" fmla="*/ 35846 w 65813"/>
                <a:gd name="connsiteY2" fmla="*/ 57861 h 90479"/>
                <a:gd name="connsiteX3" fmla="*/ 19594 w 65813"/>
                <a:gd name="connsiteY3" fmla="*/ 51176 h 90479"/>
                <a:gd name="connsiteX4" fmla="*/ 231 w 65813"/>
                <a:gd name="connsiteY4" fmla="*/ 26625 h 90479"/>
                <a:gd name="connsiteX5" fmla="*/ 33195 w 65813"/>
                <a:gd name="connsiteY5" fmla="*/ 0 h 90479"/>
                <a:gd name="connsiteX6" fmla="*/ 60858 w 65813"/>
                <a:gd name="connsiteY6" fmla="*/ 7146 h 90479"/>
                <a:gd name="connsiteX7" fmla="*/ 60858 w 65813"/>
                <a:gd name="connsiteY7" fmla="*/ 29046 h 90479"/>
                <a:gd name="connsiteX8" fmla="*/ 34463 w 65813"/>
                <a:gd name="connsiteY8" fmla="*/ 17174 h 90479"/>
                <a:gd name="connsiteX9" fmla="*/ 23859 w 65813"/>
                <a:gd name="connsiteY9" fmla="*/ 24435 h 90479"/>
                <a:gd name="connsiteX10" fmla="*/ 30544 w 65813"/>
                <a:gd name="connsiteY10" fmla="*/ 31812 h 90479"/>
                <a:gd name="connsiteX11" fmla="*/ 47487 w 65813"/>
                <a:gd name="connsiteY11" fmla="*/ 39073 h 90479"/>
                <a:gd name="connsiteX12" fmla="*/ 65814 w 65813"/>
                <a:gd name="connsiteY12" fmla="*/ 61665 h 90479"/>
                <a:gd name="connsiteX13" fmla="*/ 29852 w 65813"/>
                <a:gd name="connsiteY13" fmla="*/ 90480 h 90479"/>
                <a:gd name="connsiteX14" fmla="*/ 0 w 65813"/>
                <a:gd name="connsiteY14" fmla="*/ 82181 h 90479"/>
                <a:gd name="connsiteX15" fmla="*/ 0 w 65813"/>
                <a:gd name="connsiteY15" fmla="*/ 59359 h 90479"/>
                <a:gd name="connsiteX16" fmla="*/ 30429 w 65813"/>
                <a:gd name="connsiteY16" fmla="*/ 72845 h 90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5813" h="90479">
                  <a:moveTo>
                    <a:pt x="30429" y="72960"/>
                  </a:moveTo>
                  <a:cubicBezTo>
                    <a:pt x="37460" y="72960"/>
                    <a:pt x="41840" y="70079"/>
                    <a:pt x="41840" y="65353"/>
                  </a:cubicBezTo>
                  <a:cubicBezTo>
                    <a:pt x="41840" y="62241"/>
                    <a:pt x="40457" y="60051"/>
                    <a:pt x="35846" y="57861"/>
                  </a:cubicBezTo>
                  <a:lnTo>
                    <a:pt x="19594" y="51176"/>
                  </a:lnTo>
                  <a:cubicBezTo>
                    <a:pt x="7838" y="46220"/>
                    <a:pt x="231" y="39996"/>
                    <a:pt x="231" y="26625"/>
                  </a:cubicBezTo>
                  <a:cubicBezTo>
                    <a:pt x="231" y="10028"/>
                    <a:pt x="13370" y="0"/>
                    <a:pt x="33195" y="0"/>
                  </a:cubicBezTo>
                  <a:cubicBezTo>
                    <a:pt x="43568" y="0"/>
                    <a:pt x="53250" y="2421"/>
                    <a:pt x="60858" y="7146"/>
                  </a:cubicBezTo>
                  <a:lnTo>
                    <a:pt x="60858" y="29046"/>
                  </a:lnTo>
                  <a:cubicBezTo>
                    <a:pt x="52328" y="21669"/>
                    <a:pt x="42301" y="17174"/>
                    <a:pt x="34463" y="17174"/>
                  </a:cubicBezTo>
                  <a:cubicBezTo>
                    <a:pt x="27893" y="17174"/>
                    <a:pt x="23859" y="19941"/>
                    <a:pt x="23859" y="24435"/>
                  </a:cubicBezTo>
                  <a:cubicBezTo>
                    <a:pt x="23859" y="28008"/>
                    <a:pt x="25588" y="29968"/>
                    <a:pt x="30544" y="31812"/>
                  </a:cubicBezTo>
                  <a:lnTo>
                    <a:pt x="47487" y="39073"/>
                  </a:lnTo>
                  <a:cubicBezTo>
                    <a:pt x="59936" y="44376"/>
                    <a:pt x="65814" y="51060"/>
                    <a:pt x="65814" y="61665"/>
                  </a:cubicBezTo>
                  <a:cubicBezTo>
                    <a:pt x="65814" y="79991"/>
                    <a:pt x="50484" y="90480"/>
                    <a:pt x="29852" y="90480"/>
                  </a:cubicBezTo>
                  <a:cubicBezTo>
                    <a:pt x="18442" y="90480"/>
                    <a:pt x="7723" y="87368"/>
                    <a:pt x="0" y="82181"/>
                  </a:cubicBezTo>
                  <a:lnTo>
                    <a:pt x="0" y="59359"/>
                  </a:lnTo>
                  <a:cubicBezTo>
                    <a:pt x="9567" y="68349"/>
                    <a:pt x="20401" y="72845"/>
                    <a:pt x="30429" y="72845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58" name="Freeform: Shape 457">
              <a:extLst>
                <a:ext uri="{FF2B5EF4-FFF2-40B4-BE49-F238E27FC236}">
                  <a16:creationId xmlns:a16="http://schemas.microsoft.com/office/drawing/2014/main" id="{CC9D1CE6-05C9-B81B-F481-5DCC9A86501A}"/>
                </a:ext>
              </a:extLst>
            </p:cNvPr>
            <p:cNvSpPr/>
            <p:nvPr/>
          </p:nvSpPr>
          <p:spPr>
            <a:xfrm>
              <a:off x="4956201" y="7848433"/>
              <a:ext cx="93822" cy="90479"/>
            </a:xfrm>
            <a:custGeom>
              <a:avLst/>
              <a:gdLst>
                <a:gd name="connsiteX0" fmla="*/ 0 w 93822"/>
                <a:gd name="connsiteY0" fmla="*/ 44721 h 90479"/>
                <a:gd name="connsiteX1" fmla="*/ 47487 w 93822"/>
                <a:gd name="connsiteY1" fmla="*/ 0 h 90479"/>
                <a:gd name="connsiteX2" fmla="*/ 93822 w 93822"/>
                <a:gd name="connsiteY2" fmla="*/ 44721 h 90479"/>
                <a:gd name="connsiteX3" fmla="*/ 47487 w 93822"/>
                <a:gd name="connsiteY3" fmla="*/ 90480 h 90479"/>
                <a:gd name="connsiteX4" fmla="*/ 0 w 93822"/>
                <a:gd name="connsiteY4" fmla="*/ 44721 h 90479"/>
                <a:gd name="connsiteX5" fmla="*/ 47142 w 93822"/>
                <a:gd name="connsiteY5" fmla="*/ 22245 h 90479"/>
                <a:gd name="connsiteX6" fmla="*/ 24666 w 93822"/>
                <a:gd name="connsiteY6" fmla="*/ 45067 h 90479"/>
                <a:gd name="connsiteX7" fmla="*/ 47142 w 93822"/>
                <a:gd name="connsiteY7" fmla="*/ 68234 h 90479"/>
                <a:gd name="connsiteX8" fmla="*/ 69272 w 93822"/>
                <a:gd name="connsiteY8" fmla="*/ 45067 h 90479"/>
                <a:gd name="connsiteX9" fmla="*/ 47142 w 93822"/>
                <a:gd name="connsiteY9" fmla="*/ 22245 h 90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3822" h="90479">
                  <a:moveTo>
                    <a:pt x="0" y="44721"/>
                  </a:moveTo>
                  <a:cubicBezTo>
                    <a:pt x="0" y="18327"/>
                    <a:pt x="20401" y="0"/>
                    <a:pt x="47487" y="0"/>
                  </a:cubicBezTo>
                  <a:cubicBezTo>
                    <a:pt x="74574" y="0"/>
                    <a:pt x="93822" y="18442"/>
                    <a:pt x="93822" y="44721"/>
                  </a:cubicBezTo>
                  <a:cubicBezTo>
                    <a:pt x="93822" y="71001"/>
                    <a:pt x="74112" y="90480"/>
                    <a:pt x="47487" y="90480"/>
                  </a:cubicBezTo>
                  <a:cubicBezTo>
                    <a:pt x="20862" y="90480"/>
                    <a:pt x="0" y="71692"/>
                    <a:pt x="0" y="44721"/>
                  </a:cubicBezTo>
                  <a:close/>
                  <a:moveTo>
                    <a:pt x="47142" y="22245"/>
                  </a:moveTo>
                  <a:cubicBezTo>
                    <a:pt x="34002" y="22245"/>
                    <a:pt x="24666" y="31812"/>
                    <a:pt x="24666" y="45067"/>
                  </a:cubicBezTo>
                  <a:cubicBezTo>
                    <a:pt x="24666" y="58322"/>
                    <a:pt x="34002" y="68234"/>
                    <a:pt x="47142" y="68234"/>
                  </a:cubicBezTo>
                  <a:cubicBezTo>
                    <a:pt x="60281" y="68234"/>
                    <a:pt x="69272" y="58553"/>
                    <a:pt x="69272" y="45067"/>
                  </a:cubicBezTo>
                  <a:cubicBezTo>
                    <a:pt x="69272" y="31581"/>
                    <a:pt x="59936" y="22245"/>
                    <a:pt x="47142" y="22245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59" name="Freeform: Shape 458">
              <a:extLst>
                <a:ext uri="{FF2B5EF4-FFF2-40B4-BE49-F238E27FC236}">
                  <a16:creationId xmlns:a16="http://schemas.microsoft.com/office/drawing/2014/main" id="{BC8F3F42-EA26-65FB-644D-9E82A4DA4CF7}"/>
                </a:ext>
              </a:extLst>
            </p:cNvPr>
            <p:cNvSpPr/>
            <p:nvPr/>
          </p:nvSpPr>
          <p:spPr>
            <a:xfrm>
              <a:off x="5064316" y="7850047"/>
              <a:ext cx="81604" cy="88750"/>
            </a:xfrm>
            <a:custGeom>
              <a:avLst/>
              <a:gdLst>
                <a:gd name="connsiteX0" fmla="*/ 57630 w 81604"/>
                <a:gd name="connsiteY0" fmla="*/ 0 h 88750"/>
                <a:gd name="connsiteX1" fmla="*/ 81604 w 81604"/>
                <a:gd name="connsiteY1" fmla="*/ 0 h 88750"/>
                <a:gd name="connsiteX2" fmla="*/ 81604 w 81604"/>
                <a:gd name="connsiteY2" fmla="*/ 48870 h 88750"/>
                <a:gd name="connsiteX3" fmla="*/ 40802 w 81604"/>
                <a:gd name="connsiteY3" fmla="*/ 88751 h 88750"/>
                <a:gd name="connsiteX4" fmla="*/ 0 w 81604"/>
                <a:gd name="connsiteY4" fmla="*/ 48870 h 88750"/>
                <a:gd name="connsiteX5" fmla="*/ 0 w 81604"/>
                <a:gd name="connsiteY5" fmla="*/ 0 h 88750"/>
                <a:gd name="connsiteX6" fmla="*/ 23974 w 81604"/>
                <a:gd name="connsiteY6" fmla="*/ 0 h 88750"/>
                <a:gd name="connsiteX7" fmla="*/ 23974 w 81604"/>
                <a:gd name="connsiteY7" fmla="*/ 49101 h 88750"/>
                <a:gd name="connsiteX8" fmla="*/ 40687 w 81604"/>
                <a:gd name="connsiteY8" fmla="*/ 66506 h 88750"/>
                <a:gd name="connsiteX9" fmla="*/ 57515 w 81604"/>
                <a:gd name="connsiteY9" fmla="*/ 49101 h 88750"/>
                <a:gd name="connsiteX10" fmla="*/ 57515 w 81604"/>
                <a:gd name="connsiteY10" fmla="*/ 0 h 88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1604" h="88750">
                  <a:moveTo>
                    <a:pt x="57630" y="0"/>
                  </a:moveTo>
                  <a:lnTo>
                    <a:pt x="81604" y="0"/>
                  </a:lnTo>
                  <a:lnTo>
                    <a:pt x="81604" y="48870"/>
                  </a:lnTo>
                  <a:cubicBezTo>
                    <a:pt x="81604" y="73421"/>
                    <a:pt x="65007" y="88751"/>
                    <a:pt x="40802" y="88751"/>
                  </a:cubicBezTo>
                  <a:cubicBezTo>
                    <a:pt x="16598" y="88751"/>
                    <a:pt x="0" y="73421"/>
                    <a:pt x="0" y="48870"/>
                  </a:cubicBezTo>
                  <a:lnTo>
                    <a:pt x="0" y="0"/>
                  </a:lnTo>
                  <a:lnTo>
                    <a:pt x="23974" y="0"/>
                  </a:lnTo>
                  <a:lnTo>
                    <a:pt x="23974" y="49101"/>
                  </a:lnTo>
                  <a:cubicBezTo>
                    <a:pt x="23974" y="60512"/>
                    <a:pt x="30890" y="66506"/>
                    <a:pt x="40687" y="66506"/>
                  </a:cubicBezTo>
                  <a:cubicBezTo>
                    <a:pt x="50484" y="66506"/>
                    <a:pt x="57515" y="60396"/>
                    <a:pt x="57515" y="49101"/>
                  </a:cubicBezTo>
                  <a:lnTo>
                    <a:pt x="57515" y="0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60" name="Freeform: Shape 459">
              <a:extLst>
                <a:ext uri="{FF2B5EF4-FFF2-40B4-BE49-F238E27FC236}">
                  <a16:creationId xmlns:a16="http://schemas.microsoft.com/office/drawing/2014/main" id="{0E7B5134-8EDE-9331-7FB5-0DE863E390BB}"/>
                </a:ext>
              </a:extLst>
            </p:cNvPr>
            <p:cNvSpPr/>
            <p:nvPr/>
          </p:nvSpPr>
          <p:spPr>
            <a:xfrm>
              <a:off x="5167243" y="7848317"/>
              <a:ext cx="54057" cy="88866"/>
            </a:xfrm>
            <a:custGeom>
              <a:avLst/>
              <a:gdLst>
                <a:gd name="connsiteX0" fmla="*/ 23859 w 54057"/>
                <a:gd name="connsiteY0" fmla="*/ 88866 h 88866"/>
                <a:gd name="connsiteX1" fmla="*/ 0 w 54057"/>
                <a:gd name="connsiteY1" fmla="*/ 88866 h 88866"/>
                <a:gd name="connsiteX2" fmla="*/ 0 w 54057"/>
                <a:gd name="connsiteY2" fmla="*/ 1729 h 88866"/>
                <a:gd name="connsiteX3" fmla="*/ 23859 w 54057"/>
                <a:gd name="connsiteY3" fmla="*/ 1729 h 88866"/>
                <a:gd name="connsiteX4" fmla="*/ 23859 w 54057"/>
                <a:gd name="connsiteY4" fmla="*/ 17404 h 88866"/>
                <a:gd name="connsiteX5" fmla="*/ 54057 w 54057"/>
                <a:gd name="connsiteY5" fmla="*/ 0 h 88866"/>
                <a:gd name="connsiteX6" fmla="*/ 54057 w 54057"/>
                <a:gd name="connsiteY6" fmla="*/ 26395 h 88866"/>
                <a:gd name="connsiteX7" fmla="*/ 23859 w 54057"/>
                <a:gd name="connsiteY7" fmla="*/ 50830 h 88866"/>
                <a:gd name="connsiteX8" fmla="*/ 23859 w 54057"/>
                <a:gd name="connsiteY8" fmla="*/ 88866 h 88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4057" h="88866">
                  <a:moveTo>
                    <a:pt x="23859" y="88866"/>
                  </a:moveTo>
                  <a:lnTo>
                    <a:pt x="0" y="88866"/>
                  </a:lnTo>
                  <a:lnTo>
                    <a:pt x="0" y="1729"/>
                  </a:lnTo>
                  <a:lnTo>
                    <a:pt x="23859" y="1729"/>
                  </a:lnTo>
                  <a:lnTo>
                    <a:pt x="23859" y="17404"/>
                  </a:lnTo>
                  <a:cubicBezTo>
                    <a:pt x="31005" y="6225"/>
                    <a:pt x="41148" y="0"/>
                    <a:pt x="54057" y="0"/>
                  </a:cubicBezTo>
                  <a:lnTo>
                    <a:pt x="54057" y="26395"/>
                  </a:lnTo>
                  <a:cubicBezTo>
                    <a:pt x="38497" y="23052"/>
                    <a:pt x="23859" y="32273"/>
                    <a:pt x="23859" y="50830"/>
                  </a:cubicBezTo>
                  <a:lnTo>
                    <a:pt x="23859" y="88866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61" name="Freeform: Shape 460">
              <a:extLst>
                <a:ext uri="{FF2B5EF4-FFF2-40B4-BE49-F238E27FC236}">
                  <a16:creationId xmlns:a16="http://schemas.microsoft.com/office/drawing/2014/main" id="{31B4551C-CA34-AD57-BED2-F4D0A70B0D1F}"/>
                </a:ext>
              </a:extLst>
            </p:cNvPr>
            <p:cNvSpPr/>
            <p:nvPr/>
          </p:nvSpPr>
          <p:spPr>
            <a:xfrm>
              <a:off x="5227525" y="7848317"/>
              <a:ext cx="74112" cy="90595"/>
            </a:xfrm>
            <a:custGeom>
              <a:avLst/>
              <a:gdLst>
                <a:gd name="connsiteX0" fmla="*/ 49908 w 74112"/>
                <a:gd name="connsiteY0" fmla="*/ 68811 h 90595"/>
                <a:gd name="connsiteX1" fmla="*/ 74112 w 74112"/>
                <a:gd name="connsiteY1" fmla="*/ 61549 h 90595"/>
                <a:gd name="connsiteX2" fmla="*/ 74112 w 74112"/>
                <a:gd name="connsiteY2" fmla="*/ 84025 h 90595"/>
                <a:gd name="connsiteX3" fmla="*/ 46796 w 74112"/>
                <a:gd name="connsiteY3" fmla="*/ 90595 h 90595"/>
                <a:gd name="connsiteX4" fmla="*/ 0 w 74112"/>
                <a:gd name="connsiteY4" fmla="*/ 45297 h 90595"/>
                <a:gd name="connsiteX5" fmla="*/ 47026 w 74112"/>
                <a:gd name="connsiteY5" fmla="*/ 0 h 90595"/>
                <a:gd name="connsiteX6" fmla="*/ 73882 w 74112"/>
                <a:gd name="connsiteY6" fmla="*/ 7261 h 90595"/>
                <a:gd name="connsiteX7" fmla="*/ 73882 w 74112"/>
                <a:gd name="connsiteY7" fmla="*/ 31467 h 90595"/>
                <a:gd name="connsiteX8" fmla="*/ 49331 w 74112"/>
                <a:gd name="connsiteY8" fmla="*/ 21784 h 90595"/>
                <a:gd name="connsiteX9" fmla="*/ 24781 w 74112"/>
                <a:gd name="connsiteY9" fmla="*/ 45183 h 90595"/>
                <a:gd name="connsiteX10" fmla="*/ 50023 w 74112"/>
                <a:gd name="connsiteY10" fmla="*/ 68811 h 90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112" h="90595">
                  <a:moveTo>
                    <a:pt x="49908" y="68811"/>
                  </a:moveTo>
                  <a:cubicBezTo>
                    <a:pt x="58668" y="68811"/>
                    <a:pt x="66966" y="66736"/>
                    <a:pt x="74112" y="61549"/>
                  </a:cubicBezTo>
                  <a:lnTo>
                    <a:pt x="74112" y="84025"/>
                  </a:lnTo>
                  <a:cubicBezTo>
                    <a:pt x="65583" y="88635"/>
                    <a:pt x="56362" y="90595"/>
                    <a:pt x="46796" y="90595"/>
                  </a:cubicBezTo>
                  <a:cubicBezTo>
                    <a:pt x="19479" y="90595"/>
                    <a:pt x="0" y="72269"/>
                    <a:pt x="0" y="45297"/>
                  </a:cubicBezTo>
                  <a:cubicBezTo>
                    <a:pt x="0" y="18327"/>
                    <a:pt x="20055" y="0"/>
                    <a:pt x="47026" y="0"/>
                  </a:cubicBezTo>
                  <a:cubicBezTo>
                    <a:pt x="56708" y="0"/>
                    <a:pt x="65929" y="2305"/>
                    <a:pt x="73882" y="7261"/>
                  </a:cubicBezTo>
                  <a:lnTo>
                    <a:pt x="73882" y="31467"/>
                  </a:lnTo>
                  <a:cubicBezTo>
                    <a:pt x="67312" y="25127"/>
                    <a:pt x="58668" y="21784"/>
                    <a:pt x="49331" y="21784"/>
                  </a:cubicBezTo>
                  <a:cubicBezTo>
                    <a:pt x="35154" y="21784"/>
                    <a:pt x="24781" y="31120"/>
                    <a:pt x="24781" y="45183"/>
                  </a:cubicBezTo>
                  <a:cubicBezTo>
                    <a:pt x="24781" y="59244"/>
                    <a:pt x="35500" y="68811"/>
                    <a:pt x="50023" y="68811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62" name="Freeform: Shape 461">
              <a:extLst>
                <a:ext uri="{FF2B5EF4-FFF2-40B4-BE49-F238E27FC236}">
                  <a16:creationId xmlns:a16="http://schemas.microsoft.com/office/drawing/2014/main" id="{9582FCD0-1EA3-9902-995E-565AA16BA2FC}"/>
                </a:ext>
              </a:extLst>
            </p:cNvPr>
            <p:cNvSpPr/>
            <p:nvPr/>
          </p:nvSpPr>
          <p:spPr>
            <a:xfrm>
              <a:off x="5315123" y="7848433"/>
              <a:ext cx="87367" cy="90709"/>
            </a:xfrm>
            <a:custGeom>
              <a:avLst/>
              <a:gdLst>
                <a:gd name="connsiteX0" fmla="*/ 0 w 87367"/>
                <a:gd name="connsiteY0" fmla="*/ 46104 h 90709"/>
                <a:gd name="connsiteX1" fmla="*/ 44606 w 87367"/>
                <a:gd name="connsiteY1" fmla="*/ 0 h 90709"/>
                <a:gd name="connsiteX2" fmla="*/ 87367 w 87367"/>
                <a:gd name="connsiteY2" fmla="*/ 43107 h 90709"/>
                <a:gd name="connsiteX3" fmla="*/ 86906 w 87367"/>
                <a:gd name="connsiteY3" fmla="*/ 53135 h 90709"/>
                <a:gd name="connsiteX4" fmla="*/ 26049 w 87367"/>
                <a:gd name="connsiteY4" fmla="*/ 53135 h 90709"/>
                <a:gd name="connsiteX5" fmla="*/ 51406 w 87367"/>
                <a:gd name="connsiteY5" fmla="*/ 70424 h 90709"/>
                <a:gd name="connsiteX6" fmla="*/ 80221 w 87367"/>
                <a:gd name="connsiteY6" fmla="*/ 62471 h 90709"/>
                <a:gd name="connsiteX7" fmla="*/ 80221 w 87367"/>
                <a:gd name="connsiteY7" fmla="*/ 82527 h 90709"/>
                <a:gd name="connsiteX8" fmla="*/ 48755 w 87367"/>
                <a:gd name="connsiteY8" fmla="*/ 90710 h 90709"/>
                <a:gd name="connsiteX9" fmla="*/ 0 w 87367"/>
                <a:gd name="connsiteY9" fmla="*/ 46335 h 90709"/>
                <a:gd name="connsiteX10" fmla="*/ 62701 w 87367"/>
                <a:gd name="connsiteY10" fmla="*/ 36999 h 90709"/>
                <a:gd name="connsiteX11" fmla="*/ 44490 w 87367"/>
                <a:gd name="connsiteY11" fmla="*/ 19018 h 90709"/>
                <a:gd name="connsiteX12" fmla="*/ 25127 w 87367"/>
                <a:gd name="connsiteY12" fmla="*/ 36999 h 90709"/>
                <a:gd name="connsiteX13" fmla="*/ 62586 w 87367"/>
                <a:gd name="connsiteY13" fmla="*/ 36999 h 90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7367" h="90709">
                  <a:moveTo>
                    <a:pt x="0" y="46104"/>
                  </a:moveTo>
                  <a:cubicBezTo>
                    <a:pt x="0" y="19479"/>
                    <a:pt x="17750" y="0"/>
                    <a:pt x="44606" y="0"/>
                  </a:cubicBezTo>
                  <a:cubicBezTo>
                    <a:pt x="69848" y="0"/>
                    <a:pt x="87367" y="17981"/>
                    <a:pt x="87367" y="43107"/>
                  </a:cubicBezTo>
                  <a:cubicBezTo>
                    <a:pt x="87367" y="46565"/>
                    <a:pt x="87252" y="49793"/>
                    <a:pt x="86906" y="53135"/>
                  </a:cubicBezTo>
                  <a:lnTo>
                    <a:pt x="26049" y="53135"/>
                  </a:lnTo>
                  <a:cubicBezTo>
                    <a:pt x="29161" y="63854"/>
                    <a:pt x="38612" y="70424"/>
                    <a:pt x="51406" y="70424"/>
                  </a:cubicBezTo>
                  <a:cubicBezTo>
                    <a:pt x="61434" y="70424"/>
                    <a:pt x="71116" y="67889"/>
                    <a:pt x="80221" y="62471"/>
                  </a:cubicBezTo>
                  <a:lnTo>
                    <a:pt x="80221" y="82527"/>
                  </a:lnTo>
                  <a:cubicBezTo>
                    <a:pt x="70539" y="88059"/>
                    <a:pt x="59820" y="90710"/>
                    <a:pt x="48755" y="90710"/>
                  </a:cubicBezTo>
                  <a:cubicBezTo>
                    <a:pt x="21323" y="90710"/>
                    <a:pt x="0" y="73767"/>
                    <a:pt x="0" y="46335"/>
                  </a:cubicBezTo>
                  <a:close/>
                  <a:moveTo>
                    <a:pt x="62701" y="36999"/>
                  </a:moveTo>
                  <a:cubicBezTo>
                    <a:pt x="61549" y="26856"/>
                    <a:pt x="55325" y="19018"/>
                    <a:pt x="44490" y="19018"/>
                  </a:cubicBezTo>
                  <a:cubicBezTo>
                    <a:pt x="33656" y="19018"/>
                    <a:pt x="27201" y="26625"/>
                    <a:pt x="25127" y="36999"/>
                  </a:cubicBezTo>
                  <a:lnTo>
                    <a:pt x="62586" y="36999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63" name="Freeform: Shape 462">
              <a:extLst>
                <a:ext uri="{FF2B5EF4-FFF2-40B4-BE49-F238E27FC236}">
                  <a16:creationId xmlns:a16="http://schemas.microsoft.com/office/drawing/2014/main" id="{4F79083C-4314-4EB8-05A0-B161719E8845}"/>
                </a:ext>
              </a:extLst>
            </p:cNvPr>
            <p:cNvSpPr/>
            <p:nvPr/>
          </p:nvSpPr>
          <p:spPr>
            <a:xfrm>
              <a:off x="5414823" y="7848317"/>
              <a:ext cx="65813" cy="90479"/>
            </a:xfrm>
            <a:custGeom>
              <a:avLst/>
              <a:gdLst>
                <a:gd name="connsiteX0" fmla="*/ 30429 w 65813"/>
                <a:gd name="connsiteY0" fmla="*/ 72960 h 90479"/>
                <a:gd name="connsiteX1" fmla="*/ 41840 w 65813"/>
                <a:gd name="connsiteY1" fmla="*/ 65353 h 90479"/>
                <a:gd name="connsiteX2" fmla="*/ 35846 w 65813"/>
                <a:gd name="connsiteY2" fmla="*/ 57861 h 90479"/>
                <a:gd name="connsiteX3" fmla="*/ 19594 w 65813"/>
                <a:gd name="connsiteY3" fmla="*/ 51176 h 90479"/>
                <a:gd name="connsiteX4" fmla="*/ 230 w 65813"/>
                <a:gd name="connsiteY4" fmla="*/ 26625 h 90479"/>
                <a:gd name="connsiteX5" fmla="*/ 33195 w 65813"/>
                <a:gd name="connsiteY5" fmla="*/ 0 h 90479"/>
                <a:gd name="connsiteX6" fmla="*/ 60858 w 65813"/>
                <a:gd name="connsiteY6" fmla="*/ 7146 h 90479"/>
                <a:gd name="connsiteX7" fmla="*/ 60858 w 65813"/>
                <a:gd name="connsiteY7" fmla="*/ 29046 h 90479"/>
                <a:gd name="connsiteX8" fmla="*/ 34463 w 65813"/>
                <a:gd name="connsiteY8" fmla="*/ 17174 h 90479"/>
                <a:gd name="connsiteX9" fmla="*/ 23859 w 65813"/>
                <a:gd name="connsiteY9" fmla="*/ 24435 h 90479"/>
                <a:gd name="connsiteX10" fmla="*/ 30544 w 65813"/>
                <a:gd name="connsiteY10" fmla="*/ 31812 h 90479"/>
                <a:gd name="connsiteX11" fmla="*/ 47487 w 65813"/>
                <a:gd name="connsiteY11" fmla="*/ 39073 h 90479"/>
                <a:gd name="connsiteX12" fmla="*/ 65814 w 65813"/>
                <a:gd name="connsiteY12" fmla="*/ 61665 h 90479"/>
                <a:gd name="connsiteX13" fmla="*/ 29852 w 65813"/>
                <a:gd name="connsiteY13" fmla="*/ 90480 h 90479"/>
                <a:gd name="connsiteX14" fmla="*/ 0 w 65813"/>
                <a:gd name="connsiteY14" fmla="*/ 82181 h 90479"/>
                <a:gd name="connsiteX15" fmla="*/ 0 w 65813"/>
                <a:gd name="connsiteY15" fmla="*/ 59359 h 90479"/>
                <a:gd name="connsiteX16" fmla="*/ 30429 w 65813"/>
                <a:gd name="connsiteY16" fmla="*/ 72845 h 90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5813" h="90479">
                  <a:moveTo>
                    <a:pt x="30429" y="72960"/>
                  </a:moveTo>
                  <a:cubicBezTo>
                    <a:pt x="37460" y="72960"/>
                    <a:pt x="41840" y="70079"/>
                    <a:pt x="41840" y="65353"/>
                  </a:cubicBezTo>
                  <a:cubicBezTo>
                    <a:pt x="41840" y="62241"/>
                    <a:pt x="40456" y="60051"/>
                    <a:pt x="35846" y="57861"/>
                  </a:cubicBezTo>
                  <a:lnTo>
                    <a:pt x="19594" y="51176"/>
                  </a:lnTo>
                  <a:cubicBezTo>
                    <a:pt x="7838" y="46220"/>
                    <a:pt x="230" y="39996"/>
                    <a:pt x="230" y="26625"/>
                  </a:cubicBezTo>
                  <a:cubicBezTo>
                    <a:pt x="230" y="10028"/>
                    <a:pt x="13370" y="0"/>
                    <a:pt x="33195" y="0"/>
                  </a:cubicBezTo>
                  <a:cubicBezTo>
                    <a:pt x="43568" y="0"/>
                    <a:pt x="53250" y="2421"/>
                    <a:pt x="60858" y="7146"/>
                  </a:cubicBezTo>
                  <a:lnTo>
                    <a:pt x="60858" y="29046"/>
                  </a:lnTo>
                  <a:cubicBezTo>
                    <a:pt x="52328" y="21669"/>
                    <a:pt x="42300" y="17174"/>
                    <a:pt x="34463" y="17174"/>
                  </a:cubicBezTo>
                  <a:cubicBezTo>
                    <a:pt x="27893" y="17174"/>
                    <a:pt x="23859" y="19941"/>
                    <a:pt x="23859" y="24435"/>
                  </a:cubicBezTo>
                  <a:cubicBezTo>
                    <a:pt x="23859" y="28008"/>
                    <a:pt x="25588" y="29968"/>
                    <a:pt x="30544" y="31812"/>
                  </a:cubicBezTo>
                  <a:lnTo>
                    <a:pt x="47487" y="39073"/>
                  </a:lnTo>
                  <a:cubicBezTo>
                    <a:pt x="59935" y="44376"/>
                    <a:pt x="65814" y="51060"/>
                    <a:pt x="65814" y="61665"/>
                  </a:cubicBezTo>
                  <a:cubicBezTo>
                    <a:pt x="65814" y="79991"/>
                    <a:pt x="50484" y="90480"/>
                    <a:pt x="29852" y="90480"/>
                  </a:cubicBezTo>
                  <a:cubicBezTo>
                    <a:pt x="18442" y="90480"/>
                    <a:pt x="7722" y="87368"/>
                    <a:pt x="0" y="82181"/>
                  </a:cubicBezTo>
                  <a:lnTo>
                    <a:pt x="0" y="59359"/>
                  </a:lnTo>
                  <a:cubicBezTo>
                    <a:pt x="9566" y="68349"/>
                    <a:pt x="20401" y="72845"/>
                    <a:pt x="30429" y="72845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64" name="Freeform: Shape 463">
              <a:extLst>
                <a:ext uri="{FF2B5EF4-FFF2-40B4-BE49-F238E27FC236}">
                  <a16:creationId xmlns:a16="http://schemas.microsoft.com/office/drawing/2014/main" id="{1BCB44BF-080B-E286-A71D-1CD1D54D7F9D}"/>
                </a:ext>
              </a:extLst>
            </p:cNvPr>
            <p:cNvSpPr/>
            <p:nvPr/>
          </p:nvSpPr>
          <p:spPr>
            <a:xfrm>
              <a:off x="3749424" y="8092901"/>
              <a:ext cx="49101" cy="86445"/>
            </a:xfrm>
            <a:custGeom>
              <a:avLst/>
              <a:gdLst>
                <a:gd name="connsiteX0" fmla="*/ 0 w 49101"/>
                <a:gd name="connsiteY0" fmla="*/ 0 h 86445"/>
                <a:gd name="connsiteX1" fmla="*/ 49101 w 49101"/>
                <a:gd name="connsiteY1" fmla="*/ 0 h 86445"/>
                <a:gd name="connsiteX2" fmla="*/ 49101 w 49101"/>
                <a:gd name="connsiteY2" fmla="*/ 8875 h 86445"/>
                <a:gd name="connsiteX3" fmla="*/ 9797 w 49101"/>
                <a:gd name="connsiteY3" fmla="*/ 8875 h 86445"/>
                <a:gd name="connsiteX4" fmla="*/ 9797 w 49101"/>
                <a:gd name="connsiteY4" fmla="*/ 41033 h 86445"/>
                <a:gd name="connsiteX5" fmla="*/ 44260 w 49101"/>
                <a:gd name="connsiteY5" fmla="*/ 41033 h 86445"/>
                <a:gd name="connsiteX6" fmla="*/ 44260 w 49101"/>
                <a:gd name="connsiteY6" fmla="*/ 49907 h 86445"/>
                <a:gd name="connsiteX7" fmla="*/ 9797 w 49101"/>
                <a:gd name="connsiteY7" fmla="*/ 49907 h 86445"/>
                <a:gd name="connsiteX8" fmla="*/ 9797 w 49101"/>
                <a:gd name="connsiteY8" fmla="*/ 86445 h 86445"/>
                <a:gd name="connsiteX9" fmla="*/ 0 w 49101"/>
                <a:gd name="connsiteY9" fmla="*/ 86445 h 86445"/>
                <a:gd name="connsiteX10" fmla="*/ 0 w 49101"/>
                <a:gd name="connsiteY10" fmla="*/ 0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9101" h="86445">
                  <a:moveTo>
                    <a:pt x="0" y="0"/>
                  </a:moveTo>
                  <a:lnTo>
                    <a:pt x="49101" y="0"/>
                  </a:lnTo>
                  <a:lnTo>
                    <a:pt x="49101" y="8875"/>
                  </a:lnTo>
                  <a:lnTo>
                    <a:pt x="9797" y="8875"/>
                  </a:lnTo>
                  <a:lnTo>
                    <a:pt x="9797" y="41033"/>
                  </a:lnTo>
                  <a:lnTo>
                    <a:pt x="44260" y="41033"/>
                  </a:lnTo>
                  <a:lnTo>
                    <a:pt x="44260" y="49907"/>
                  </a:lnTo>
                  <a:lnTo>
                    <a:pt x="9797" y="49907"/>
                  </a:lnTo>
                  <a:lnTo>
                    <a:pt x="9797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65" name="Freeform: Shape 464">
              <a:extLst>
                <a:ext uri="{FF2B5EF4-FFF2-40B4-BE49-F238E27FC236}">
                  <a16:creationId xmlns:a16="http://schemas.microsoft.com/office/drawing/2014/main" id="{79FB2C94-58CF-EA80-BFD3-75B53880447B}"/>
                </a:ext>
              </a:extLst>
            </p:cNvPr>
            <p:cNvSpPr/>
            <p:nvPr/>
          </p:nvSpPr>
          <p:spPr>
            <a:xfrm>
              <a:off x="3810281" y="8121370"/>
              <a:ext cx="30083" cy="57860"/>
            </a:xfrm>
            <a:custGeom>
              <a:avLst/>
              <a:gdLst>
                <a:gd name="connsiteX0" fmla="*/ 9336 w 30083"/>
                <a:gd name="connsiteY0" fmla="*/ 57861 h 57860"/>
                <a:gd name="connsiteX1" fmla="*/ 0 w 30083"/>
                <a:gd name="connsiteY1" fmla="*/ 57861 h 57860"/>
                <a:gd name="connsiteX2" fmla="*/ 0 w 30083"/>
                <a:gd name="connsiteY2" fmla="*/ 1038 h 57860"/>
                <a:gd name="connsiteX3" fmla="*/ 9336 w 30083"/>
                <a:gd name="connsiteY3" fmla="*/ 1038 h 57860"/>
                <a:gd name="connsiteX4" fmla="*/ 9336 w 30083"/>
                <a:gd name="connsiteY4" fmla="*/ 13716 h 57860"/>
                <a:gd name="connsiteX5" fmla="*/ 30083 w 30083"/>
                <a:gd name="connsiteY5" fmla="*/ 0 h 57860"/>
                <a:gd name="connsiteX6" fmla="*/ 30083 w 30083"/>
                <a:gd name="connsiteY6" fmla="*/ 10604 h 57860"/>
                <a:gd name="connsiteX7" fmla="*/ 9336 w 30083"/>
                <a:gd name="connsiteY7" fmla="*/ 30660 h 57860"/>
                <a:gd name="connsiteX8" fmla="*/ 9336 w 30083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3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8" y="9106"/>
                    <a:pt x="9336" y="16713"/>
                    <a:pt x="9336" y="30660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66" name="Freeform: Shape 465">
              <a:extLst>
                <a:ext uri="{FF2B5EF4-FFF2-40B4-BE49-F238E27FC236}">
                  <a16:creationId xmlns:a16="http://schemas.microsoft.com/office/drawing/2014/main" id="{C7D59078-274E-A15E-B51A-82B34997075B}"/>
                </a:ext>
              </a:extLst>
            </p:cNvPr>
            <p:cNvSpPr/>
            <p:nvPr/>
          </p:nvSpPr>
          <p:spPr>
            <a:xfrm>
              <a:off x="3845666" y="8121370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3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799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29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3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1" y="50139"/>
                    <a:pt x="44952" y="48064"/>
                    <a:pt x="50945" y="43799"/>
                  </a:cubicBezTo>
                  <a:lnTo>
                    <a:pt x="50945" y="52790"/>
                  </a:lnTo>
                  <a:cubicBezTo>
                    <a:pt x="44837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67" name="Freeform: Shape 466">
              <a:extLst>
                <a:ext uri="{FF2B5EF4-FFF2-40B4-BE49-F238E27FC236}">
                  <a16:creationId xmlns:a16="http://schemas.microsoft.com/office/drawing/2014/main" id="{DD208911-3920-D675-CDE0-642F8C4069FA}"/>
                </a:ext>
              </a:extLst>
            </p:cNvPr>
            <p:cNvSpPr/>
            <p:nvPr/>
          </p:nvSpPr>
          <p:spPr>
            <a:xfrm>
              <a:off x="3911365" y="8121370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2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799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29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0" y="0"/>
                    <a:pt x="55095" y="12102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1" y="50139"/>
                    <a:pt x="44952" y="48064"/>
                    <a:pt x="50945" y="43799"/>
                  </a:cubicBezTo>
                  <a:lnTo>
                    <a:pt x="50945" y="52790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68" name="Freeform: Shape 467">
              <a:extLst>
                <a:ext uri="{FF2B5EF4-FFF2-40B4-BE49-F238E27FC236}">
                  <a16:creationId xmlns:a16="http://schemas.microsoft.com/office/drawing/2014/main" id="{8554695D-079A-791E-3FB6-172EF13C535A}"/>
                </a:ext>
              </a:extLst>
            </p:cNvPr>
            <p:cNvSpPr/>
            <p:nvPr/>
          </p:nvSpPr>
          <p:spPr>
            <a:xfrm>
              <a:off x="4003573" y="8092785"/>
              <a:ext cx="58782" cy="87367"/>
            </a:xfrm>
            <a:custGeom>
              <a:avLst/>
              <a:gdLst>
                <a:gd name="connsiteX0" fmla="*/ 49331 w 58782"/>
                <a:gd name="connsiteY0" fmla="*/ 75726 h 87367"/>
                <a:gd name="connsiteX1" fmla="*/ 28584 w 58782"/>
                <a:gd name="connsiteY1" fmla="*/ 87368 h 87367"/>
                <a:gd name="connsiteX2" fmla="*/ 0 w 58782"/>
                <a:gd name="connsiteY2" fmla="*/ 58322 h 87367"/>
                <a:gd name="connsiteX3" fmla="*/ 28584 w 58782"/>
                <a:gd name="connsiteY3" fmla="*/ 28584 h 87367"/>
                <a:gd name="connsiteX4" fmla="*/ 49331 w 58782"/>
                <a:gd name="connsiteY4" fmla="*/ 40457 h 87367"/>
                <a:gd name="connsiteX5" fmla="*/ 49331 w 58782"/>
                <a:gd name="connsiteY5" fmla="*/ 0 h 87367"/>
                <a:gd name="connsiteX6" fmla="*/ 58783 w 58782"/>
                <a:gd name="connsiteY6" fmla="*/ 0 h 87367"/>
                <a:gd name="connsiteX7" fmla="*/ 58783 w 58782"/>
                <a:gd name="connsiteY7" fmla="*/ 86445 h 87367"/>
                <a:gd name="connsiteX8" fmla="*/ 49331 w 58782"/>
                <a:gd name="connsiteY8" fmla="*/ 86445 h 87367"/>
                <a:gd name="connsiteX9" fmla="*/ 49331 w 58782"/>
                <a:gd name="connsiteY9" fmla="*/ 75726 h 87367"/>
                <a:gd name="connsiteX10" fmla="*/ 9682 w 58782"/>
                <a:gd name="connsiteY10" fmla="*/ 58206 h 87367"/>
                <a:gd name="connsiteX11" fmla="*/ 29391 w 58782"/>
                <a:gd name="connsiteY11" fmla="*/ 78608 h 87367"/>
                <a:gd name="connsiteX12" fmla="*/ 49331 w 58782"/>
                <a:gd name="connsiteY12" fmla="*/ 58206 h 87367"/>
                <a:gd name="connsiteX13" fmla="*/ 29391 w 58782"/>
                <a:gd name="connsiteY13" fmla="*/ 37460 h 87367"/>
                <a:gd name="connsiteX14" fmla="*/ 9682 w 58782"/>
                <a:gd name="connsiteY14" fmla="*/ 58206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49331" y="75726"/>
                  </a:moveTo>
                  <a:cubicBezTo>
                    <a:pt x="45067" y="82872"/>
                    <a:pt x="37690" y="87368"/>
                    <a:pt x="28584" y="87368"/>
                  </a:cubicBezTo>
                  <a:cubicBezTo>
                    <a:pt x="11872" y="87368"/>
                    <a:pt x="0" y="75150"/>
                    <a:pt x="0" y="58322"/>
                  </a:cubicBezTo>
                  <a:cubicBezTo>
                    <a:pt x="0" y="41494"/>
                    <a:pt x="11872" y="28584"/>
                    <a:pt x="28584" y="28584"/>
                  </a:cubicBezTo>
                  <a:cubicBezTo>
                    <a:pt x="37690" y="28584"/>
                    <a:pt x="45067" y="33080"/>
                    <a:pt x="49331" y="40457"/>
                  </a:cubicBezTo>
                  <a:lnTo>
                    <a:pt x="49331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1" y="86445"/>
                  </a:lnTo>
                  <a:lnTo>
                    <a:pt x="49331" y="75726"/>
                  </a:lnTo>
                  <a:close/>
                  <a:moveTo>
                    <a:pt x="9682" y="58206"/>
                  </a:moveTo>
                  <a:cubicBezTo>
                    <a:pt x="9682" y="69963"/>
                    <a:pt x="17981" y="78608"/>
                    <a:pt x="29391" y="78608"/>
                  </a:cubicBezTo>
                  <a:cubicBezTo>
                    <a:pt x="40802" y="78608"/>
                    <a:pt x="49331" y="69963"/>
                    <a:pt x="49331" y="58206"/>
                  </a:cubicBezTo>
                  <a:cubicBezTo>
                    <a:pt x="49331" y="46450"/>
                    <a:pt x="41033" y="37460"/>
                    <a:pt x="29391" y="37460"/>
                  </a:cubicBezTo>
                  <a:cubicBezTo>
                    <a:pt x="17750" y="37460"/>
                    <a:pt x="9682" y="46220"/>
                    <a:pt x="9682" y="5820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69" name="Freeform: Shape 468">
              <a:extLst>
                <a:ext uri="{FF2B5EF4-FFF2-40B4-BE49-F238E27FC236}">
                  <a16:creationId xmlns:a16="http://schemas.microsoft.com/office/drawing/2014/main" id="{83E2FE87-14AB-81C2-0BDE-25F800079020}"/>
                </a:ext>
              </a:extLst>
            </p:cNvPr>
            <p:cNvSpPr/>
            <p:nvPr/>
          </p:nvSpPr>
          <p:spPr>
            <a:xfrm>
              <a:off x="4077109" y="8121370"/>
              <a:ext cx="59128" cy="58783"/>
            </a:xfrm>
            <a:custGeom>
              <a:avLst/>
              <a:gdLst>
                <a:gd name="connsiteX0" fmla="*/ 0 w 59128"/>
                <a:gd name="connsiteY0" fmla="*/ 29277 h 58783"/>
                <a:gd name="connsiteX1" fmla="*/ 29852 w 59128"/>
                <a:gd name="connsiteY1" fmla="*/ 0 h 58783"/>
                <a:gd name="connsiteX2" fmla="*/ 59128 w 59128"/>
                <a:gd name="connsiteY2" fmla="*/ 29277 h 58783"/>
                <a:gd name="connsiteX3" fmla="*/ 29852 w 59128"/>
                <a:gd name="connsiteY3" fmla="*/ 58783 h 58783"/>
                <a:gd name="connsiteX4" fmla="*/ 0 w 59128"/>
                <a:gd name="connsiteY4" fmla="*/ 29277 h 58783"/>
                <a:gd name="connsiteX5" fmla="*/ 29737 w 59128"/>
                <a:gd name="connsiteY5" fmla="*/ 8875 h 58783"/>
                <a:gd name="connsiteX6" fmla="*/ 9682 w 59128"/>
                <a:gd name="connsiteY6" fmla="*/ 29391 h 58783"/>
                <a:gd name="connsiteX7" fmla="*/ 29737 w 59128"/>
                <a:gd name="connsiteY7" fmla="*/ 50023 h 58783"/>
                <a:gd name="connsiteX8" fmla="*/ 49447 w 59128"/>
                <a:gd name="connsiteY8" fmla="*/ 29391 h 58783"/>
                <a:gd name="connsiteX9" fmla="*/ 29737 w 59128"/>
                <a:gd name="connsiteY9" fmla="*/ 8875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3">
                  <a:moveTo>
                    <a:pt x="0" y="29277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8" y="12333"/>
                    <a:pt x="59128" y="29277"/>
                  </a:cubicBezTo>
                  <a:cubicBezTo>
                    <a:pt x="59128" y="46220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7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20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9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70" name="Freeform: Shape 469">
              <a:extLst>
                <a:ext uri="{FF2B5EF4-FFF2-40B4-BE49-F238E27FC236}">
                  <a16:creationId xmlns:a16="http://schemas.microsoft.com/office/drawing/2014/main" id="{331DF8AB-4B65-3784-1167-0AE72209CC54}"/>
                </a:ext>
              </a:extLst>
            </p:cNvPr>
            <p:cNvSpPr/>
            <p:nvPr/>
          </p:nvSpPr>
          <p:spPr>
            <a:xfrm>
              <a:off x="4140618" y="8120448"/>
              <a:ext cx="91286" cy="60741"/>
            </a:xfrm>
            <a:custGeom>
              <a:avLst/>
              <a:gdLst>
                <a:gd name="connsiteX0" fmla="*/ 66390 w 91286"/>
                <a:gd name="connsiteY0" fmla="*/ 60742 h 60741"/>
                <a:gd name="connsiteX1" fmla="*/ 46220 w 91286"/>
                <a:gd name="connsiteY1" fmla="*/ 18557 h 60741"/>
                <a:gd name="connsiteX2" fmla="*/ 25588 w 91286"/>
                <a:gd name="connsiteY2" fmla="*/ 60742 h 60741"/>
                <a:gd name="connsiteX3" fmla="*/ 0 w 91286"/>
                <a:gd name="connsiteY3" fmla="*/ 1959 h 60741"/>
                <a:gd name="connsiteX4" fmla="*/ 10719 w 91286"/>
                <a:gd name="connsiteY4" fmla="*/ 1959 h 60741"/>
                <a:gd name="connsiteX5" fmla="*/ 26625 w 91286"/>
                <a:gd name="connsiteY5" fmla="*/ 40226 h 60741"/>
                <a:gd name="connsiteX6" fmla="*/ 46104 w 91286"/>
                <a:gd name="connsiteY6" fmla="*/ 0 h 60741"/>
                <a:gd name="connsiteX7" fmla="*/ 65468 w 91286"/>
                <a:gd name="connsiteY7" fmla="*/ 40110 h 60741"/>
                <a:gd name="connsiteX8" fmla="*/ 81374 w 91286"/>
                <a:gd name="connsiteY8" fmla="*/ 1959 h 60741"/>
                <a:gd name="connsiteX9" fmla="*/ 91286 w 91286"/>
                <a:gd name="connsiteY9" fmla="*/ 1959 h 60741"/>
                <a:gd name="connsiteX10" fmla="*/ 66390 w 91286"/>
                <a:gd name="connsiteY10" fmla="*/ 60742 h 60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1286" h="60741">
                  <a:moveTo>
                    <a:pt x="66390" y="60742"/>
                  </a:moveTo>
                  <a:lnTo>
                    <a:pt x="46220" y="18557"/>
                  </a:lnTo>
                  <a:lnTo>
                    <a:pt x="25588" y="60742"/>
                  </a:lnTo>
                  <a:lnTo>
                    <a:pt x="0" y="1959"/>
                  </a:lnTo>
                  <a:lnTo>
                    <a:pt x="10719" y="1959"/>
                  </a:lnTo>
                  <a:lnTo>
                    <a:pt x="26625" y="40226"/>
                  </a:lnTo>
                  <a:lnTo>
                    <a:pt x="46104" y="0"/>
                  </a:lnTo>
                  <a:lnTo>
                    <a:pt x="65468" y="40110"/>
                  </a:lnTo>
                  <a:lnTo>
                    <a:pt x="81374" y="1959"/>
                  </a:lnTo>
                  <a:lnTo>
                    <a:pt x="91286" y="1959"/>
                  </a:lnTo>
                  <a:lnTo>
                    <a:pt x="66390" y="6074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71" name="Freeform: Shape 470">
              <a:extLst>
                <a:ext uri="{FF2B5EF4-FFF2-40B4-BE49-F238E27FC236}">
                  <a16:creationId xmlns:a16="http://schemas.microsoft.com/office/drawing/2014/main" id="{F4750260-37D5-A84F-895E-6F7D3343D2CD}"/>
                </a:ext>
              </a:extLst>
            </p:cNvPr>
            <p:cNvSpPr/>
            <p:nvPr/>
          </p:nvSpPr>
          <p:spPr>
            <a:xfrm>
              <a:off x="4242508" y="8121370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8 h 57860"/>
                <a:gd name="connsiteX3" fmla="*/ 9336 w 50945"/>
                <a:gd name="connsiteY3" fmla="*/ 1038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1 w 50945"/>
                <a:gd name="connsiteY10" fmla="*/ 9106 h 57860"/>
                <a:gd name="connsiteX11" fmla="*/ 9336 w 50945"/>
                <a:gd name="connsiteY11" fmla="*/ 29391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1" y="9106"/>
                  </a:cubicBezTo>
                  <a:cubicBezTo>
                    <a:pt x="16252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72" name="Freeform: Shape 471">
              <a:extLst>
                <a:ext uri="{FF2B5EF4-FFF2-40B4-BE49-F238E27FC236}">
                  <a16:creationId xmlns:a16="http://schemas.microsoft.com/office/drawing/2014/main" id="{B47D01EC-1EC4-0918-C056-838C6B7E30AC}"/>
                </a:ext>
              </a:extLst>
            </p:cNvPr>
            <p:cNvSpPr/>
            <p:nvPr/>
          </p:nvSpPr>
          <p:spPr>
            <a:xfrm>
              <a:off x="4311434" y="8092901"/>
              <a:ext cx="9336" cy="86445"/>
            </a:xfrm>
            <a:custGeom>
              <a:avLst/>
              <a:gdLst>
                <a:gd name="connsiteX0" fmla="*/ 0 w 9336"/>
                <a:gd name="connsiteY0" fmla="*/ 0 h 86445"/>
                <a:gd name="connsiteX1" fmla="*/ 9336 w 9336"/>
                <a:gd name="connsiteY1" fmla="*/ 0 h 86445"/>
                <a:gd name="connsiteX2" fmla="*/ 9336 w 9336"/>
                <a:gd name="connsiteY2" fmla="*/ 86445 h 86445"/>
                <a:gd name="connsiteX3" fmla="*/ 0 w 9336"/>
                <a:gd name="connsiteY3" fmla="*/ 86445 h 86445"/>
                <a:gd name="connsiteX4" fmla="*/ 0 w 9336"/>
                <a:gd name="connsiteY4" fmla="*/ 0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" h="86445">
                  <a:moveTo>
                    <a:pt x="0" y="0"/>
                  </a:moveTo>
                  <a:lnTo>
                    <a:pt x="9336" y="0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73" name="Freeform: Shape 472">
              <a:extLst>
                <a:ext uri="{FF2B5EF4-FFF2-40B4-BE49-F238E27FC236}">
                  <a16:creationId xmlns:a16="http://schemas.microsoft.com/office/drawing/2014/main" id="{FADE9BCE-880A-14CA-E103-FB6797FE2579}"/>
                </a:ext>
              </a:extLst>
            </p:cNvPr>
            <p:cNvSpPr/>
            <p:nvPr/>
          </p:nvSpPr>
          <p:spPr>
            <a:xfrm>
              <a:off x="4335523" y="8121370"/>
              <a:ext cx="59128" cy="58783"/>
            </a:xfrm>
            <a:custGeom>
              <a:avLst/>
              <a:gdLst>
                <a:gd name="connsiteX0" fmla="*/ 0 w 59128"/>
                <a:gd name="connsiteY0" fmla="*/ 29277 h 58783"/>
                <a:gd name="connsiteX1" fmla="*/ 29852 w 59128"/>
                <a:gd name="connsiteY1" fmla="*/ 0 h 58783"/>
                <a:gd name="connsiteX2" fmla="*/ 59129 w 59128"/>
                <a:gd name="connsiteY2" fmla="*/ 29277 h 58783"/>
                <a:gd name="connsiteX3" fmla="*/ 29852 w 59128"/>
                <a:gd name="connsiteY3" fmla="*/ 58783 h 58783"/>
                <a:gd name="connsiteX4" fmla="*/ 0 w 59128"/>
                <a:gd name="connsiteY4" fmla="*/ 29277 h 58783"/>
                <a:gd name="connsiteX5" fmla="*/ 29737 w 59128"/>
                <a:gd name="connsiteY5" fmla="*/ 8875 h 58783"/>
                <a:gd name="connsiteX6" fmla="*/ 9682 w 59128"/>
                <a:gd name="connsiteY6" fmla="*/ 29391 h 58783"/>
                <a:gd name="connsiteX7" fmla="*/ 29737 w 59128"/>
                <a:gd name="connsiteY7" fmla="*/ 50023 h 58783"/>
                <a:gd name="connsiteX8" fmla="*/ 49447 w 59128"/>
                <a:gd name="connsiteY8" fmla="*/ 29391 h 58783"/>
                <a:gd name="connsiteX9" fmla="*/ 29737 w 59128"/>
                <a:gd name="connsiteY9" fmla="*/ 8875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3">
                  <a:moveTo>
                    <a:pt x="0" y="29277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9" y="12333"/>
                    <a:pt x="59129" y="29277"/>
                  </a:cubicBezTo>
                  <a:cubicBezTo>
                    <a:pt x="59129" y="46220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7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20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9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74" name="Freeform: Shape 473">
              <a:extLst>
                <a:ext uri="{FF2B5EF4-FFF2-40B4-BE49-F238E27FC236}">
                  <a16:creationId xmlns:a16="http://schemas.microsoft.com/office/drawing/2014/main" id="{A9228648-5276-70C4-5B48-A8D94DC464B6}"/>
                </a:ext>
              </a:extLst>
            </p:cNvPr>
            <p:cNvSpPr/>
            <p:nvPr/>
          </p:nvSpPr>
          <p:spPr>
            <a:xfrm>
              <a:off x="4405141" y="8121370"/>
              <a:ext cx="58782" cy="58783"/>
            </a:xfrm>
            <a:custGeom>
              <a:avLst/>
              <a:gdLst>
                <a:gd name="connsiteX0" fmla="*/ 49331 w 58782"/>
                <a:gd name="connsiteY0" fmla="*/ 47257 h 58783"/>
                <a:gd name="connsiteX1" fmla="*/ 28585 w 58782"/>
                <a:gd name="connsiteY1" fmla="*/ 58783 h 58783"/>
                <a:gd name="connsiteX2" fmla="*/ 0 w 58782"/>
                <a:gd name="connsiteY2" fmla="*/ 29737 h 58783"/>
                <a:gd name="connsiteX3" fmla="*/ 28585 w 58782"/>
                <a:gd name="connsiteY3" fmla="*/ 0 h 58783"/>
                <a:gd name="connsiteX4" fmla="*/ 49331 w 58782"/>
                <a:gd name="connsiteY4" fmla="*/ 11757 h 58783"/>
                <a:gd name="connsiteX5" fmla="*/ 49331 w 58782"/>
                <a:gd name="connsiteY5" fmla="*/ 1038 h 58783"/>
                <a:gd name="connsiteX6" fmla="*/ 58783 w 58782"/>
                <a:gd name="connsiteY6" fmla="*/ 1038 h 58783"/>
                <a:gd name="connsiteX7" fmla="*/ 58783 w 58782"/>
                <a:gd name="connsiteY7" fmla="*/ 57861 h 58783"/>
                <a:gd name="connsiteX8" fmla="*/ 49331 w 58782"/>
                <a:gd name="connsiteY8" fmla="*/ 57861 h 58783"/>
                <a:gd name="connsiteX9" fmla="*/ 49331 w 58782"/>
                <a:gd name="connsiteY9" fmla="*/ 47257 h 58783"/>
                <a:gd name="connsiteX10" fmla="*/ 9682 w 58782"/>
                <a:gd name="connsiteY10" fmla="*/ 29622 h 58783"/>
                <a:gd name="connsiteX11" fmla="*/ 29391 w 58782"/>
                <a:gd name="connsiteY11" fmla="*/ 50023 h 58783"/>
                <a:gd name="connsiteX12" fmla="*/ 49331 w 58782"/>
                <a:gd name="connsiteY12" fmla="*/ 29622 h 58783"/>
                <a:gd name="connsiteX13" fmla="*/ 29391 w 58782"/>
                <a:gd name="connsiteY13" fmla="*/ 8875 h 58783"/>
                <a:gd name="connsiteX14" fmla="*/ 9682 w 58782"/>
                <a:gd name="connsiteY14" fmla="*/ 29622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3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6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75" name="Freeform: Shape 474">
              <a:extLst>
                <a:ext uri="{FF2B5EF4-FFF2-40B4-BE49-F238E27FC236}">
                  <a16:creationId xmlns:a16="http://schemas.microsoft.com/office/drawing/2014/main" id="{1ACDD700-8A6D-1F19-1D0B-346544FCFC19}"/>
                </a:ext>
              </a:extLst>
            </p:cNvPr>
            <p:cNvSpPr/>
            <p:nvPr/>
          </p:nvSpPr>
          <p:spPr>
            <a:xfrm>
              <a:off x="4478677" y="8092785"/>
              <a:ext cx="58782" cy="87367"/>
            </a:xfrm>
            <a:custGeom>
              <a:avLst/>
              <a:gdLst>
                <a:gd name="connsiteX0" fmla="*/ 49331 w 58782"/>
                <a:gd name="connsiteY0" fmla="*/ 75726 h 87367"/>
                <a:gd name="connsiteX1" fmla="*/ 28584 w 58782"/>
                <a:gd name="connsiteY1" fmla="*/ 87368 h 87367"/>
                <a:gd name="connsiteX2" fmla="*/ 0 w 58782"/>
                <a:gd name="connsiteY2" fmla="*/ 58322 h 87367"/>
                <a:gd name="connsiteX3" fmla="*/ 28584 w 58782"/>
                <a:gd name="connsiteY3" fmla="*/ 28584 h 87367"/>
                <a:gd name="connsiteX4" fmla="*/ 49331 w 58782"/>
                <a:gd name="connsiteY4" fmla="*/ 40457 h 87367"/>
                <a:gd name="connsiteX5" fmla="*/ 49331 w 58782"/>
                <a:gd name="connsiteY5" fmla="*/ 0 h 87367"/>
                <a:gd name="connsiteX6" fmla="*/ 58783 w 58782"/>
                <a:gd name="connsiteY6" fmla="*/ 0 h 87367"/>
                <a:gd name="connsiteX7" fmla="*/ 58783 w 58782"/>
                <a:gd name="connsiteY7" fmla="*/ 86445 h 87367"/>
                <a:gd name="connsiteX8" fmla="*/ 49331 w 58782"/>
                <a:gd name="connsiteY8" fmla="*/ 86445 h 87367"/>
                <a:gd name="connsiteX9" fmla="*/ 49331 w 58782"/>
                <a:gd name="connsiteY9" fmla="*/ 75726 h 87367"/>
                <a:gd name="connsiteX10" fmla="*/ 9682 w 58782"/>
                <a:gd name="connsiteY10" fmla="*/ 58206 h 87367"/>
                <a:gd name="connsiteX11" fmla="*/ 29391 w 58782"/>
                <a:gd name="connsiteY11" fmla="*/ 78608 h 87367"/>
                <a:gd name="connsiteX12" fmla="*/ 49331 w 58782"/>
                <a:gd name="connsiteY12" fmla="*/ 58206 h 87367"/>
                <a:gd name="connsiteX13" fmla="*/ 29391 w 58782"/>
                <a:gd name="connsiteY13" fmla="*/ 37460 h 87367"/>
                <a:gd name="connsiteX14" fmla="*/ 9682 w 58782"/>
                <a:gd name="connsiteY14" fmla="*/ 58206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49331" y="75726"/>
                  </a:moveTo>
                  <a:cubicBezTo>
                    <a:pt x="45067" y="82872"/>
                    <a:pt x="37690" y="87368"/>
                    <a:pt x="28584" y="87368"/>
                  </a:cubicBezTo>
                  <a:cubicBezTo>
                    <a:pt x="11872" y="87368"/>
                    <a:pt x="0" y="75150"/>
                    <a:pt x="0" y="58322"/>
                  </a:cubicBezTo>
                  <a:cubicBezTo>
                    <a:pt x="0" y="41494"/>
                    <a:pt x="11872" y="28584"/>
                    <a:pt x="28584" y="28584"/>
                  </a:cubicBezTo>
                  <a:cubicBezTo>
                    <a:pt x="37690" y="28584"/>
                    <a:pt x="45067" y="33080"/>
                    <a:pt x="49331" y="40457"/>
                  </a:cubicBezTo>
                  <a:lnTo>
                    <a:pt x="49331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1" y="86445"/>
                  </a:lnTo>
                  <a:lnTo>
                    <a:pt x="49331" y="75726"/>
                  </a:lnTo>
                  <a:close/>
                  <a:moveTo>
                    <a:pt x="9682" y="58206"/>
                  </a:moveTo>
                  <a:cubicBezTo>
                    <a:pt x="9682" y="69963"/>
                    <a:pt x="17981" y="78608"/>
                    <a:pt x="29391" y="78608"/>
                  </a:cubicBezTo>
                  <a:cubicBezTo>
                    <a:pt x="40802" y="78608"/>
                    <a:pt x="49331" y="69963"/>
                    <a:pt x="49331" y="58206"/>
                  </a:cubicBezTo>
                  <a:cubicBezTo>
                    <a:pt x="49331" y="46450"/>
                    <a:pt x="41033" y="37460"/>
                    <a:pt x="29391" y="37460"/>
                  </a:cubicBezTo>
                  <a:cubicBezTo>
                    <a:pt x="17750" y="37460"/>
                    <a:pt x="9682" y="46220"/>
                    <a:pt x="9682" y="5820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76" name="Freeform: Shape 475">
              <a:extLst>
                <a:ext uri="{FF2B5EF4-FFF2-40B4-BE49-F238E27FC236}">
                  <a16:creationId xmlns:a16="http://schemas.microsoft.com/office/drawing/2014/main" id="{85F8FBA2-DB0B-E649-5DD8-94133A946D7E}"/>
                </a:ext>
              </a:extLst>
            </p:cNvPr>
            <p:cNvSpPr/>
            <p:nvPr/>
          </p:nvSpPr>
          <p:spPr>
            <a:xfrm>
              <a:off x="4552328" y="8121370"/>
              <a:ext cx="40341" cy="58783"/>
            </a:xfrm>
            <a:custGeom>
              <a:avLst/>
              <a:gdLst>
                <a:gd name="connsiteX0" fmla="*/ 19479 w 40341"/>
                <a:gd name="connsiteY0" fmla="*/ 51176 h 58783"/>
                <a:gd name="connsiteX1" fmla="*/ 30890 w 40341"/>
                <a:gd name="connsiteY1" fmla="*/ 43107 h 58783"/>
                <a:gd name="connsiteX2" fmla="*/ 25012 w 40341"/>
                <a:gd name="connsiteY2" fmla="*/ 35846 h 58783"/>
                <a:gd name="connsiteX3" fmla="*/ 11641 w 40341"/>
                <a:gd name="connsiteY3" fmla="*/ 30429 h 58783"/>
                <a:gd name="connsiteX4" fmla="*/ 807 w 40341"/>
                <a:gd name="connsiteY4" fmla="*/ 16137 h 58783"/>
                <a:gd name="connsiteX5" fmla="*/ 20401 w 40341"/>
                <a:gd name="connsiteY5" fmla="*/ 0 h 58783"/>
                <a:gd name="connsiteX6" fmla="*/ 37575 w 40341"/>
                <a:gd name="connsiteY6" fmla="*/ 5187 h 58783"/>
                <a:gd name="connsiteX7" fmla="*/ 37575 w 40341"/>
                <a:gd name="connsiteY7" fmla="*/ 14869 h 58783"/>
                <a:gd name="connsiteX8" fmla="*/ 20516 w 40341"/>
                <a:gd name="connsiteY8" fmla="*/ 7723 h 58783"/>
                <a:gd name="connsiteX9" fmla="*/ 10143 w 40341"/>
                <a:gd name="connsiteY9" fmla="*/ 15214 h 58783"/>
                <a:gd name="connsiteX10" fmla="*/ 16252 w 40341"/>
                <a:gd name="connsiteY10" fmla="*/ 22361 h 58783"/>
                <a:gd name="connsiteX11" fmla="*/ 29737 w 40341"/>
                <a:gd name="connsiteY11" fmla="*/ 27778 h 58783"/>
                <a:gd name="connsiteX12" fmla="*/ 40341 w 40341"/>
                <a:gd name="connsiteY12" fmla="*/ 41379 h 58783"/>
                <a:gd name="connsiteX13" fmla="*/ 19249 w 40341"/>
                <a:gd name="connsiteY13" fmla="*/ 58783 h 58783"/>
                <a:gd name="connsiteX14" fmla="*/ 0 w 40341"/>
                <a:gd name="connsiteY14" fmla="*/ 53135 h 58783"/>
                <a:gd name="connsiteX15" fmla="*/ 0 w 40341"/>
                <a:gd name="connsiteY15" fmla="*/ 42993 h 58783"/>
                <a:gd name="connsiteX16" fmla="*/ 19479 w 40341"/>
                <a:gd name="connsiteY16" fmla="*/ 51176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3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6"/>
                    <a:pt x="29276" y="37575"/>
                    <a:pt x="25012" y="35846"/>
                  </a:cubicBezTo>
                  <a:lnTo>
                    <a:pt x="11641" y="30429"/>
                  </a:lnTo>
                  <a:cubicBezTo>
                    <a:pt x="4610" y="27432"/>
                    <a:pt x="807" y="23398"/>
                    <a:pt x="807" y="16137"/>
                  </a:cubicBezTo>
                  <a:cubicBezTo>
                    <a:pt x="807" y="6225"/>
                    <a:pt x="8760" y="0"/>
                    <a:pt x="20401" y="0"/>
                  </a:cubicBezTo>
                  <a:cubicBezTo>
                    <a:pt x="26971" y="0"/>
                    <a:pt x="33195" y="1845"/>
                    <a:pt x="37575" y="5187"/>
                  </a:cubicBezTo>
                  <a:lnTo>
                    <a:pt x="37575" y="14869"/>
                  </a:lnTo>
                  <a:cubicBezTo>
                    <a:pt x="32388" y="10374"/>
                    <a:pt x="26164" y="7723"/>
                    <a:pt x="20516" y="7723"/>
                  </a:cubicBezTo>
                  <a:cubicBezTo>
                    <a:pt x="14408" y="7723"/>
                    <a:pt x="10143" y="10489"/>
                    <a:pt x="10143" y="15214"/>
                  </a:cubicBezTo>
                  <a:cubicBezTo>
                    <a:pt x="10143" y="18557"/>
                    <a:pt x="11757" y="20632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9"/>
                  </a:cubicBezTo>
                  <a:cubicBezTo>
                    <a:pt x="40341" y="52098"/>
                    <a:pt x="31697" y="58783"/>
                    <a:pt x="19249" y="58783"/>
                  </a:cubicBezTo>
                  <a:cubicBezTo>
                    <a:pt x="11757" y="58783"/>
                    <a:pt x="4956" y="56823"/>
                    <a:pt x="0" y="53135"/>
                  </a:cubicBezTo>
                  <a:lnTo>
                    <a:pt x="0" y="42993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77" name="Freeform: Shape 476">
              <a:extLst>
                <a:ext uri="{FF2B5EF4-FFF2-40B4-BE49-F238E27FC236}">
                  <a16:creationId xmlns:a16="http://schemas.microsoft.com/office/drawing/2014/main" id="{2C40BAAA-9996-3B74-9729-A6B89E1401DC}"/>
                </a:ext>
              </a:extLst>
            </p:cNvPr>
            <p:cNvSpPr/>
            <p:nvPr/>
          </p:nvSpPr>
          <p:spPr>
            <a:xfrm>
              <a:off x="4633472" y="8091863"/>
              <a:ext cx="33771" cy="87367"/>
            </a:xfrm>
            <a:custGeom>
              <a:avLst/>
              <a:gdLst>
                <a:gd name="connsiteX0" fmla="*/ 9336 w 33771"/>
                <a:gd name="connsiteY0" fmla="*/ 39189 h 87367"/>
                <a:gd name="connsiteX1" fmla="*/ 9336 w 33771"/>
                <a:gd name="connsiteY1" fmla="*/ 87368 h 87367"/>
                <a:gd name="connsiteX2" fmla="*/ 0 w 33771"/>
                <a:gd name="connsiteY2" fmla="*/ 87368 h 87367"/>
                <a:gd name="connsiteX3" fmla="*/ 0 w 33771"/>
                <a:gd name="connsiteY3" fmla="*/ 20517 h 87367"/>
                <a:gd name="connsiteX4" fmla="*/ 19825 w 33771"/>
                <a:gd name="connsiteY4" fmla="*/ 0 h 87367"/>
                <a:gd name="connsiteX5" fmla="*/ 33771 w 33771"/>
                <a:gd name="connsiteY5" fmla="*/ 4035 h 87367"/>
                <a:gd name="connsiteX6" fmla="*/ 33771 w 33771"/>
                <a:gd name="connsiteY6" fmla="*/ 13371 h 87367"/>
                <a:gd name="connsiteX7" fmla="*/ 20516 w 33771"/>
                <a:gd name="connsiteY7" fmla="*/ 8875 h 87367"/>
                <a:gd name="connsiteX8" fmla="*/ 9336 w 33771"/>
                <a:gd name="connsiteY8" fmla="*/ 20055 h 87367"/>
                <a:gd name="connsiteX9" fmla="*/ 9336 w 33771"/>
                <a:gd name="connsiteY9" fmla="*/ 30544 h 87367"/>
                <a:gd name="connsiteX10" fmla="*/ 32042 w 33771"/>
                <a:gd name="connsiteY10" fmla="*/ 30544 h 87367"/>
                <a:gd name="connsiteX11" fmla="*/ 32042 w 33771"/>
                <a:gd name="connsiteY11" fmla="*/ 39189 h 87367"/>
                <a:gd name="connsiteX12" fmla="*/ 9336 w 33771"/>
                <a:gd name="connsiteY12" fmla="*/ 39189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771" h="87367">
                  <a:moveTo>
                    <a:pt x="9336" y="39189"/>
                  </a:moveTo>
                  <a:lnTo>
                    <a:pt x="9336" y="87368"/>
                  </a:lnTo>
                  <a:lnTo>
                    <a:pt x="0" y="87368"/>
                  </a:lnTo>
                  <a:lnTo>
                    <a:pt x="0" y="20517"/>
                  </a:lnTo>
                  <a:cubicBezTo>
                    <a:pt x="0" y="8529"/>
                    <a:pt x="7492" y="0"/>
                    <a:pt x="19825" y="0"/>
                  </a:cubicBezTo>
                  <a:cubicBezTo>
                    <a:pt x="24666" y="0"/>
                    <a:pt x="29391" y="1038"/>
                    <a:pt x="33771" y="4035"/>
                  </a:cubicBezTo>
                  <a:lnTo>
                    <a:pt x="33771" y="13371"/>
                  </a:lnTo>
                  <a:cubicBezTo>
                    <a:pt x="29737" y="10143"/>
                    <a:pt x="25242" y="8875"/>
                    <a:pt x="20516" y="8875"/>
                  </a:cubicBezTo>
                  <a:cubicBezTo>
                    <a:pt x="13716" y="8875"/>
                    <a:pt x="9336" y="13371"/>
                    <a:pt x="9336" y="20055"/>
                  </a:cubicBezTo>
                  <a:lnTo>
                    <a:pt x="9336" y="30544"/>
                  </a:lnTo>
                  <a:lnTo>
                    <a:pt x="32042" y="30544"/>
                  </a:lnTo>
                  <a:lnTo>
                    <a:pt x="32042" y="39189"/>
                  </a:lnTo>
                  <a:lnTo>
                    <a:pt x="9336" y="39189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78" name="Freeform: Shape 477">
              <a:extLst>
                <a:ext uri="{FF2B5EF4-FFF2-40B4-BE49-F238E27FC236}">
                  <a16:creationId xmlns:a16="http://schemas.microsoft.com/office/drawing/2014/main" id="{AF5B938F-12FD-C89E-622E-40C2D7E71677}"/>
                </a:ext>
              </a:extLst>
            </p:cNvPr>
            <p:cNvSpPr/>
            <p:nvPr/>
          </p:nvSpPr>
          <p:spPr>
            <a:xfrm>
              <a:off x="4674966" y="8121370"/>
              <a:ext cx="30082" cy="57860"/>
            </a:xfrm>
            <a:custGeom>
              <a:avLst/>
              <a:gdLst>
                <a:gd name="connsiteX0" fmla="*/ 9336 w 30082"/>
                <a:gd name="connsiteY0" fmla="*/ 57861 h 57860"/>
                <a:gd name="connsiteX1" fmla="*/ 0 w 30082"/>
                <a:gd name="connsiteY1" fmla="*/ 57861 h 57860"/>
                <a:gd name="connsiteX2" fmla="*/ 0 w 30082"/>
                <a:gd name="connsiteY2" fmla="*/ 1038 h 57860"/>
                <a:gd name="connsiteX3" fmla="*/ 9336 w 30082"/>
                <a:gd name="connsiteY3" fmla="*/ 1038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60 h 57860"/>
                <a:gd name="connsiteX8" fmla="*/ 9336 w 30082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8" y="9106"/>
                    <a:pt x="9336" y="16713"/>
                    <a:pt x="9336" y="30660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79" name="Freeform: Shape 478">
              <a:extLst>
                <a:ext uri="{FF2B5EF4-FFF2-40B4-BE49-F238E27FC236}">
                  <a16:creationId xmlns:a16="http://schemas.microsoft.com/office/drawing/2014/main" id="{38A88D0F-0118-56D6-9BC2-B5486EFF1349}"/>
                </a:ext>
              </a:extLst>
            </p:cNvPr>
            <p:cNvSpPr/>
            <p:nvPr/>
          </p:nvSpPr>
          <p:spPr>
            <a:xfrm>
              <a:off x="4710351" y="8121370"/>
              <a:ext cx="59128" cy="58783"/>
            </a:xfrm>
            <a:custGeom>
              <a:avLst/>
              <a:gdLst>
                <a:gd name="connsiteX0" fmla="*/ 0 w 59128"/>
                <a:gd name="connsiteY0" fmla="*/ 29277 h 58783"/>
                <a:gd name="connsiteX1" fmla="*/ 29852 w 59128"/>
                <a:gd name="connsiteY1" fmla="*/ 0 h 58783"/>
                <a:gd name="connsiteX2" fmla="*/ 59128 w 59128"/>
                <a:gd name="connsiteY2" fmla="*/ 29277 h 58783"/>
                <a:gd name="connsiteX3" fmla="*/ 29852 w 59128"/>
                <a:gd name="connsiteY3" fmla="*/ 58783 h 58783"/>
                <a:gd name="connsiteX4" fmla="*/ 0 w 59128"/>
                <a:gd name="connsiteY4" fmla="*/ 29277 h 58783"/>
                <a:gd name="connsiteX5" fmla="*/ 29737 w 59128"/>
                <a:gd name="connsiteY5" fmla="*/ 8875 h 58783"/>
                <a:gd name="connsiteX6" fmla="*/ 9682 w 59128"/>
                <a:gd name="connsiteY6" fmla="*/ 29391 h 58783"/>
                <a:gd name="connsiteX7" fmla="*/ 29737 w 59128"/>
                <a:gd name="connsiteY7" fmla="*/ 50023 h 58783"/>
                <a:gd name="connsiteX8" fmla="*/ 49447 w 59128"/>
                <a:gd name="connsiteY8" fmla="*/ 29391 h 58783"/>
                <a:gd name="connsiteX9" fmla="*/ 29737 w 59128"/>
                <a:gd name="connsiteY9" fmla="*/ 8875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3">
                  <a:moveTo>
                    <a:pt x="0" y="29277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8" y="12333"/>
                    <a:pt x="59128" y="29277"/>
                  </a:cubicBezTo>
                  <a:cubicBezTo>
                    <a:pt x="59128" y="46220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7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20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9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80" name="Freeform: Shape 479">
              <a:extLst>
                <a:ext uri="{FF2B5EF4-FFF2-40B4-BE49-F238E27FC236}">
                  <a16:creationId xmlns:a16="http://schemas.microsoft.com/office/drawing/2014/main" id="{37EA295A-03F9-E431-B94B-E368C48AAD31}"/>
                </a:ext>
              </a:extLst>
            </p:cNvPr>
            <p:cNvSpPr/>
            <p:nvPr/>
          </p:nvSpPr>
          <p:spPr>
            <a:xfrm>
              <a:off x="4784348" y="8121370"/>
              <a:ext cx="86791" cy="57860"/>
            </a:xfrm>
            <a:custGeom>
              <a:avLst/>
              <a:gdLst>
                <a:gd name="connsiteX0" fmla="*/ 9336 w 86791"/>
                <a:gd name="connsiteY0" fmla="*/ 57861 h 57860"/>
                <a:gd name="connsiteX1" fmla="*/ 0 w 86791"/>
                <a:gd name="connsiteY1" fmla="*/ 57861 h 57860"/>
                <a:gd name="connsiteX2" fmla="*/ 0 w 86791"/>
                <a:gd name="connsiteY2" fmla="*/ 1038 h 57860"/>
                <a:gd name="connsiteX3" fmla="*/ 9336 w 86791"/>
                <a:gd name="connsiteY3" fmla="*/ 1038 h 57860"/>
                <a:gd name="connsiteX4" fmla="*/ 9336 w 86791"/>
                <a:gd name="connsiteY4" fmla="*/ 11296 h 57860"/>
                <a:gd name="connsiteX5" fmla="*/ 28008 w 86791"/>
                <a:gd name="connsiteY5" fmla="*/ 0 h 57860"/>
                <a:gd name="connsiteX6" fmla="*/ 45643 w 86791"/>
                <a:gd name="connsiteY6" fmla="*/ 12448 h 57860"/>
                <a:gd name="connsiteX7" fmla="*/ 65814 w 86791"/>
                <a:gd name="connsiteY7" fmla="*/ 0 h 57860"/>
                <a:gd name="connsiteX8" fmla="*/ 86791 w 86791"/>
                <a:gd name="connsiteY8" fmla="*/ 24435 h 57860"/>
                <a:gd name="connsiteX9" fmla="*/ 86791 w 86791"/>
                <a:gd name="connsiteY9" fmla="*/ 57861 h 57860"/>
                <a:gd name="connsiteX10" fmla="*/ 77455 w 86791"/>
                <a:gd name="connsiteY10" fmla="*/ 57861 h 57860"/>
                <a:gd name="connsiteX11" fmla="*/ 77455 w 86791"/>
                <a:gd name="connsiteY11" fmla="*/ 26049 h 57860"/>
                <a:gd name="connsiteX12" fmla="*/ 63970 w 86791"/>
                <a:gd name="connsiteY12" fmla="*/ 9106 h 57860"/>
                <a:gd name="connsiteX13" fmla="*/ 48064 w 86791"/>
                <a:gd name="connsiteY13" fmla="*/ 28585 h 57860"/>
                <a:gd name="connsiteX14" fmla="*/ 48064 w 86791"/>
                <a:gd name="connsiteY14" fmla="*/ 57861 h 57860"/>
                <a:gd name="connsiteX15" fmla="*/ 38728 w 86791"/>
                <a:gd name="connsiteY15" fmla="*/ 57861 h 57860"/>
                <a:gd name="connsiteX16" fmla="*/ 38728 w 86791"/>
                <a:gd name="connsiteY16" fmla="*/ 26049 h 57860"/>
                <a:gd name="connsiteX17" fmla="*/ 25242 w 86791"/>
                <a:gd name="connsiteY17" fmla="*/ 9106 h 57860"/>
                <a:gd name="connsiteX18" fmla="*/ 9336 w 86791"/>
                <a:gd name="connsiteY18" fmla="*/ 29391 h 57860"/>
                <a:gd name="connsiteX19" fmla="*/ 9336 w 86791"/>
                <a:gd name="connsiteY19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86791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296"/>
                  </a:lnTo>
                  <a:cubicBezTo>
                    <a:pt x="13140" y="4380"/>
                    <a:pt x="19825" y="0"/>
                    <a:pt x="28008" y="0"/>
                  </a:cubicBezTo>
                  <a:cubicBezTo>
                    <a:pt x="36884" y="0"/>
                    <a:pt x="42762" y="4841"/>
                    <a:pt x="45643" y="12448"/>
                  </a:cubicBezTo>
                  <a:cubicBezTo>
                    <a:pt x="49331" y="4956"/>
                    <a:pt x="56708" y="0"/>
                    <a:pt x="65814" y="0"/>
                  </a:cubicBezTo>
                  <a:cubicBezTo>
                    <a:pt x="79530" y="0"/>
                    <a:pt x="86791" y="10374"/>
                    <a:pt x="86791" y="24435"/>
                  </a:cubicBezTo>
                  <a:lnTo>
                    <a:pt x="86791" y="57861"/>
                  </a:lnTo>
                  <a:lnTo>
                    <a:pt x="77455" y="57861"/>
                  </a:lnTo>
                  <a:lnTo>
                    <a:pt x="77455" y="26049"/>
                  </a:lnTo>
                  <a:cubicBezTo>
                    <a:pt x="77455" y="14984"/>
                    <a:pt x="73075" y="9106"/>
                    <a:pt x="63970" y="9106"/>
                  </a:cubicBezTo>
                  <a:cubicBezTo>
                    <a:pt x="54403" y="9106"/>
                    <a:pt x="48064" y="17751"/>
                    <a:pt x="48064" y="28585"/>
                  </a:cubicBezTo>
                  <a:lnTo>
                    <a:pt x="48064" y="57861"/>
                  </a:lnTo>
                  <a:lnTo>
                    <a:pt x="38728" y="57861"/>
                  </a:lnTo>
                  <a:lnTo>
                    <a:pt x="38728" y="26049"/>
                  </a:lnTo>
                  <a:cubicBezTo>
                    <a:pt x="38728" y="14984"/>
                    <a:pt x="34348" y="9106"/>
                    <a:pt x="25242" y="9106"/>
                  </a:cubicBezTo>
                  <a:cubicBezTo>
                    <a:pt x="15676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81" name="Freeform: Shape 480">
              <a:extLst>
                <a:ext uri="{FF2B5EF4-FFF2-40B4-BE49-F238E27FC236}">
                  <a16:creationId xmlns:a16="http://schemas.microsoft.com/office/drawing/2014/main" id="{7C6A2BFF-FAB5-2C86-9875-51F10A91C0AD}"/>
                </a:ext>
              </a:extLst>
            </p:cNvPr>
            <p:cNvSpPr/>
            <p:nvPr/>
          </p:nvSpPr>
          <p:spPr>
            <a:xfrm>
              <a:off x="4913900" y="8122407"/>
              <a:ext cx="50138" cy="57745"/>
            </a:xfrm>
            <a:custGeom>
              <a:avLst/>
              <a:gdLst>
                <a:gd name="connsiteX0" fmla="*/ 40802 w 50138"/>
                <a:gd name="connsiteY0" fmla="*/ 0 h 57745"/>
                <a:gd name="connsiteX1" fmla="*/ 50138 w 50138"/>
                <a:gd name="connsiteY1" fmla="*/ 0 h 57745"/>
                <a:gd name="connsiteX2" fmla="*/ 50138 w 50138"/>
                <a:gd name="connsiteY2" fmla="*/ 31812 h 57745"/>
                <a:gd name="connsiteX3" fmla="*/ 25127 w 50138"/>
                <a:gd name="connsiteY3" fmla="*/ 57746 h 57745"/>
                <a:gd name="connsiteX4" fmla="*/ 0 w 50138"/>
                <a:gd name="connsiteY4" fmla="*/ 31812 h 57745"/>
                <a:gd name="connsiteX5" fmla="*/ 0 w 50138"/>
                <a:gd name="connsiteY5" fmla="*/ 0 h 57745"/>
                <a:gd name="connsiteX6" fmla="*/ 9336 w 50138"/>
                <a:gd name="connsiteY6" fmla="*/ 0 h 57745"/>
                <a:gd name="connsiteX7" fmla="*/ 9336 w 50138"/>
                <a:gd name="connsiteY7" fmla="*/ 32734 h 57745"/>
                <a:gd name="connsiteX8" fmla="*/ 25127 w 50138"/>
                <a:gd name="connsiteY8" fmla="*/ 48986 h 57745"/>
                <a:gd name="connsiteX9" fmla="*/ 40802 w 50138"/>
                <a:gd name="connsiteY9" fmla="*/ 32734 h 57745"/>
                <a:gd name="connsiteX10" fmla="*/ 40802 w 50138"/>
                <a:gd name="connsiteY10" fmla="*/ 0 h 57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0138" h="57745">
                  <a:moveTo>
                    <a:pt x="40802" y="0"/>
                  </a:moveTo>
                  <a:lnTo>
                    <a:pt x="50138" y="0"/>
                  </a:lnTo>
                  <a:lnTo>
                    <a:pt x="50138" y="31812"/>
                  </a:lnTo>
                  <a:cubicBezTo>
                    <a:pt x="50138" y="47948"/>
                    <a:pt x="40341" y="57746"/>
                    <a:pt x="25127" y="57746"/>
                  </a:cubicBezTo>
                  <a:cubicBezTo>
                    <a:pt x="9913" y="57746"/>
                    <a:pt x="0" y="47948"/>
                    <a:pt x="0" y="31812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32734"/>
                  </a:lnTo>
                  <a:cubicBezTo>
                    <a:pt x="9336" y="43568"/>
                    <a:pt x="15791" y="48986"/>
                    <a:pt x="25127" y="48986"/>
                  </a:cubicBezTo>
                  <a:cubicBezTo>
                    <a:pt x="34463" y="48986"/>
                    <a:pt x="40802" y="43568"/>
                    <a:pt x="40802" y="32734"/>
                  </a:cubicBezTo>
                  <a:lnTo>
                    <a:pt x="40802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82" name="Freeform: Shape 481">
              <a:extLst>
                <a:ext uri="{FF2B5EF4-FFF2-40B4-BE49-F238E27FC236}">
                  <a16:creationId xmlns:a16="http://schemas.microsoft.com/office/drawing/2014/main" id="{DEF8BA13-A258-970A-9FFA-16E25E4F3D83}"/>
                </a:ext>
              </a:extLst>
            </p:cNvPr>
            <p:cNvSpPr/>
            <p:nvPr/>
          </p:nvSpPr>
          <p:spPr>
            <a:xfrm>
              <a:off x="4981559" y="8121370"/>
              <a:ext cx="50944" cy="57860"/>
            </a:xfrm>
            <a:custGeom>
              <a:avLst/>
              <a:gdLst>
                <a:gd name="connsiteX0" fmla="*/ 9336 w 50944"/>
                <a:gd name="connsiteY0" fmla="*/ 57861 h 57860"/>
                <a:gd name="connsiteX1" fmla="*/ 0 w 50944"/>
                <a:gd name="connsiteY1" fmla="*/ 57861 h 57860"/>
                <a:gd name="connsiteX2" fmla="*/ 0 w 50944"/>
                <a:gd name="connsiteY2" fmla="*/ 1038 h 57860"/>
                <a:gd name="connsiteX3" fmla="*/ 9336 w 50944"/>
                <a:gd name="connsiteY3" fmla="*/ 1038 h 57860"/>
                <a:gd name="connsiteX4" fmla="*/ 9336 w 50944"/>
                <a:gd name="connsiteY4" fmla="*/ 11641 h 57860"/>
                <a:gd name="connsiteX5" fmla="*/ 29046 w 50944"/>
                <a:gd name="connsiteY5" fmla="*/ 0 h 57860"/>
                <a:gd name="connsiteX6" fmla="*/ 50945 w 50944"/>
                <a:gd name="connsiteY6" fmla="*/ 24435 h 57860"/>
                <a:gd name="connsiteX7" fmla="*/ 50945 w 50944"/>
                <a:gd name="connsiteY7" fmla="*/ 57861 h 57860"/>
                <a:gd name="connsiteX8" fmla="*/ 41494 w 50944"/>
                <a:gd name="connsiteY8" fmla="*/ 57861 h 57860"/>
                <a:gd name="connsiteX9" fmla="*/ 41494 w 50944"/>
                <a:gd name="connsiteY9" fmla="*/ 26049 h 57860"/>
                <a:gd name="connsiteX10" fmla="*/ 26740 w 50944"/>
                <a:gd name="connsiteY10" fmla="*/ 9106 h 57860"/>
                <a:gd name="connsiteX11" fmla="*/ 9336 w 50944"/>
                <a:gd name="connsiteY11" fmla="*/ 29391 h 57860"/>
                <a:gd name="connsiteX12" fmla="*/ 9336 w 50944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4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0" y="9106"/>
                  </a:cubicBezTo>
                  <a:cubicBezTo>
                    <a:pt x="16251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83" name="Freeform: Shape 482">
              <a:extLst>
                <a:ext uri="{FF2B5EF4-FFF2-40B4-BE49-F238E27FC236}">
                  <a16:creationId xmlns:a16="http://schemas.microsoft.com/office/drawing/2014/main" id="{285EDBBE-740C-EBF9-1CD7-8D2456A0E645}"/>
                </a:ext>
              </a:extLst>
            </p:cNvPr>
            <p:cNvSpPr/>
            <p:nvPr/>
          </p:nvSpPr>
          <p:spPr>
            <a:xfrm>
              <a:off x="5045643" y="8121370"/>
              <a:ext cx="58782" cy="58783"/>
            </a:xfrm>
            <a:custGeom>
              <a:avLst/>
              <a:gdLst>
                <a:gd name="connsiteX0" fmla="*/ 49331 w 58782"/>
                <a:gd name="connsiteY0" fmla="*/ 47257 h 58783"/>
                <a:gd name="connsiteX1" fmla="*/ 28584 w 58782"/>
                <a:gd name="connsiteY1" fmla="*/ 58783 h 58783"/>
                <a:gd name="connsiteX2" fmla="*/ 0 w 58782"/>
                <a:gd name="connsiteY2" fmla="*/ 29737 h 58783"/>
                <a:gd name="connsiteX3" fmla="*/ 28584 w 58782"/>
                <a:gd name="connsiteY3" fmla="*/ 0 h 58783"/>
                <a:gd name="connsiteX4" fmla="*/ 49331 w 58782"/>
                <a:gd name="connsiteY4" fmla="*/ 11757 h 58783"/>
                <a:gd name="connsiteX5" fmla="*/ 49331 w 58782"/>
                <a:gd name="connsiteY5" fmla="*/ 1038 h 58783"/>
                <a:gd name="connsiteX6" fmla="*/ 58783 w 58782"/>
                <a:gd name="connsiteY6" fmla="*/ 1038 h 58783"/>
                <a:gd name="connsiteX7" fmla="*/ 58783 w 58782"/>
                <a:gd name="connsiteY7" fmla="*/ 57861 h 58783"/>
                <a:gd name="connsiteX8" fmla="*/ 49331 w 58782"/>
                <a:gd name="connsiteY8" fmla="*/ 57861 h 58783"/>
                <a:gd name="connsiteX9" fmla="*/ 49331 w 58782"/>
                <a:gd name="connsiteY9" fmla="*/ 47257 h 58783"/>
                <a:gd name="connsiteX10" fmla="*/ 9682 w 58782"/>
                <a:gd name="connsiteY10" fmla="*/ 29622 h 58783"/>
                <a:gd name="connsiteX11" fmla="*/ 29391 w 58782"/>
                <a:gd name="connsiteY11" fmla="*/ 50023 h 58783"/>
                <a:gd name="connsiteX12" fmla="*/ 49331 w 58782"/>
                <a:gd name="connsiteY12" fmla="*/ 29622 h 58783"/>
                <a:gd name="connsiteX13" fmla="*/ 29391 w 58782"/>
                <a:gd name="connsiteY13" fmla="*/ 8875 h 58783"/>
                <a:gd name="connsiteX14" fmla="*/ 9682 w 58782"/>
                <a:gd name="connsiteY14" fmla="*/ 29622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3">
                  <a:moveTo>
                    <a:pt x="49331" y="47257"/>
                  </a:moveTo>
                  <a:cubicBezTo>
                    <a:pt x="45067" y="54403"/>
                    <a:pt x="37575" y="58783"/>
                    <a:pt x="28584" y="58783"/>
                  </a:cubicBezTo>
                  <a:cubicBezTo>
                    <a:pt x="11872" y="58783"/>
                    <a:pt x="0" y="46566"/>
                    <a:pt x="0" y="29737"/>
                  </a:cubicBezTo>
                  <a:cubicBezTo>
                    <a:pt x="0" y="12909"/>
                    <a:pt x="11872" y="0"/>
                    <a:pt x="28584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84" name="Freeform: Shape 483">
              <a:extLst>
                <a:ext uri="{FF2B5EF4-FFF2-40B4-BE49-F238E27FC236}">
                  <a16:creationId xmlns:a16="http://schemas.microsoft.com/office/drawing/2014/main" id="{7A72838B-E400-4A84-752F-D933DBC17C50}"/>
                </a:ext>
              </a:extLst>
            </p:cNvPr>
            <p:cNvSpPr/>
            <p:nvPr/>
          </p:nvSpPr>
          <p:spPr>
            <a:xfrm>
              <a:off x="5121830" y="8122407"/>
              <a:ext cx="50138" cy="57745"/>
            </a:xfrm>
            <a:custGeom>
              <a:avLst/>
              <a:gdLst>
                <a:gd name="connsiteX0" fmla="*/ 40802 w 50138"/>
                <a:gd name="connsiteY0" fmla="*/ 0 h 57745"/>
                <a:gd name="connsiteX1" fmla="*/ 50138 w 50138"/>
                <a:gd name="connsiteY1" fmla="*/ 0 h 57745"/>
                <a:gd name="connsiteX2" fmla="*/ 50138 w 50138"/>
                <a:gd name="connsiteY2" fmla="*/ 31812 h 57745"/>
                <a:gd name="connsiteX3" fmla="*/ 25127 w 50138"/>
                <a:gd name="connsiteY3" fmla="*/ 57746 h 57745"/>
                <a:gd name="connsiteX4" fmla="*/ 0 w 50138"/>
                <a:gd name="connsiteY4" fmla="*/ 31812 h 57745"/>
                <a:gd name="connsiteX5" fmla="*/ 0 w 50138"/>
                <a:gd name="connsiteY5" fmla="*/ 0 h 57745"/>
                <a:gd name="connsiteX6" fmla="*/ 9336 w 50138"/>
                <a:gd name="connsiteY6" fmla="*/ 0 h 57745"/>
                <a:gd name="connsiteX7" fmla="*/ 9336 w 50138"/>
                <a:gd name="connsiteY7" fmla="*/ 32734 h 57745"/>
                <a:gd name="connsiteX8" fmla="*/ 25127 w 50138"/>
                <a:gd name="connsiteY8" fmla="*/ 48986 h 57745"/>
                <a:gd name="connsiteX9" fmla="*/ 40802 w 50138"/>
                <a:gd name="connsiteY9" fmla="*/ 32734 h 57745"/>
                <a:gd name="connsiteX10" fmla="*/ 40802 w 50138"/>
                <a:gd name="connsiteY10" fmla="*/ 0 h 57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0138" h="57745">
                  <a:moveTo>
                    <a:pt x="40802" y="0"/>
                  </a:moveTo>
                  <a:lnTo>
                    <a:pt x="50138" y="0"/>
                  </a:lnTo>
                  <a:lnTo>
                    <a:pt x="50138" y="31812"/>
                  </a:lnTo>
                  <a:cubicBezTo>
                    <a:pt x="50138" y="47948"/>
                    <a:pt x="40341" y="57746"/>
                    <a:pt x="25127" y="57746"/>
                  </a:cubicBezTo>
                  <a:cubicBezTo>
                    <a:pt x="9913" y="57746"/>
                    <a:pt x="0" y="47948"/>
                    <a:pt x="0" y="31812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32734"/>
                  </a:lnTo>
                  <a:cubicBezTo>
                    <a:pt x="9336" y="43568"/>
                    <a:pt x="15791" y="48986"/>
                    <a:pt x="25127" y="48986"/>
                  </a:cubicBezTo>
                  <a:cubicBezTo>
                    <a:pt x="34463" y="48986"/>
                    <a:pt x="40802" y="43568"/>
                    <a:pt x="40802" y="32734"/>
                  </a:cubicBezTo>
                  <a:lnTo>
                    <a:pt x="40802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85" name="Freeform: Shape 484">
              <a:extLst>
                <a:ext uri="{FF2B5EF4-FFF2-40B4-BE49-F238E27FC236}">
                  <a16:creationId xmlns:a16="http://schemas.microsoft.com/office/drawing/2014/main" id="{1FA2181D-2498-391E-6BB3-D60671AD5012}"/>
                </a:ext>
              </a:extLst>
            </p:cNvPr>
            <p:cNvSpPr/>
            <p:nvPr/>
          </p:nvSpPr>
          <p:spPr>
            <a:xfrm>
              <a:off x="5188566" y="8104311"/>
              <a:ext cx="33655" cy="75841"/>
            </a:xfrm>
            <a:custGeom>
              <a:avLst/>
              <a:gdLst>
                <a:gd name="connsiteX0" fmla="*/ 19479 w 33655"/>
                <a:gd name="connsiteY0" fmla="*/ 75842 h 75841"/>
                <a:gd name="connsiteX1" fmla="*/ 0 w 33655"/>
                <a:gd name="connsiteY1" fmla="*/ 55210 h 75841"/>
                <a:gd name="connsiteX2" fmla="*/ 0 w 33655"/>
                <a:gd name="connsiteY2" fmla="*/ 0 h 75841"/>
                <a:gd name="connsiteX3" fmla="*/ 9336 w 33655"/>
                <a:gd name="connsiteY3" fmla="*/ 0 h 75841"/>
                <a:gd name="connsiteX4" fmla="*/ 9336 w 33655"/>
                <a:gd name="connsiteY4" fmla="*/ 18096 h 75841"/>
                <a:gd name="connsiteX5" fmla="*/ 32849 w 33655"/>
                <a:gd name="connsiteY5" fmla="*/ 18096 h 75841"/>
                <a:gd name="connsiteX6" fmla="*/ 32849 w 33655"/>
                <a:gd name="connsiteY6" fmla="*/ 26741 h 75841"/>
                <a:gd name="connsiteX7" fmla="*/ 9336 w 33655"/>
                <a:gd name="connsiteY7" fmla="*/ 26741 h 75841"/>
                <a:gd name="connsiteX8" fmla="*/ 9336 w 33655"/>
                <a:gd name="connsiteY8" fmla="*/ 55901 h 75841"/>
                <a:gd name="connsiteX9" fmla="*/ 20401 w 33655"/>
                <a:gd name="connsiteY9" fmla="*/ 66966 h 75841"/>
                <a:gd name="connsiteX10" fmla="*/ 33656 w 33655"/>
                <a:gd name="connsiteY10" fmla="*/ 62817 h 75841"/>
                <a:gd name="connsiteX11" fmla="*/ 33656 w 33655"/>
                <a:gd name="connsiteY11" fmla="*/ 71922 h 75841"/>
                <a:gd name="connsiteX12" fmla="*/ 19479 w 33655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5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86" name="Freeform: Shape 485">
              <a:extLst>
                <a:ext uri="{FF2B5EF4-FFF2-40B4-BE49-F238E27FC236}">
                  <a16:creationId xmlns:a16="http://schemas.microsoft.com/office/drawing/2014/main" id="{B2026C89-C650-7EA5-750F-73C84A47AEC0}"/>
                </a:ext>
              </a:extLst>
            </p:cNvPr>
            <p:cNvSpPr/>
            <p:nvPr/>
          </p:nvSpPr>
          <p:spPr>
            <a:xfrm>
              <a:off x="5233979" y="8092785"/>
              <a:ext cx="50944" cy="86445"/>
            </a:xfrm>
            <a:custGeom>
              <a:avLst/>
              <a:gdLst>
                <a:gd name="connsiteX0" fmla="*/ 9336 w 50944"/>
                <a:gd name="connsiteY0" fmla="*/ 86445 h 86445"/>
                <a:gd name="connsiteX1" fmla="*/ 0 w 50944"/>
                <a:gd name="connsiteY1" fmla="*/ 86445 h 86445"/>
                <a:gd name="connsiteX2" fmla="*/ 0 w 50944"/>
                <a:gd name="connsiteY2" fmla="*/ 0 h 86445"/>
                <a:gd name="connsiteX3" fmla="*/ 9336 w 50944"/>
                <a:gd name="connsiteY3" fmla="*/ 0 h 86445"/>
                <a:gd name="connsiteX4" fmla="*/ 9336 w 50944"/>
                <a:gd name="connsiteY4" fmla="*/ 40226 h 86445"/>
                <a:gd name="connsiteX5" fmla="*/ 29046 w 50944"/>
                <a:gd name="connsiteY5" fmla="*/ 28584 h 86445"/>
                <a:gd name="connsiteX6" fmla="*/ 50945 w 50944"/>
                <a:gd name="connsiteY6" fmla="*/ 53020 h 86445"/>
                <a:gd name="connsiteX7" fmla="*/ 50945 w 50944"/>
                <a:gd name="connsiteY7" fmla="*/ 86445 h 86445"/>
                <a:gd name="connsiteX8" fmla="*/ 41494 w 50944"/>
                <a:gd name="connsiteY8" fmla="*/ 86445 h 86445"/>
                <a:gd name="connsiteX9" fmla="*/ 41494 w 50944"/>
                <a:gd name="connsiteY9" fmla="*/ 54633 h 86445"/>
                <a:gd name="connsiteX10" fmla="*/ 26741 w 50944"/>
                <a:gd name="connsiteY10" fmla="*/ 37690 h 86445"/>
                <a:gd name="connsiteX11" fmla="*/ 9336 w 50944"/>
                <a:gd name="connsiteY11" fmla="*/ 57976 h 86445"/>
                <a:gd name="connsiteX12" fmla="*/ 9336 w 50944"/>
                <a:gd name="connsiteY12" fmla="*/ 86445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4" h="86445">
                  <a:moveTo>
                    <a:pt x="9336" y="86445"/>
                  </a:move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226"/>
                  </a:lnTo>
                  <a:cubicBezTo>
                    <a:pt x="13370" y="33195"/>
                    <a:pt x="20286" y="28584"/>
                    <a:pt x="29046" y="28584"/>
                  </a:cubicBezTo>
                  <a:cubicBezTo>
                    <a:pt x="43453" y="28584"/>
                    <a:pt x="50945" y="38958"/>
                    <a:pt x="50945" y="53020"/>
                  </a:cubicBezTo>
                  <a:lnTo>
                    <a:pt x="50945" y="86445"/>
                  </a:lnTo>
                  <a:lnTo>
                    <a:pt x="41494" y="86445"/>
                  </a:lnTo>
                  <a:lnTo>
                    <a:pt x="41494" y="54633"/>
                  </a:lnTo>
                  <a:cubicBezTo>
                    <a:pt x="41494" y="43568"/>
                    <a:pt x="36653" y="37690"/>
                    <a:pt x="26741" y="37690"/>
                  </a:cubicBezTo>
                  <a:cubicBezTo>
                    <a:pt x="16252" y="37690"/>
                    <a:pt x="9336" y="46680"/>
                    <a:pt x="9336" y="57976"/>
                  </a:cubicBezTo>
                  <a:lnTo>
                    <a:pt x="9336" y="86445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87" name="Freeform: Shape 486">
              <a:extLst>
                <a:ext uri="{FF2B5EF4-FFF2-40B4-BE49-F238E27FC236}">
                  <a16:creationId xmlns:a16="http://schemas.microsoft.com/office/drawing/2014/main" id="{8FA27415-D506-DA2E-3EAC-4911B50C8D42}"/>
                </a:ext>
              </a:extLst>
            </p:cNvPr>
            <p:cNvSpPr/>
            <p:nvPr/>
          </p:nvSpPr>
          <p:spPr>
            <a:xfrm>
              <a:off x="5298064" y="8121370"/>
              <a:ext cx="59128" cy="58783"/>
            </a:xfrm>
            <a:custGeom>
              <a:avLst/>
              <a:gdLst>
                <a:gd name="connsiteX0" fmla="*/ 0 w 59128"/>
                <a:gd name="connsiteY0" fmla="*/ 29277 h 58783"/>
                <a:gd name="connsiteX1" fmla="*/ 29852 w 59128"/>
                <a:gd name="connsiteY1" fmla="*/ 0 h 58783"/>
                <a:gd name="connsiteX2" fmla="*/ 59129 w 59128"/>
                <a:gd name="connsiteY2" fmla="*/ 29277 h 58783"/>
                <a:gd name="connsiteX3" fmla="*/ 29852 w 59128"/>
                <a:gd name="connsiteY3" fmla="*/ 58783 h 58783"/>
                <a:gd name="connsiteX4" fmla="*/ 0 w 59128"/>
                <a:gd name="connsiteY4" fmla="*/ 29277 h 58783"/>
                <a:gd name="connsiteX5" fmla="*/ 29737 w 59128"/>
                <a:gd name="connsiteY5" fmla="*/ 8875 h 58783"/>
                <a:gd name="connsiteX6" fmla="*/ 9682 w 59128"/>
                <a:gd name="connsiteY6" fmla="*/ 29391 h 58783"/>
                <a:gd name="connsiteX7" fmla="*/ 29737 w 59128"/>
                <a:gd name="connsiteY7" fmla="*/ 50023 h 58783"/>
                <a:gd name="connsiteX8" fmla="*/ 49447 w 59128"/>
                <a:gd name="connsiteY8" fmla="*/ 29391 h 58783"/>
                <a:gd name="connsiteX9" fmla="*/ 29737 w 59128"/>
                <a:gd name="connsiteY9" fmla="*/ 8875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3">
                  <a:moveTo>
                    <a:pt x="0" y="29277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9" y="12333"/>
                    <a:pt x="59129" y="29277"/>
                  </a:cubicBezTo>
                  <a:cubicBezTo>
                    <a:pt x="59129" y="46220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7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20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9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88" name="Freeform: Shape 487">
              <a:extLst>
                <a:ext uri="{FF2B5EF4-FFF2-40B4-BE49-F238E27FC236}">
                  <a16:creationId xmlns:a16="http://schemas.microsoft.com/office/drawing/2014/main" id="{470B1B96-D20E-89D7-309A-F1A7ABB9AE9A}"/>
                </a:ext>
              </a:extLst>
            </p:cNvPr>
            <p:cNvSpPr/>
            <p:nvPr/>
          </p:nvSpPr>
          <p:spPr>
            <a:xfrm>
              <a:off x="5372061" y="8121370"/>
              <a:ext cx="30083" cy="57860"/>
            </a:xfrm>
            <a:custGeom>
              <a:avLst/>
              <a:gdLst>
                <a:gd name="connsiteX0" fmla="*/ 9336 w 30083"/>
                <a:gd name="connsiteY0" fmla="*/ 57861 h 57860"/>
                <a:gd name="connsiteX1" fmla="*/ 0 w 30083"/>
                <a:gd name="connsiteY1" fmla="*/ 57861 h 57860"/>
                <a:gd name="connsiteX2" fmla="*/ 0 w 30083"/>
                <a:gd name="connsiteY2" fmla="*/ 1038 h 57860"/>
                <a:gd name="connsiteX3" fmla="*/ 9336 w 30083"/>
                <a:gd name="connsiteY3" fmla="*/ 1038 h 57860"/>
                <a:gd name="connsiteX4" fmla="*/ 9336 w 30083"/>
                <a:gd name="connsiteY4" fmla="*/ 13716 h 57860"/>
                <a:gd name="connsiteX5" fmla="*/ 30083 w 30083"/>
                <a:gd name="connsiteY5" fmla="*/ 0 h 57860"/>
                <a:gd name="connsiteX6" fmla="*/ 30083 w 30083"/>
                <a:gd name="connsiteY6" fmla="*/ 10604 h 57860"/>
                <a:gd name="connsiteX7" fmla="*/ 9336 w 30083"/>
                <a:gd name="connsiteY7" fmla="*/ 30660 h 57860"/>
                <a:gd name="connsiteX8" fmla="*/ 9336 w 30083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3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8" y="9106"/>
                    <a:pt x="9336" y="16713"/>
                    <a:pt x="9336" y="30660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89" name="Freeform: Shape 488">
              <a:extLst>
                <a:ext uri="{FF2B5EF4-FFF2-40B4-BE49-F238E27FC236}">
                  <a16:creationId xmlns:a16="http://schemas.microsoft.com/office/drawing/2014/main" id="{C5269554-D06D-DC23-B90F-6CF5A5CBD754}"/>
                </a:ext>
              </a:extLst>
            </p:cNvPr>
            <p:cNvSpPr/>
            <p:nvPr/>
          </p:nvSpPr>
          <p:spPr>
            <a:xfrm>
              <a:off x="5410212" y="8099471"/>
              <a:ext cx="16827" cy="79875"/>
            </a:xfrm>
            <a:custGeom>
              <a:avLst/>
              <a:gdLst>
                <a:gd name="connsiteX0" fmla="*/ 0 w 16827"/>
                <a:gd name="connsiteY0" fmla="*/ 6224 h 79875"/>
                <a:gd name="connsiteX1" fmla="*/ 5993 w 16827"/>
                <a:gd name="connsiteY1" fmla="*/ 0 h 79875"/>
                <a:gd name="connsiteX2" fmla="*/ 10028 w 16827"/>
                <a:gd name="connsiteY2" fmla="*/ 1268 h 79875"/>
                <a:gd name="connsiteX3" fmla="*/ 16828 w 16827"/>
                <a:gd name="connsiteY3" fmla="*/ 6108 h 79875"/>
                <a:gd name="connsiteX4" fmla="*/ 10028 w 16827"/>
                <a:gd name="connsiteY4" fmla="*/ 10835 h 79875"/>
                <a:gd name="connsiteX5" fmla="*/ 5993 w 16827"/>
                <a:gd name="connsiteY5" fmla="*/ 12218 h 79875"/>
                <a:gd name="connsiteX6" fmla="*/ 0 w 16827"/>
                <a:gd name="connsiteY6" fmla="*/ 6224 h 79875"/>
                <a:gd name="connsiteX7" fmla="*/ 1959 w 16827"/>
                <a:gd name="connsiteY7" fmla="*/ 23052 h 79875"/>
                <a:gd name="connsiteX8" fmla="*/ 11411 w 16827"/>
                <a:gd name="connsiteY8" fmla="*/ 23052 h 79875"/>
                <a:gd name="connsiteX9" fmla="*/ 11411 w 16827"/>
                <a:gd name="connsiteY9" fmla="*/ 79875 h 79875"/>
                <a:gd name="connsiteX10" fmla="*/ 1959 w 16827"/>
                <a:gd name="connsiteY10" fmla="*/ 79875 h 79875"/>
                <a:gd name="connsiteX11" fmla="*/ 1959 w 16827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7" h="79875">
                  <a:moveTo>
                    <a:pt x="0" y="6224"/>
                  </a:moveTo>
                  <a:cubicBezTo>
                    <a:pt x="0" y="2766"/>
                    <a:pt x="2651" y="0"/>
                    <a:pt x="5993" y="0"/>
                  </a:cubicBezTo>
                  <a:cubicBezTo>
                    <a:pt x="7492" y="0"/>
                    <a:pt x="8760" y="345"/>
                    <a:pt x="10028" y="1268"/>
                  </a:cubicBezTo>
                  <a:lnTo>
                    <a:pt x="16828" y="6108"/>
                  </a:lnTo>
                  <a:lnTo>
                    <a:pt x="10028" y="10835"/>
                  </a:lnTo>
                  <a:cubicBezTo>
                    <a:pt x="8760" y="11756"/>
                    <a:pt x="7492" y="12218"/>
                    <a:pt x="5993" y="12218"/>
                  </a:cubicBezTo>
                  <a:cubicBezTo>
                    <a:pt x="2651" y="12218"/>
                    <a:pt x="0" y="9566"/>
                    <a:pt x="0" y="6224"/>
                  </a:cubicBezTo>
                  <a:close/>
                  <a:moveTo>
                    <a:pt x="1959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59" y="79875"/>
                  </a:lnTo>
                  <a:lnTo>
                    <a:pt x="1959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90" name="Freeform: Shape 489">
              <a:extLst>
                <a:ext uri="{FF2B5EF4-FFF2-40B4-BE49-F238E27FC236}">
                  <a16:creationId xmlns:a16="http://schemas.microsoft.com/office/drawing/2014/main" id="{B26746BA-965C-CFE3-4FDF-8293199481EA}"/>
                </a:ext>
              </a:extLst>
            </p:cNvPr>
            <p:cNvSpPr/>
            <p:nvPr/>
          </p:nvSpPr>
          <p:spPr>
            <a:xfrm>
              <a:off x="5436376" y="8121370"/>
              <a:ext cx="40341" cy="58783"/>
            </a:xfrm>
            <a:custGeom>
              <a:avLst/>
              <a:gdLst>
                <a:gd name="connsiteX0" fmla="*/ 19479 w 40341"/>
                <a:gd name="connsiteY0" fmla="*/ 51176 h 58783"/>
                <a:gd name="connsiteX1" fmla="*/ 30890 w 40341"/>
                <a:gd name="connsiteY1" fmla="*/ 43107 h 58783"/>
                <a:gd name="connsiteX2" fmla="*/ 25011 w 40341"/>
                <a:gd name="connsiteY2" fmla="*/ 35846 h 58783"/>
                <a:gd name="connsiteX3" fmla="*/ 11641 w 40341"/>
                <a:gd name="connsiteY3" fmla="*/ 30429 h 58783"/>
                <a:gd name="connsiteX4" fmla="*/ 807 w 40341"/>
                <a:gd name="connsiteY4" fmla="*/ 16137 h 58783"/>
                <a:gd name="connsiteX5" fmla="*/ 20401 w 40341"/>
                <a:gd name="connsiteY5" fmla="*/ 0 h 58783"/>
                <a:gd name="connsiteX6" fmla="*/ 37575 w 40341"/>
                <a:gd name="connsiteY6" fmla="*/ 5187 h 58783"/>
                <a:gd name="connsiteX7" fmla="*/ 37575 w 40341"/>
                <a:gd name="connsiteY7" fmla="*/ 14869 h 58783"/>
                <a:gd name="connsiteX8" fmla="*/ 20516 w 40341"/>
                <a:gd name="connsiteY8" fmla="*/ 7723 h 58783"/>
                <a:gd name="connsiteX9" fmla="*/ 10143 w 40341"/>
                <a:gd name="connsiteY9" fmla="*/ 15214 h 58783"/>
                <a:gd name="connsiteX10" fmla="*/ 16252 w 40341"/>
                <a:gd name="connsiteY10" fmla="*/ 22361 h 58783"/>
                <a:gd name="connsiteX11" fmla="*/ 29737 w 40341"/>
                <a:gd name="connsiteY11" fmla="*/ 27778 h 58783"/>
                <a:gd name="connsiteX12" fmla="*/ 40341 w 40341"/>
                <a:gd name="connsiteY12" fmla="*/ 41379 h 58783"/>
                <a:gd name="connsiteX13" fmla="*/ 19248 w 40341"/>
                <a:gd name="connsiteY13" fmla="*/ 58783 h 58783"/>
                <a:gd name="connsiteX14" fmla="*/ 0 w 40341"/>
                <a:gd name="connsiteY14" fmla="*/ 53135 h 58783"/>
                <a:gd name="connsiteX15" fmla="*/ 0 w 40341"/>
                <a:gd name="connsiteY15" fmla="*/ 42993 h 58783"/>
                <a:gd name="connsiteX16" fmla="*/ 19479 w 40341"/>
                <a:gd name="connsiteY16" fmla="*/ 51176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3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6"/>
                    <a:pt x="29276" y="37575"/>
                    <a:pt x="25011" y="35846"/>
                  </a:cubicBezTo>
                  <a:lnTo>
                    <a:pt x="11641" y="30429"/>
                  </a:lnTo>
                  <a:cubicBezTo>
                    <a:pt x="4610" y="27432"/>
                    <a:pt x="807" y="23398"/>
                    <a:pt x="807" y="16137"/>
                  </a:cubicBezTo>
                  <a:cubicBezTo>
                    <a:pt x="807" y="6225"/>
                    <a:pt x="8760" y="0"/>
                    <a:pt x="20401" y="0"/>
                  </a:cubicBezTo>
                  <a:cubicBezTo>
                    <a:pt x="26971" y="0"/>
                    <a:pt x="33195" y="1845"/>
                    <a:pt x="37575" y="5187"/>
                  </a:cubicBezTo>
                  <a:lnTo>
                    <a:pt x="37575" y="14869"/>
                  </a:lnTo>
                  <a:cubicBezTo>
                    <a:pt x="32388" y="10374"/>
                    <a:pt x="26164" y="7723"/>
                    <a:pt x="20516" y="7723"/>
                  </a:cubicBezTo>
                  <a:cubicBezTo>
                    <a:pt x="14408" y="7723"/>
                    <a:pt x="10143" y="10489"/>
                    <a:pt x="10143" y="15214"/>
                  </a:cubicBezTo>
                  <a:cubicBezTo>
                    <a:pt x="10143" y="18557"/>
                    <a:pt x="11756" y="20632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9"/>
                  </a:cubicBezTo>
                  <a:cubicBezTo>
                    <a:pt x="40341" y="52098"/>
                    <a:pt x="31697" y="58783"/>
                    <a:pt x="19248" y="58783"/>
                  </a:cubicBezTo>
                  <a:cubicBezTo>
                    <a:pt x="11756" y="58783"/>
                    <a:pt x="4956" y="56823"/>
                    <a:pt x="0" y="53135"/>
                  </a:cubicBezTo>
                  <a:lnTo>
                    <a:pt x="0" y="42993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91" name="Freeform: Shape 490">
              <a:extLst>
                <a:ext uri="{FF2B5EF4-FFF2-40B4-BE49-F238E27FC236}">
                  <a16:creationId xmlns:a16="http://schemas.microsoft.com/office/drawing/2014/main" id="{7CA4029B-CE83-6F15-A413-270619F7B89B}"/>
                </a:ext>
              </a:extLst>
            </p:cNvPr>
            <p:cNvSpPr/>
            <p:nvPr/>
          </p:nvSpPr>
          <p:spPr>
            <a:xfrm>
              <a:off x="5486630" y="8121370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3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799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29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3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1" y="50139"/>
                    <a:pt x="44952" y="48064"/>
                    <a:pt x="50945" y="43799"/>
                  </a:cubicBezTo>
                  <a:lnTo>
                    <a:pt x="50945" y="52790"/>
                  </a:lnTo>
                  <a:cubicBezTo>
                    <a:pt x="44837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92" name="Freeform: Shape 491">
              <a:extLst>
                <a:ext uri="{FF2B5EF4-FFF2-40B4-BE49-F238E27FC236}">
                  <a16:creationId xmlns:a16="http://schemas.microsoft.com/office/drawing/2014/main" id="{47FD98AF-54EB-2BBD-E012-5659CC20F209}"/>
                </a:ext>
              </a:extLst>
            </p:cNvPr>
            <p:cNvSpPr/>
            <p:nvPr/>
          </p:nvSpPr>
          <p:spPr>
            <a:xfrm>
              <a:off x="5552329" y="8092785"/>
              <a:ext cx="58782" cy="87367"/>
            </a:xfrm>
            <a:custGeom>
              <a:avLst/>
              <a:gdLst>
                <a:gd name="connsiteX0" fmla="*/ 49331 w 58782"/>
                <a:gd name="connsiteY0" fmla="*/ 75726 h 87367"/>
                <a:gd name="connsiteX1" fmla="*/ 28585 w 58782"/>
                <a:gd name="connsiteY1" fmla="*/ 87368 h 87367"/>
                <a:gd name="connsiteX2" fmla="*/ 0 w 58782"/>
                <a:gd name="connsiteY2" fmla="*/ 58322 h 87367"/>
                <a:gd name="connsiteX3" fmla="*/ 28585 w 58782"/>
                <a:gd name="connsiteY3" fmla="*/ 28584 h 87367"/>
                <a:gd name="connsiteX4" fmla="*/ 49331 w 58782"/>
                <a:gd name="connsiteY4" fmla="*/ 40457 h 87367"/>
                <a:gd name="connsiteX5" fmla="*/ 49331 w 58782"/>
                <a:gd name="connsiteY5" fmla="*/ 0 h 87367"/>
                <a:gd name="connsiteX6" fmla="*/ 58783 w 58782"/>
                <a:gd name="connsiteY6" fmla="*/ 0 h 87367"/>
                <a:gd name="connsiteX7" fmla="*/ 58783 w 58782"/>
                <a:gd name="connsiteY7" fmla="*/ 86445 h 87367"/>
                <a:gd name="connsiteX8" fmla="*/ 49331 w 58782"/>
                <a:gd name="connsiteY8" fmla="*/ 86445 h 87367"/>
                <a:gd name="connsiteX9" fmla="*/ 49331 w 58782"/>
                <a:gd name="connsiteY9" fmla="*/ 75726 h 87367"/>
                <a:gd name="connsiteX10" fmla="*/ 9682 w 58782"/>
                <a:gd name="connsiteY10" fmla="*/ 58206 h 87367"/>
                <a:gd name="connsiteX11" fmla="*/ 29391 w 58782"/>
                <a:gd name="connsiteY11" fmla="*/ 78608 h 87367"/>
                <a:gd name="connsiteX12" fmla="*/ 49331 w 58782"/>
                <a:gd name="connsiteY12" fmla="*/ 58206 h 87367"/>
                <a:gd name="connsiteX13" fmla="*/ 29391 w 58782"/>
                <a:gd name="connsiteY13" fmla="*/ 37460 h 87367"/>
                <a:gd name="connsiteX14" fmla="*/ 9682 w 58782"/>
                <a:gd name="connsiteY14" fmla="*/ 58206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49331" y="75726"/>
                  </a:moveTo>
                  <a:cubicBezTo>
                    <a:pt x="45067" y="82872"/>
                    <a:pt x="37690" y="87368"/>
                    <a:pt x="28585" y="87368"/>
                  </a:cubicBezTo>
                  <a:cubicBezTo>
                    <a:pt x="11872" y="87368"/>
                    <a:pt x="0" y="75150"/>
                    <a:pt x="0" y="58322"/>
                  </a:cubicBezTo>
                  <a:cubicBezTo>
                    <a:pt x="0" y="41494"/>
                    <a:pt x="11872" y="28584"/>
                    <a:pt x="28585" y="28584"/>
                  </a:cubicBezTo>
                  <a:cubicBezTo>
                    <a:pt x="37690" y="28584"/>
                    <a:pt x="45067" y="33080"/>
                    <a:pt x="49331" y="40457"/>
                  </a:cubicBezTo>
                  <a:lnTo>
                    <a:pt x="49331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1" y="86445"/>
                  </a:lnTo>
                  <a:lnTo>
                    <a:pt x="49331" y="75726"/>
                  </a:lnTo>
                  <a:close/>
                  <a:moveTo>
                    <a:pt x="9682" y="58206"/>
                  </a:moveTo>
                  <a:cubicBezTo>
                    <a:pt x="9682" y="69963"/>
                    <a:pt x="17981" y="78608"/>
                    <a:pt x="29391" y="78608"/>
                  </a:cubicBezTo>
                  <a:cubicBezTo>
                    <a:pt x="40802" y="78608"/>
                    <a:pt x="49331" y="69963"/>
                    <a:pt x="49331" y="58206"/>
                  </a:cubicBezTo>
                  <a:cubicBezTo>
                    <a:pt x="49331" y="46450"/>
                    <a:pt x="41033" y="37460"/>
                    <a:pt x="29391" y="37460"/>
                  </a:cubicBezTo>
                  <a:cubicBezTo>
                    <a:pt x="17750" y="37460"/>
                    <a:pt x="9682" y="46220"/>
                    <a:pt x="9682" y="5820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93" name="Freeform: Shape 492">
              <a:extLst>
                <a:ext uri="{FF2B5EF4-FFF2-40B4-BE49-F238E27FC236}">
                  <a16:creationId xmlns:a16="http://schemas.microsoft.com/office/drawing/2014/main" id="{51789808-6501-4EC1-9BF8-DE16254CA1B4}"/>
                </a:ext>
              </a:extLst>
            </p:cNvPr>
            <p:cNvSpPr/>
            <p:nvPr/>
          </p:nvSpPr>
          <p:spPr>
            <a:xfrm>
              <a:off x="5652490" y="8121370"/>
              <a:ext cx="40341" cy="58783"/>
            </a:xfrm>
            <a:custGeom>
              <a:avLst/>
              <a:gdLst>
                <a:gd name="connsiteX0" fmla="*/ 19479 w 40341"/>
                <a:gd name="connsiteY0" fmla="*/ 51176 h 58783"/>
                <a:gd name="connsiteX1" fmla="*/ 30890 w 40341"/>
                <a:gd name="connsiteY1" fmla="*/ 43107 h 58783"/>
                <a:gd name="connsiteX2" fmla="*/ 25011 w 40341"/>
                <a:gd name="connsiteY2" fmla="*/ 35846 h 58783"/>
                <a:gd name="connsiteX3" fmla="*/ 11641 w 40341"/>
                <a:gd name="connsiteY3" fmla="*/ 30429 h 58783"/>
                <a:gd name="connsiteX4" fmla="*/ 807 w 40341"/>
                <a:gd name="connsiteY4" fmla="*/ 16137 h 58783"/>
                <a:gd name="connsiteX5" fmla="*/ 20401 w 40341"/>
                <a:gd name="connsiteY5" fmla="*/ 0 h 58783"/>
                <a:gd name="connsiteX6" fmla="*/ 37575 w 40341"/>
                <a:gd name="connsiteY6" fmla="*/ 5187 h 58783"/>
                <a:gd name="connsiteX7" fmla="*/ 37575 w 40341"/>
                <a:gd name="connsiteY7" fmla="*/ 14869 h 58783"/>
                <a:gd name="connsiteX8" fmla="*/ 20516 w 40341"/>
                <a:gd name="connsiteY8" fmla="*/ 7723 h 58783"/>
                <a:gd name="connsiteX9" fmla="*/ 10143 w 40341"/>
                <a:gd name="connsiteY9" fmla="*/ 15214 h 58783"/>
                <a:gd name="connsiteX10" fmla="*/ 16252 w 40341"/>
                <a:gd name="connsiteY10" fmla="*/ 22361 h 58783"/>
                <a:gd name="connsiteX11" fmla="*/ 29737 w 40341"/>
                <a:gd name="connsiteY11" fmla="*/ 27778 h 58783"/>
                <a:gd name="connsiteX12" fmla="*/ 40341 w 40341"/>
                <a:gd name="connsiteY12" fmla="*/ 41379 h 58783"/>
                <a:gd name="connsiteX13" fmla="*/ 19248 w 40341"/>
                <a:gd name="connsiteY13" fmla="*/ 58783 h 58783"/>
                <a:gd name="connsiteX14" fmla="*/ 0 w 40341"/>
                <a:gd name="connsiteY14" fmla="*/ 53135 h 58783"/>
                <a:gd name="connsiteX15" fmla="*/ 0 w 40341"/>
                <a:gd name="connsiteY15" fmla="*/ 42993 h 58783"/>
                <a:gd name="connsiteX16" fmla="*/ 19479 w 40341"/>
                <a:gd name="connsiteY16" fmla="*/ 51176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3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6"/>
                    <a:pt x="29276" y="37575"/>
                    <a:pt x="25011" y="35846"/>
                  </a:cubicBezTo>
                  <a:lnTo>
                    <a:pt x="11641" y="30429"/>
                  </a:lnTo>
                  <a:cubicBezTo>
                    <a:pt x="4610" y="27432"/>
                    <a:pt x="807" y="23398"/>
                    <a:pt x="807" y="16137"/>
                  </a:cubicBezTo>
                  <a:cubicBezTo>
                    <a:pt x="807" y="6225"/>
                    <a:pt x="8760" y="0"/>
                    <a:pt x="20401" y="0"/>
                  </a:cubicBezTo>
                  <a:cubicBezTo>
                    <a:pt x="26971" y="0"/>
                    <a:pt x="33195" y="1845"/>
                    <a:pt x="37575" y="5187"/>
                  </a:cubicBezTo>
                  <a:lnTo>
                    <a:pt x="37575" y="14869"/>
                  </a:lnTo>
                  <a:cubicBezTo>
                    <a:pt x="32388" y="10374"/>
                    <a:pt x="26164" y="7723"/>
                    <a:pt x="20516" y="7723"/>
                  </a:cubicBezTo>
                  <a:cubicBezTo>
                    <a:pt x="14408" y="7723"/>
                    <a:pt x="10143" y="10489"/>
                    <a:pt x="10143" y="15214"/>
                  </a:cubicBezTo>
                  <a:cubicBezTo>
                    <a:pt x="10143" y="18557"/>
                    <a:pt x="11756" y="20632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9"/>
                  </a:cubicBezTo>
                  <a:cubicBezTo>
                    <a:pt x="40341" y="52098"/>
                    <a:pt x="31697" y="58783"/>
                    <a:pt x="19248" y="58783"/>
                  </a:cubicBezTo>
                  <a:cubicBezTo>
                    <a:pt x="11756" y="58783"/>
                    <a:pt x="4956" y="56823"/>
                    <a:pt x="0" y="53135"/>
                  </a:cubicBezTo>
                  <a:lnTo>
                    <a:pt x="0" y="42993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94" name="Freeform: Shape 493">
              <a:extLst>
                <a:ext uri="{FF2B5EF4-FFF2-40B4-BE49-F238E27FC236}">
                  <a16:creationId xmlns:a16="http://schemas.microsoft.com/office/drawing/2014/main" id="{D7A8B391-6291-1F50-C76B-2D1CF89C3898}"/>
                </a:ext>
              </a:extLst>
            </p:cNvPr>
            <p:cNvSpPr/>
            <p:nvPr/>
          </p:nvSpPr>
          <p:spPr>
            <a:xfrm>
              <a:off x="5702743" y="8121370"/>
              <a:ext cx="59128" cy="58783"/>
            </a:xfrm>
            <a:custGeom>
              <a:avLst/>
              <a:gdLst>
                <a:gd name="connsiteX0" fmla="*/ 0 w 59128"/>
                <a:gd name="connsiteY0" fmla="*/ 29277 h 58783"/>
                <a:gd name="connsiteX1" fmla="*/ 29852 w 59128"/>
                <a:gd name="connsiteY1" fmla="*/ 0 h 58783"/>
                <a:gd name="connsiteX2" fmla="*/ 59129 w 59128"/>
                <a:gd name="connsiteY2" fmla="*/ 29277 h 58783"/>
                <a:gd name="connsiteX3" fmla="*/ 29852 w 59128"/>
                <a:gd name="connsiteY3" fmla="*/ 58783 h 58783"/>
                <a:gd name="connsiteX4" fmla="*/ 0 w 59128"/>
                <a:gd name="connsiteY4" fmla="*/ 29277 h 58783"/>
                <a:gd name="connsiteX5" fmla="*/ 29737 w 59128"/>
                <a:gd name="connsiteY5" fmla="*/ 8875 h 58783"/>
                <a:gd name="connsiteX6" fmla="*/ 9682 w 59128"/>
                <a:gd name="connsiteY6" fmla="*/ 29391 h 58783"/>
                <a:gd name="connsiteX7" fmla="*/ 29737 w 59128"/>
                <a:gd name="connsiteY7" fmla="*/ 50023 h 58783"/>
                <a:gd name="connsiteX8" fmla="*/ 49447 w 59128"/>
                <a:gd name="connsiteY8" fmla="*/ 29391 h 58783"/>
                <a:gd name="connsiteX9" fmla="*/ 29737 w 59128"/>
                <a:gd name="connsiteY9" fmla="*/ 8875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3">
                  <a:moveTo>
                    <a:pt x="0" y="29277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9" y="12333"/>
                    <a:pt x="59129" y="29277"/>
                  </a:cubicBezTo>
                  <a:cubicBezTo>
                    <a:pt x="59129" y="46220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7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20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9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95" name="Freeform: Shape 494">
              <a:extLst>
                <a:ext uri="{FF2B5EF4-FFF2-40B4-BE49-F238E27FC236}">
                  <a16:creationId xmlns:a16="http://schemas.microsoft.com/office/drawing/2014/main" id="{7A59E042-B261-9682-DABF-C4DEAB18DA3C}"/>
                </a:ext>
              </a:extLst>
            </p:cNvPr>
            <p:cNvSpPr/>
            <p:nvPr/>
          </p:nvSpPr>
          <p:spPr>
            <a:xfrm>
              <a:off x="5774551" y="8122407"/>
              <a:ext cx="50138" cy="57745"/>
            </a:xfrm>
            <a:custGeom>
              <a:avLst/>
              <a:gdLst>
                <a:gd name="connsiteX0" fmla="*/ 40802 w 50138"/>
                <a:gd name="connsiteY0" fmla="*/ 0 h 57745"/>
                <a:gd name="connsiteX1" fmla="*/ 50138 w 50138"/>
                <a:gd name="connsiteY1" fmla="*/ 0 h 57745"/>
                <a:gd name="connsiteX2" fmla="*/ 50138 w 50138"/>
                <a:gd name="connsiteY2" fmla="*/ 31812 h 57745"/>
                <a:gd name="connsiteX3" fmla="*/ 25127 w 50138"/>
                <a:gd name="connsiteY3" fmla="*/ 57746 h 57745"/>
                <a:gd name="connsiteX4" fmla="*/ 0 w 50138"/>
                <a:gd name="connsiteY4" fmla="*/ 31812 h 57745"/>
                <a:gd name="connsiteX5" fmla="*/ 0 w 50138"/>
                <a:gd name="connsiteY5" fmla="*/ 0 h 57745"/>
                <a:gd name="connsiteX6" fmla="*/ 9336 w 50138"/>
                <a:gd name="connsiteY6" fmla="*/ 0 h 57745"/>
                <a:gd name="connsiteX7" fmla="*/ 9336 w 50138"/>
                <a:gd name="connsiteY7" fmla="*/ 32734 h 57745"/>
                <a:gd name="connsiteX8" fmla="*/ 25127 w 50138"/>
                <a:gd name="connsiteY8" fmla="*/ 48986 h 57745"/>
                <a:gd name="connsiteX9" fmla="*/ 40802 w 50138"/>
                <a:gd name="connsiteY9" fmla="*/ 32734 h 57745"/>
                <a:gd name="connsiteX10" fmla="*/ 40802 w 50138"/>
                <a:gd name="connsiteY10" fmla="*/ 0 h 57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0138" h="57745">
                  <a:moveTo>
                    <a:pt x="40802" y="0"/>
                  </a:moveTo>
                  <a:lnTo>
                    <a:pt x="50138" y="0"/>
                  </a:lnTo>
                  <a:lnTo>
                    <a:pt x="50138" y="31812"/>
                  </a:lnTo>
                  <a:cubicBezTo>
                    <a:pt x="50138" y="47948"/>
                    <a:pt x="40341" y="57746"/>
                    <a:pt x="25127" y="57746"/>
                  </a:cubicBezTo>
                  <a:cubicBezTo>
                    <a:pt x="9912" y="57746"/>
                    <a:pt x="0" y="47948"/>
                    <a:pt x="0" y="31812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32734"/>
                  </a:lnTo>
                  <a:cubicBezTo>
                    <a:pt x="9336" y="43568"/>
                    <a:pt x="15791" y="48986"/>
                    <a:pt x="25127" y="48986"/>
                  </a:cubicBezTo>
                  <a:cubicBezTo>
                    <a:pt x="34463" y="48986"/>
                    <a:pt x="40802" y="43568"/>
                    <a:pt x="40802" y="32734"/>
                  </a:cubicBezTo>
                  <a:lnTo>
                    <a:pt x="40802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96" name="Freeform: Shape 495">
              <a:extLst>
                <a:ext uri="{FF2B5EF4-FFF2-40B4-BE49-F238E27FC236}">
                  <a16:creationId xmlns:a16="http://schemas.microsoft.com/office/drawing/2014/main" id="{1C84F47E-ACCC-0C9F-F889-3852446F740E}"/>
                </a:ext>
              </a:extLst>
            </p:cNvPr>
            <p:cNvSpPr/>
            <p:nvPr/>
          </p:nvSpPr>
          <p:spPr>
            <a:xfrm>
              <a:off x="5842209" y="8121370"/>
              <a:ext cx="30083" cy="57860"/>
            </a:xfrm>
            <a:custGeom>
              <a:avLst/>
              <a:gdLst>
                <a:gd name="connsiteX0" fmla="*/ 9336 w 30083"/>
                <a:gd name="connsiteY0" fmla="*/ 57861 h 57860"/>
                <a:gd name="connsiteX1" fmla="*/ 0 w 30083"/>
                <a:gd name="connsiteY1" fmla="*/ 57861 h 57860"/>
                <a:gd name="connsiteX2" fmla="*/ 0 w 30083"/>
                <a:gd name="connsiteY2" fmla="*/ 1038 h 57860"/>
                <a:gd name="connsiteX3" fmla="*/ 9336 w 30083"/>
                <a:gd name="connsiteY3" fmla="*/ 1038 h 57860"/>
                <a:gd name="connsiteX4" fmla="*/ 9336 w 30083"/>
                <a:gd name="connsiteY4" fmla="*/ 13716 h 57860"/>
                <a:gd name="connsiteX5" fmla="*/ 30083 w 30083"/>
                <a:gd name="connsiteY5" fmla="*/ 0 h 57860"/>
                <a:gd name="connsiteX6" fmla="*/ 30083 w 30083"/>
                <a:gd name="connsiteY6" fmla="*/ 10604 h 57860"/>
                <a:gd name="connsiteX7" fmla="*/ 9336 w 30083"/>
                <a:gd name="connsiteY7" fmla="*/ 30660 h 57860"/>
                <a:gd name="connsiteX8" fmla="*/ 9336 w 30083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3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8" y="9106"/>
                    <a:pt x="9336" y="16713"/>
                    <a:pt x="9336" y="30660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97" name="Freeform: Shape 496">
              <a:extLst>
                <a:ext uri="{FF2B5EF4-FFF2-40B4-BE49-F238E27FC236}">
                  <a16:creationId xmlns:a16="http://schemas.microsoft.com/office/drawing/2014/main" id="{4523B0C8-905D-C81F-694D-1B30C97A13BE}"/>
                </a:ext>
              </a:extLst>
            </p:cNvPr>
            <p:cNvSpPr/>
            <p:nvPr/>
          </p:nvSpPr>
          <p:spPr>
            <a:xfrm>
              <a:off x="5877594" y="8121370"/>
              <a:ext cx="48524" cy="58783"/>
            </a:xfrm>
            <a:custGeom>
              <a:avLst/>
              <a:gdLst>
                <a:gd name="connsiteX0" fmla="*/ 30429 w 48524"/>
                <a:gd name="connsiteY0" fmla="*/ 50023 h 58783"/>
                <a:gd name="connsiteX1" fmla="*/ 48525 w 48524"/>
                <a:gd name="connsiteY1" fmla="*/ 43914 h 58783"/>
                <a:gd name="connsiteX2" fmla="*/ 48525 w 48524"/>
                <a:gd name="connsiteY2" fmla="*/ 53481 h 58783"/>
                <a:gd name="connsiteX3" fmla="*/ 29622 w 48524"/>
                <a:gd name="connsiteY3" fmla="*/ 58783 h 58783"/>
                <a:gd name="connsiteX4" fmla="*/ 0 w 48524"/>
                <a:gd name="connsiteY4" fmla="*/ 29391 h 58783"/>
                <a:gd name="connsiteX5" fmla="*/ 29737 w 48524"/>
                <a:gd name="connsiteY5" fmla="*/ 0 h 58783"/>
                <a:gd name="connsiteX6" fmla="*/ 47948 w 48524"/>
                <a:gd name="connsiteY6" fmla="*/ 5763 h 58783"/>
                <a:gd name="connsiteX7" fmla="*/ 47948 w 48524"/>
                <a:gd name="connsiteY7" fmla="*/ 16137 h 58783"/>
                <a:gd name="connsiteX8" fmla="*/ 30314 w 48524"/>
                <a:gd name="connsiteY8" fmla="*/ 8875 h 58783"/>
                <a:gd name="connsiteX9" fmla="*/ 9682 w 48524"/>
                <a:gd name="connsiteY9" fmla="*/ 29391 h 58783"/>
                <a:gd name="connsiteX10" fmla="*/ 30429 w 48524"/>
                <a:gd name="connsiteY10" fmla="*/ 5002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3">
                  <a:moveTo>
                    <a:pt x="30429" y="50023"/>
                  </a:moveTo>
                  <a:cubicBezTo>
                    <a:pt x="37344" y="50023"/>
                    <a:pt x="43568" y="48179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60"/>
                    <a:pt x="47948" y="5763"/>
                  </a:cubicBezTo>
                  <a:lnTo>
                    <a:pt x="47948" y="16137"/>
                  </a:lnTo>
                  <a:cubicBezTo>
                    <a:pt x="43453" y="11411"/>
                    <a:pt x="37344" y="8875"/>
                    <a:pt x="30314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98" name="Freeform: Shape 497">
              <a:extLst>
                <a:ext uri="{FF2B5EF4-FFF2-40B4-BE49-F238E27FC236}">
                  <a16:creationId xmlns:a16="http://schemas.microsoft.com/office/drawing/2014/main" id="{98D2D616-1AFA-760F-F8BF-0ABA2D45F3E1}"/>
                </a:ext>
              </a:extLst>
            </p:cNvPr>
            <p:cNvSpPr/>
            <p:nvPr/>
          </p:nvSpPr>
          <p:spPr>
            <a:xfrm>
              <a:off x="5936722" y="8121370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4 w 55094"/>
                <a:gd name="connsiteY2" fmla="*/ 28354 h 58783"/>
                <a:gd name="connsiteX3" fmla="*/ 54864 w 55094"/>
                <a:gd name="connsiteY3" fmla="*/ 33080 h 58783"/>
                <a:gd name="connsiteX4" fmla="*/ 9912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799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29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0" y="0"/>
                    <a:pt x="55094" y="12102"/>
                    <a:pt x="55094" y="28354"/>
                  </a:cubicBezTo>
                  <a:cubicBezTo>
                    <a:pt x="55094" y="29968"/>
                    <a:pt x="55094" y="31467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0" y="50139"/>
                    <a:pt x="44951" y="48064"/>
                    <a:pt x="50945" y="43799"/>
                  </a:cubicBezTo>
                  <a:lnTo>
                    <a:pt x="50945" y="52790"/>
                  </a:lnTo>
                  <a:cubicBezTo>
                    <a:pt x="44837" y="56939"/>
                    <a:pt x="37920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99" name="Freeform: Shape 498">
              <a:extLst>
                <a:ext uri="{FF2B5EF4-FFF2-40B4-BE49-F238E27FC236}">
                  <a16:creationId xmlns:a16="http://schemas.microsoft.com/office/drawing/2014/main" id="{004964C2-0570-4C6F-3CCA-FCF1FD109445}"/>
                </a:ext>
              </a:extLst>
            </p:cNvPr>
            <p:cNvSpPr/>
            <p:nvPr/>
          </p:nvSpPr>
          <p:spPr>
            <a:xfrm>
              <a:off x="6002536" y="8121370"/>
              <a:ext cx="40341" cy="58783"/>
            </a:xfrm>
            <a:custGeom>
              <a:avLst/>
              <a:gdLst>
                <a:gd name="connsiteX0" fmla="*/ 19478 w 40341"/>
                <a:gd name="connsiteY0" fmla="*/ 51176 h 58783"/>
                <a:gd name="connsiteX1" fmla="*/ 30890 w 40341"/>
                <a:gd name="connsiteY1" fmla="*/ 43107 h 58783"/>
                <a:gd name="connsiteX2" fmla="*/ 25011 w 40341"/>
                <a:gd name="connsiteY2" fmla="*/ 35846 h 58783"/>
                <a:gd name="connsiteX3" fmla="*/ 11641 w 40341"/>
                <a:gd name="connsiteY3" fmla="*/ 30429 h 58783"/>
                <a:gd name="connsiteX4" fmla="*/ 806 w 40341"/>
                <a:gd name="connsiteY4" fmla="*/ 16137 h 58783"/>
                <a:gd name="connsiteX5" fmla="*/ 20401 w 40341"/>
                <a:gd name="connsiteY5" fmla="*/ 0 h 58783"/>
                <a:gd name="connsiteX6" fmla="*/ 37574 w 40341"/>
                <a:gd name="connsiteY6" fmla="*/ 5187 h 58783"/>
                <a:gd name="connsiteX7" fmla="*/ 37574 w 40341"/>
                <a:gd name="connsiteY7" fmla="*/ 14869 h 58783"/>
                <a:gd name="connsiteX8" fmla="*/ 20516 w 40341"/>
                <a:gd name="connsiteY8" fmla="*/ 7723 h 58783"/>
                <a:gd name="connsiteX9" fmla="*/ 10142 w 40341"/>
                <a:gd name="connsiteY9" fmla="*/ 15214 h 58783"/>
                <a:gd name="connsiteX10" fmla="*/ 16251 w 40341"/>
                <a:gd name="connsiteY10" fmla="*/ 22361 h 58783"/>
                <a:gd name="connsiteX11" fmla="*/ 29737 w 40341"/>
                <a:gd name="connsiteY11" fmla="*/ 27778 h 58783"/>
                <a:gd name="connsiteX12" fmla="*/ 40341 w 40341"/>
                <a:gd name="connsiteY12" fmla="*/ 41379 h 58783"/>
                <a:gd name="connsiteX13" fmla="*/ 19248 w 40341"/>
                <a:gd name="connsiteY13" fmla="*/ 58783 h 58783"/>
                <a:gd name="connsiteX14" fmla="*/ 0 w 40341"/>
                <a:gd name="connsiteY14" fmla="*/ 53135 h 58783"/>
                <a:gd name="connsiteX15" fmla="*/ 0 w 40341"/>
                <a:gd name="connsiteY15" fmla="*/ 42993 h 58783"/>
                <a:gd name="connsiteX16" fmla="*/ 19478 w 40341"/>
                <a:gd name="connsiteY16" fmla="*/ 51176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3">
                  <a:moveTo>
                    <a:pt x="19478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6"/>
                    <a:pt x="29276" y="37575"/>
                    <a:pt x="25011" y="35846"/>
                  </a:cubicBezTo>
                  <a:lnTo>
                    <a:pt x="11641" y="30429"/>
                  </a:lnTo>
                  <a:cubicBezTo>
                    <a:pt x="4610" y="27432"/>
                    <a:pt x="806" y="23398"/>
                    <a:pt x="806" y="16137"/>
                  </a:cubicBezTo>
                  <a:cubicBezTo>
                    <a:pt x="806" y="6225"/>
                    <a:pt x="8759" y="0"/>
                    <a:pt x="20401" y="0"/>
                  </a:cubicBezTo>
                  <a:cubicBezTo>
                    <a:pt x="26971" y="0"/>
                    <a:pt x="33194" y="1845"/>
                    <a:pt x="37574" y="5187"/>
                  </a:cubicBezTo>
                  <a:lnTo>
                    <a:pt x="37574" y="14869"/>
                  </a:lnTo>
                  <a:cubicBezTo>
                    <a:pt x="32388" y="10374"/>
                    <a:pt x="26164" y="7723"/>
                    <a:pt x="20516" y="7723"/>
                  </a:cubicBezTo>
                  <a:cubicBezTo>
                    <a:pt x="14408" y="7723"/>
                    <a:pt x="10142" y="10489"/>
                    <a:pt x="10142" y="15214"/>
                  </a:cubicBezTo>
                  <a:cubicBezTo>
                    <a:pt x="10142" y="18557"/>
                    <a:pt x="11756" y="20632"/>
                    <a:pt x="16251" y="22361"/>
                  </a:cubicBezTo>
                  <a:lnTo>
                    <a:pt x="29737" y="27778"/>
                  </a:lnTo>
                  <a:cubicBezTo>
                    <a:pt x="36998" y="30890"/>
                    <a:pt x="40341" y="35270"/>
                    <a:pt x="40341" y="41379"/>
                  </a:cubicBezTo>
                  <a:cubicBezTo>
                    <a:pt x="40341" y="52098"/>
                    <a:pt x="31697" y="58783"/>
                    <a:pt x="19248" y="58783"/>
                  </a:cubicBezTo>
                  <a:cubicBezTo>
                    <a:pt x="11756" y="58783"/>
                    <a:pt x="4956" y="56823"/>
                    <a:pt x="0" y="53135"/>
                  </a:cubicBezTo>
                  <a:lnTo>
                    <a:pt x="0" y="42993"/>
                  </a:lnTo>
                  <a:cubicBezTo>
                    <a:pt x="6108" y="48640"/>
                    <a:pt x="12794" y="51176"/>
                    <a:pt x="19478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00" name="Freeform: Shape 499">
              <a:extLst>
                <a:ext uri="{FF2B5EF4-FFF2-40B4-BE49-F238E27FC236}">
                  <a16:creationId xmlns:a16="http://schemas.microsoft.com/office/drawing/2014/main" id="{F28B27B2-3C2A-8D83-6F86-B82E7B00EBB6}"/>
                </a:ext>
              </a:extLst>
            </p:cNvPr>
            <p:cNvSpPr/>
            <p:nvPr/>
          </p:nvSpPr>
          <p:spPr>
            <a:xfrm>
              <a:off x="3745044" y="8259682"/>
              <a:ext cx="59128" cy="58783"/>
            </a:xfrm>
            <a:custGeom>
              <a:avLst/>
              <a:gdLst>
                <a:gd name="connsiteX0" fmla="*/ 0 w 59128"/>
                <a:gd name="connsiteY0" fmla="*/ 29277 h 58783"/>
                <a:gd name="connsiteX1" fmla="*/ 29852 w 59128"/>
                <a:gd name="connsiteY1" fmla="*/ 0 h 58783"/>
                <a:gd name="connsiteX2" fmla="*/ 59128 w 59128"/>
                <a:gd name="connsiteY2" fmla="*/ 29277 h 58783"/>
                <a:gd name="connsiteX3" fmla="*/ 29852 w 59128"/>
                <a:gd name="connsiteY3" fmla="*/ 58783 h 58783"/>
                <a:gd name="connsiteX4" fmla="*/ 0 w 59128"/>
                <a:gd name="connsiteY4" fmla="*/ 29277 h 58783"/>
                <a:gd name="connsiteX5" fmla="*/ 29737 w 59128"/>
                <a:gd name="connsiteY5" fmla="*/ 8875 h 58783"/>
                <a:gd name="connsiteX6" fmla="*/ 9682 w 59128"/>
                <a:gd name="connsiteY6" fmla="*/ 29391 h 58783"/>
                <a:gd name="connsiteX7" fmla="*/ 29737 w 59128"/>
                <a:gd name="connsiteY7" fmla="*/ 50023 h 58783"/>
                <a:gd name="connsiteX8" fmla="*/ 49447 w 59128"/>
                <a:gd name="connsiteY8" fmla="*/ 29391 h 58783"/>
                <a:gd name="connsiteX9" fmla="*/ 29737 w 59128"/>
                <a:gd name="connsiteY9" fmla="*/ 8875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3">
                  <a:moveTo>
                    <a:pt x="0" y="29277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8" y="12333"/>
                    <a:pt x="59128" y="29277"/>
                  </a:cubicBezTo>
                  <a:cubicBezTo>
                    <a:pt x="59128" y="46220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7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20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9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01" name="Freeform: Shape 500">
              <a:extLst>
                <a:ext uri="{FF2B5EF4-FFF2-40B4-BE49-F238E27FC236}">
                  <a16:creationId xmlns:a16="http://schemas.microsoft.com/office/drawing/2014/main" id="{3A28E82E-E1F4-AE96-A423-ED2F75D264FF}"/>
                </a:ext>
              </a:extLst>
            </p:cNvPr>
            <p:cNvSpPr/>
            <p:nvPr/>
          </p:nvSpPr>
          <p:spPr>
            <a:xfrm>
              <a:off x="3819041" y="8259682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8 h 57860"/>
                <a:gd name="connsiteX3" fmla="*/ 9336 w 50945"/>
                <a:gd name="connsiteY3" fmla="*/ 1038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1 w 50945"/>
                <a:gd name="connsiteY10" fmla="*/ 9106 h 57860"/>
                <a:gd name="connsiteX11" fmla="*/ 9336 w 50945"/>
                <a:gd name="connsiteY11" fmla="*/ 29391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1" y="9106"/>
                  </a:cubicBezTo>
                  <a:cubicBezTo>
                    <a:pt x="16252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02" name="Freeform: Shape 501">
              <a:extLst>
                <a:ext uri="{FF2B5EF4-FFF2-40B4-BE49-F238E27FC236}">
                  <a16:creationId xmlns:a16="http://schemas.microsoft.com/office/drawing/2014/main" id="{8AA83992-DE0B-01CC-05A7-6611BE9E0F23}"/>
                </a:ext>
              </a:extLst>
            </p:cNvPr>
            <p:cNvSpPr/>
            <p:nvPr/>
          </p:nvSpPr>
          <p:spPr>
            <a:xfrm>
              <a:off x="3913555" y="8242624"/>
              <a:ext cx="33655" cy="75841"/>
            </a:xfrm>
            <a:custGeom>
              <a:avLst/>
              <a:gdLst>
                <a:gd name="connsiteX0" fmla="*/ 19479 w 33655"/>
                <a:gd name="connsiteY0" fmla="*/ 75842 h 75841"/>
                <a:gd name="connsiteX1" fmla="*/ 0 w 33655"/>
                <a:gd name="connsiteY1" fmla="*/ 55210 h 75841"/>
                <a:gd name="connsiteX2" fmla="*/ 0 w 33655"/>
                <a:gd name="connsiteY2" fmla="*/ 0 h 75841"/>
                <a:gd name="connsiteX3" fmla="*/ 9336 w 33655"/>
                <a:gd name="connsiteY3" fmla="*/ 0 h 75841"/>
                <a:gd name="connsiteX4" fmla="*/ 9336 w 33655"/>
                <a:gd name="connsiteY4" fmla="*/ 18096 h 75841"/>
                <a:gd name="connsiteX5" fmla="*/ 32849 w 33655"/>
                <a:gd name="connsiteY5" fmla="*/ 18096 h 75841"/>
                <a:gd name="connsiteX6" fmla="*/ 32849 w 33655"/>
                <a:gd name="connsiteY6" fmla="*/ 26741 h 75841"/>
                <a:gd name="connsiteX7" fmla="*/ 9336 w 33655"/>
                <a:gd name="connsiteY7" fmla="*/ 26741 h 75841"/>
                <a:gd name="connsiteX8" fmla="*/ 9336 w 33655"/>
                <a:gd name="connsiteY8" fmla="*/ 55901 h 75841"/>
                <a:gd name="connsiteX9" fmla="*/ 20401 w 33655"/>
                <a:gd name="connsiteY9" fmla="*/ 66966 h 75841"/>
                <a:gd name="connsiteX10" fmla="*/ 33656 w 33655"/>
                <a:gd name="connsiteY10" fmla="*/ 62817 h 75841"/>
                <a:gd name="connsiteX11" fmla="*/ 33656 w 33655"/>
                <a:gd name="connsiteY11" fmla="*/ 71922 h 75841"/>
                <a:gd name="connsiteX12" fmla="*/ 19479 w 33655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5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03" name="Freeform: Shape 502">
              <a:extLst>
                <a:ext uri="{FF2B5EF4-FFF2-40B4-BE49-F238E27FC236}">
                  <a16:creationId xmlns:a16="http://schemas.microsoft.com/office/drawing/2014/main" id="{C055AA50-F94D-E6A3-8198-E564DD4F50FD}"/>
                </a:ext>
              </a:extLst>
            </p:cNvPr>
            <p:cNvSpPr/>
            <p:nvPr/>
          </p:nvSpPr>
          <p:spPr>
            <a:xfrm>
              <a:off x="3958967" y="8231098"/>
              <a:ext cx="50944" cy="86445"/>
            </a:xfrm>
            <a:custGeom>
              <a:avLst/>
              <a:gdLst>
                <a:gd name="connsiteX0" fmla="*/ 9336 w 50944"/>
                <a:gd name="connsiteY0" fmla="*/ 86445 h 86445"/>
                <a:gd name="connsiteX1" fmla="*/ 0 w 50944"/>
                <a:gd name="connsiteY1" fmla="*/ 86445 h 86445"/>
                <a:gd name="connsiteX2" fmla="*/ 0 w 50944"/>
                <a:gd name="connsiteY2" fmla="*/ 0 h 86445"/>
                <a:gd name="connsiteX3" fmla="*/ 9336 w 50944"/>
                <a:gd name="connsiteY3" fmla="*/ 0 h 86445"/>
                <a:gd name="connsiteX4" fmla="*/ 9336 w 50944"/>
                <a:gd name="connsiteY4" fmla="*/ 40226 h 86445"/>
                <a:gd name="connsiteX5" fmla="*/ 29046 w 50944"/>
                <a:gd name="connsiteY5" fmla="*/ 28584 h 86445"/>
                <a:gd name="connsiteX6" fmla="*/ 50945 w 50944"/>
                <a:gd name="connsiteY6" fmla="*/ 53020 h 86445"/>
                <a:gd name="connsiteX7" fmla="*/ 50945 w 50944"/>
                <a:gd name="connsiteY7" fmla="*/ 86445 h 86445"/>
                <a:gd name="connsiteX8" fmla="*/ 41494 w 50944"/>
                <a:gd name="connsiteY8" fmla="*/ 86445 h 86445"/>
                <a:gd name="connsiteX9" fmla="*/ 41494 w 50944"/>
                <a:gd name="connsiteY9" fmla="*/ 54633 h 86445"/>
                <a:gd name="connsiteX10" fmla="*/ 26740 w 50944"/>
                <a:gd name="connsiteY10" fmla="*/ 37690 h 86445"/>
                <a:gd name="connsiteX11" fmla="*/ 9336 w 50944"/>
                <a:gd name="connsiteY11" fmla="*/ 57976 h 86445"/>
                <a:gd name="connsiteX12" fmla="*/ 9336 w 50944"/>
                <a:gd name="connsiteY12" fmla="*/ 86445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4" h="86445">
                  <a:moveTo>
                    <a:pt x="9336" y="86445"/>
                  </a:move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226"/>
                  </a:lnTo>
                  <a:cubicBezTo>
                    <a:pt x="13370" y="33195"/>
                    <a:pt x="20286" y="28584"/>
                    <a:pt x="29046" y="28584"/>
                  </a:cubicBezTo>
                  <a:cubicBezTo>
                    <a:pt x="43453" y="28584"/>
                    <a:pt x="50945" y="38958"/>
                    <a:pt x="50945" y="53020"/>
                  </a:cubicBezTo>
                  <a:lnTo>
                    <a:pt x="50945" y="86445"/>
                  </a:lnTo>
                  <a:lnTo>
                    <a:pt x="41494" y="86445"/>
                  </a:lnTo>
                  <a:lnTo>
                    <a:pt x="41494" y="54633"/>
                  </a:lnTo>
                  <a:cubicBezTo>
                    <a:pt x="41494" y="43568"/>
                    <a:pt x="36653" y="37690"/>
                    <a:pt x="26740" y="37690"/>
                  </a:cubicBezTo>
                  <a:cubicBezTo>
                    <a:pt x="16252" y="37690"/>
                    <a:pt x="9336" y="46680"/>
                    <a:pt x="9336" y="57976"/>
                  </a:cubicBezTo>
                  <a:lnTo>
                    <a:pt x="9336" y="86445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04" name="Freeform: Shape 503">
              <a:extLst>
                <a:ext uri="{FF2B5EF4-FFF2-40B4-BE49-F238E27FC236}">
                  <a16:creationId xmlns:a16="http://schemas.microsoft.com/office/drawing/2014/main" id="{3DD8B49B-ECB5-4A9D-95A5-A1020DCF5623}"/>
                </a:ext>
              </a:extLst>
            </p:cNvPr>
            <p:cNvSpPr/>
            <p:nvPr/>
          </p:nvSpPr>
          <p:spPr>
            <a:xfrm>
              <a:off x="4023052" y="8259682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2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799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29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0" y="0"/>
                    <a:pt x="55095" y="12102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0" y="50139"/>
                    <a:pt x="44952" y="48064"/>
                    <a:pt x="50945" y="43799"/>
                  </a:cubicBezTo>
                  <a:lnTo>
                    <a:pt x="50945" y="52790"/>
                  </a:lnTo>
                  <a:cubicBezTo>
                    <a:pt x="44836" y="56939"/>
                    <a:pt x="37920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05" name="Freeform: Shape 504">
              <a:extLst>
                <a:ext uri="{FF2B5EF4-FFF2-40B4-BE49-F238E27FC236}">
                  <a16:creationId xmlns:a16="http://schemas.microsoft.com/office/drawing/2014/main" id="{5E92856F-E60F-2CED-40E7-5DF45382EBD9}"/>
                </a:ext>
              </a:extLst>
            </p:cNvPr>
            <p:cNvSpPr/>
            <p:nvPr/>
          </p:nvSpPr>
          <p:spPr>
            <a:xfrm>
              <a:off x="4119641" y="8231213"/>
              <a:ext cx="9796" cy="86445"/>
            </a:xfrm>
            <a:custGeom>
              <a:avLst/>
              <a:gdLst>
                <a:gd name="connsiteX0" fmla="*/ 0 w 9796"/>
                <a:gd name="connsiteY0" fmla="*/ 0 h 86445"/>
                <a:gd name="connsiteX1" fmla="*/ 9797 w 9796"/>
                <a:gd name="connsiteY1" fmla="*/ 0 h 86445"/>
                <a:gd name="connsiteX2" fmla="*/ 9797 w 9796"/>
                <a:gd name="connsiteY2" fmla="*/ 86445 h 86445"/>
                <a:gd name="connsiteX3" fmla="*/ 0 w 9796"/>
                <a:gd name="connsiteY3" fmla="*/ 86445 h 86445"/>
                <a:gd name="connsiteX4" fmla="*/ 0 w 9796"/>
                <a:gd name="connsiteY4" fmla="*/ 0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796" h="86445">
                  <a:moveTo>
                    <a:pt x="0" y="0"/>
                  </a:moveTo>
                  <a:lnTo>
                    <a:pt x="9797" y="0"/>
                  </a:lnTo>
                  <a:lnTo>
                    <a:pt x="9797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06" name="Freeform: Shape 505">
              <a:extLst>
                <a:ext uri="{FF2B5EF4-FFF2-40B4-BE49-F238E27FC236}">
                  <a16:creationId xmlns:a16="http://schemas.microsoft.com/office/drawing/2014/main" id="{ADC139DB-354D-E70F-322B-68383A1CCDC4}"/>
                </a:ext>
              </a:extLst>
            </p:cNvPr>
            <p:cNvSpPr/>
            <p:nvPr/>
          </p:nvSpPr>
          <p:spPr>
            <a:xfrm>
              <a:off x="4148456" y="8259682"/>
              <a:ext cx="50944" cy="57860"/>
            </a:xfrm>
            <a:custGeom>
              <a:avLst/>
              <a:gdLst>
                <a:gd name="connsiteX0" fmla="*/ 9336 w 50944"/>
                <a:gd name="connsiteY0" fmla="*/ 57861 h 57860"/>
                <a:gd name="connsiteX1" fmla="*/ 0 w 50944"/>
                <a:gd name="connsiteY1" fmla="*/ 57861 h 57860"/>
                <a:gd name="connsiteX2" fmla="*/ 0 w 50944"/>
                <a:gd name="connsiteY2" fmla="*/ 1038 h 57860"/>
                <a:gd name="connsiteX3" fmla="*/ 9336 w 50944"/>
                <a:gd name="connsiteY3" fmla="*/ 1038 h 57860"/>
                <a:gd name="connsiteX4" fmla="*/ 9336 w 50944"/>
                <a:gd name="connsiteY4" fmla="*/ 11641 h 57860"/>
                <a:gd name="connsiteX5" fmla="*/ 29046 w 50944"/>
                <a:gd name="connsiteY5" fmla="*/ 0 h 57860"/>
                <a:gd name="connsiteX6" fmla="*/ 50945 w 50944"/>
                <a:gd name="connsiteY6" fmla="*/ 24435 h 57860"/>
                <a:gd name="connsiteX7" fmla="*/ 50945 w 50944"/>
                <a:gd name="connsiteY7" fmla="*/ 57861 h 57860"/>
                <a:gd name="connsiteX8" fmla="*/ 41494 w 50944"/>
                <a:gd name="connsiteY8" fmla="*/ 57861 h 57860"/>
                <a:gd name="connsiteX9" fmla="*/ 41494 w 50944"/>
                <a:gd name="connsiteY9" fmla="*/ 26049 h 57860"/>
                <a:gd name="connsiteX10" fmla="*/ 26740 w 50944"/>
                <a:gd name="connsiteY10" fmla="*/ 9106 h 57860"/>
                <a:gd name="connsiteX11" fmla="*/ 9336 w 50944"/>
                <a:gd name="connsiteY11" fmla="*/ 29391 h 57860"/>
                <a:gd name="connsiteX12" fmla="*/ 9336 w 50944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4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0" y="9106"/>
                  </a:cubicBezTo>
                  <a:cubicBezTo>
                    <a:pt x="16251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07" name="Freeform: Shape 506">
              <a:extLst>
                <a:ext uri="{FF2B5EF4-FFF2-40B4-BE49-F238E27FC236}">
                  <a16:creationId xmlns:a16="http://schemas.microsoft.com/office/drawing/2014/main" id="{22B08644-0988-DDB4-B2E5-2E14A9A60AB4}"/>
                </a:ext>
              </a:extLst>
            </p:cNvPr>
            <p:cNvSpPr/>
            <p:nvPr/>
          </p:nvSpPr>
          <p:spPr>
            <a:xfrm>
              <a:off x="4213808" y="8242624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1 h 75841"/>
                <a:gd name="connsiteX9" fmla="*/ 20401 w 33656"/>
                <a:gd name="connsiteY9" fmla="*/ 66966 h 75841"/>
                <a:gd name="connsiteX10" fmla="*/ 33656 w 33656"/>
                <a:gd name="connsiteY10" fmla="*/ 62817 h 75841"/>
                <a:gd name="connsiteX11" fmla="*/ 33656 w 33656"/>
                <a:gd name="connsiteY11" fmla="*/ 71922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08" name="Freeform: Shape 507">
              <a:extLst>
                <a:ext uri="{FF2B5EF4-FFF2-40B4-BE49-F238E27FC236}">
                  <a16:creationId xmlns:a16="http://schemas.microsoft.com/office/drawing/2014/main" id="{01A4CE25-E8DD-003B-EC9A-031EF86F9E6B}"/>
                </a:ext>
              </a:extLst>
            </p:cNvPr>
            <p:cNvSpPr/>
            <p:nvPr/>
          </p:nvSpPr>
          <p:spPr>
            <a:xfrm>
              <a:off x="4254841" y="8259682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3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799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29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3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1" y="50139"/>
                    <a:pt x="44952" y="48064"/>
                    <a:pt x="50945" y="43799"/>
                  </a:cubicBezTo>
                  <a:lnTo>
                    <a:pt x="50945" y="52790"/>
                  </a:lnTo>
                  <a:cubicBezTo>
                    <a:pt x="44837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09" name="Freeform: Shape 508">
              <a:extLst>
                <a:ext uri="{FF2B5EF4-FFF2-40B4-BE49-F238E27FC236}">
                  <a16:creationId xmlns:a16="http://schemas.microsoft.com/office/drawing/2014/main" id="{D11A1C78-41B2-BEF6-C3CD-EF9885BC2255}"/>
                </a:ext>
              </a:extLst>
            </p:cNvPr>
            <p:cNvSpPr/>
            <p:nvPr/>
          </p:nvSpPr>
          <p:spPr>
            <a:xfrm>
              <a:off x="4324920" y="8259682"/>
              <a:ext cx="30082" cy="57860"/>
            </a:xfrm>
            <a:custGeom>
              <a:avLst/>
              <a:gdLst>
                <a:gd name="connsiteX0" fmla="*/ 9336 w 30082"/>
                <a:gd name="connsiteY0" fmla="*/ 57861 h 57860"/>
                <a:gd name="connsiteX1" fmla="*/ 0 w 30082"/>
                <a:gd name="connsiteY1" fmla="*/ 57861 h 57860"/>
                <a:gd name="connsiteX2" fmla="*/ 0 w 30082"/>
                <a:gd name="connsiteY2" fmla="*/ 1038 h 57860"/>
                <a:gd name="connsiteX3" fmla="*/ 9336 w 30082"/>
                <a:gd name="connsiteY3" fmla="*/ 1038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60 h 57860"/>
                <a:gd name="connsiteX8" fmla="*/ 9336 w 30082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7" y="9106"/>
                    <a:pt x="9336" y="16713"/>
                    <a:pt x="9336" y="30660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10" name="Freeform: Shape 509">
              <a:extLst>
                <a:ext uri="{FF2B5EF4-FFF2-40B4-BE49-F238E27FC236}">
                  <a16:creationId xmlns:a16="http://schemas.microsoft.com/office/drawing/2014/main" id="{451B5A66-937F-AD02-291D-73589E1B8D09}"/>
                </a:ext>
              </a:extLst>
            </p:cNvPr>
            <p:cNvSpPr/>
            <p:nvPr/>
          </p:nvSpPr>
          <p:spPr>
            <a:xfrm>
              <a:off x="4365145" y="8259682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8 h 57860"/>
                <a:gd name="connsiteX3" fmla="*/ 9336 w 50945"/>
                <a:gd name="connsiteY3" fmla="*/ 1038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1 w 50945"/>
                <a:gd name="connsiteY10" fmla="*/ 9106 h 57860"/>
                <a:gd name="connsiteX11" fmla="*/ 9336 w 50945"/>
                <a:gd name="connsiteY11" fmla="*/ 29391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1" y="9106"/>
                  </a:cubicBezTo>
                  <a:cubicBezTo>
                    <a:pt x="16252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11" name="Freeform: Shape 510">
              <a:extLst>
                <a:ext uri="{FF2B5EF4-FFF2-40B4-BE49-F238E27FC236}">
                  <a16:creationId xmlns:a16="http://schemas.microsoft.com/office/drawing/2014/main" id="{A4897D4B-BF6F-D80C-820A-19D41E3B1683}"/>
                </a:ext>
              </a:extLst>
            </p:cNvPr>
            <p:cNvSpPr/>
            <p:nvPr/>
          </p:nvSpPr>
          <p:spPr>
            <a:xfrm>
              <a:off x="4429230" y="8259682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3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799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29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3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1" y="50139"/>
                    <a:pt x="44952" y="48064"/>
                    <a:pt x="50945" y="43799"/>
                  </a:cubicBezTo>
                  <a:lnTo>
                    <a:pt x="50945" y="52790"/>
                  </a:lnTo>
                  <a:cubicBezTo>
                    <a:pt x="44837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12" name="Freeform: Shape 511">
              <a:extLst>
                <a:ext uri="{FF2B5EF4-FFF2-40B4-BE49-F238E27FC236}">
                  <a16:creationId xmlns:a16="http://schemas.microsoft.com/office/drawing/2014/main" id="{10E9D5CC-AE0A-F9F4-F4EC-5DD634C99227}"/>
                </a:ext>
              </a:extLst>
            </p:cNvPr>
            <p:cNvSpPr/>
            <p:nvPr/>
          </p:nvSpPr>
          <p:spPr>
            <a:xfrm>
              <a:off x="4497349" y="8242624"/>
              <a:ext cx="33655" cy="75841"/>
            </a:xfrm>
            <a:custGeom>
              <a:avLst/>
              <a:gdLst>
                <a:gd name="connsiteX0" fmla="*/ 19479 w 33655"/>
                <a:gd name="connsiteY0" fmla="*/ 75842 h 75841"/>
                <a:gd name="connsiteX1" fmla="*/ 0 w 33655"/>
                <a:gd name="connsiteY1" fmla="*/ 55210 h 75841"/>
                <a:gd name="connsiteX2" fmla="*/ 0 w 33655"/>
                <a:gd name="connsiteY2" fmla="*/ 0 h 75841"/>
                <a:gd name="connsiteX3" fmla="*/ 9336 w 33655"/>
                <a:gd name="connsiteY3" fmla="*/ 0 h 75841"/>
                <a:gd name="connsiteX4" fmla="*/ 9336 w 33655"/>
                <a:gd name="connsiteY4" fmla="*/ 18096 h 75841"/>
                <a:gd name="connsiteX5" fmla="*/ 32849 w 33655"/>
                <a:gd name="connsiteY5" fmla="*/ 18096 h 75841"/>
                <a:gd name="connsiteX6" fmla="*/ 32849 w 33655"/>
                <a:gd name="connsiteY6" fmla="*/ 26741 h 75841"/>
                <a:gd name="connsiteX7" fmla="*/ 9336 w 33655"/>
                <a:gd name="connsiteY7" fmla="*/ 26741 h 75841"/>
                <a:gd name="connsiteX8" fmla="*/ 9336 w 33655"/>
                <a:gd name="connsiteY8" fmla="*/ 55901 h 75841"/>
                <a:gd name="connsiteX9" fmla="*/ 20401 w 33655"/>
                <a:gd name="connsiteY9" fmla="*/ 66966 h 75841"/>
                <a:gd name="connsiteX10" fmla="*/ 33656 w 33655"/>
                <a:gd name="connsiteY10" fmla="*/ 62817 h 75841"/>
                <a:gd name="connsiteX11" fmla="*/ 33656 w 33655"/>
                <a:gd name="connsiteY11" fmla="*/ 71922 h 75841"/>
                <a:gd name="connsiteX12" fmla="*/ 19479 w 33655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5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13" name="Freeform: Shape 512">
              <a:extLst>
                <a:ext uri="{FF2B5EF4-FFF2-40B4-BE49-F238E27FC236}">
                  <a16:creationId xmlns:a16="http://schemas.microsoft.com/office/drawing/2014/main" id="{E1D291E0-17A0-F761-06C9-931A5760DA57}"/>
                </a:ext>
              </a:extLst>
            </p:cNvPr>
            <p:cNvSpPr/>
            <p:nvPr/>
          </p:nvSpPr>
          <p:spPr>
            <a:xfrm>
              <a:off x="4564892" y="8259682"/>
              <a:ext cx="59128" cy="58783"/>
            </a:xfrm>
            <a:custGeom>
              <a:avLst/>
              <a:gdLst>
                <a:gd name="connsiteX0" fmla="*/ 0 w 59128"/>
                <a:gd name="connsiteY0" fmla="*/ 29277 h 58783"/>
                <a:gd name="connsiteX1" fmla="*/ 29853 w 59128"/>
                <a:gd name="connsiteY1" fmla="*/ 0 h 58783"/>
                <a:gd name="connsiteX2" fmla="*/ 59129 w 59128"/>
                <a:gd name="connsiteY2" fmla="*/ 29277 h 58783"/>
                <a:gd name="connsiteX3" fmla="*/ 29853 w 59128"/>
                <a:gd name="connsiteY3" fmla="*/ 58783 h 58783"/>
                <a:gd name="connsiteX4" fmla="*/ 0 w 59128"/>
                <a:gd name="connsiteY4" fmla="*/ 29277 h 58783"/>
                <a:gd name="connsiteX5" fmla="*/ 29737 w 59128"/>
                <a:gd name="connsiteY5" fmla="*/ 8875 h 58783"/>
                <a:gd name="connsiteX6" fmla="*/ 9682 w 59128"/>
                <a:gd name="connsiteY6" fmla="*/ 29391 h 58783"/>
                <a:gd name="connsiteX7" fmla="*/ 29737 w 59128"/>
                <a:gd name="connsiteY7" fmla="*/ 50023 h 58783"/>
                <a:gd name="connsiteX8" fmla="*/ 49447 w 59128"/>
                <a:gd name="connsiteY8" fmla="*/ 29391 h 58783"/>
                <a:gd name="connsiteX9" fmla="*/ 29737 w 59128"/>
                <a:gd name="connsiteY9" fmla="*/ 8875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3">
                  <a:moveTo>
                    <a:pt x="0" y="29277"/>
                  </a:moveTo>
                  <a:cubicBezTo>
                    <a:pt x="0" y="12333"/>
                    <a:pt x="12564" y="0"/>
                    <a:pt x="29853" y="0"/>
                  </a:cubicBezTo>
                  <a:cubicBezTo>
                    <a:pt x="47142" y="0"/>
                    <a:pt x="59129" y="12333"/>
                    <a:pt x="59129" y="29277"/>
                  </a:cubicBezTo>
                  <a:cubicBezTo>
                    <a:pt x="59129" y="46220"/>
                    <a:pt x="46911" y="58783"/>
                    <a:pt x="29853" y="58783"/>
                  </a:cubicBezTo>
                  <a:cubicBezTo>
                    <a:pt x="12794" y="58783"/>
                    <a:pt x="0" y="46450"/>
                    <a:pt x="0" y="29277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20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9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14" name="Freeform: Shape 513">
              <a:extLst>
                <a:ext uri="{FF2B5EF4-FFF2-40B4-BE49-F238E27FC236}">
                  <a16:creationId xmlns:a16="http://schemas.microsoft.com/office/drawing/2014/main" id="{D5EBB325-02AE-57F5-AA81-626207596DDE}"/>
                </a:ext>
              </a:extLst>
            </p:cNvPr>
            <p:cNvSpPr/>
            <p:nvPr/>
          </p:nvSpPr>
          <p:spPr>
            <a:xfrm>
              <a:off x="4637852" y="8230176"/>
              <a:ext cx="33771" cy="87367"/>
            </a:xfrm>
            <a:custGeom>
              <a:avLst/>
              <a:gdLst>
                <a:gd name="connsiteX0" fmla="*/ 9336 w 33771"/>
                <a:gd name="connsiteY0" fmla="*/ 39189 h 87367"/>
                <a:gd name="connsiteX1" fmla="*/ 9336 w 33771"/>
                <a:gd name="connsiteY1" fmla="*/ 87368 h 87367"/>
                <a:gd name="connsiteX2" fmla="*/ 0 w 33771"/>
                <a:gd name="connsiteY2" fmla="*/ 87368 h 87367"/>
                <a:gd name="connsiteX3" fmla="*/ 0 w 33771"/>
                <a:gd name="connsiteY3" fmla="*/ 20517 h 87367"/>
                <a:gd name="connsiteX4" fmla="*/ 19825 w 33771"/>
                <a:gd name="connsiteY4" fmla="*/ 0 h 87367"/>
                <a:gd name="connsiteX5" fmla="*/ 33771 w 33771"/>
                <a:gd name="connsiteY5" fmla="*/ 4035 h 87367"/>
                <a:gd name="connsiteX6" fmla="*/ 33771 w 33771"/>
                <a:gd name="connsiteY6" fmla="*/ 13371 h 87367"/>
                <a:gd name="connsiteX7" fmla="*/ 20516 w 33771"/>
                <a:gd name="connsiteY7" fmla="*/ 8875 h 87367"/>
                <a:gd name="connsiteX8" fmla="*/ 9336 w 33771"/>
                <a:gd name="connsiteY8" fmla="*/ 20055 h 87367"/>
                <a:gd name="connsiteX9" fmla="*/ 9336 w 33771"/>
                <a:gd name="connsiteY9" fmla="*/ 30544 h 87367"/>
                <a:gd name="connsiteX10" fmla="*/ 32042 w 33771"/>
                <a:gd name="connsiteY10" fmla="*/ 30544 h 87367"/>
                <a:gd name="connsiteX11" fmla="*/ 32042 w 33771"/>
                <a:gd name="connsiteY11" fmla="*/ 39189 h 87367"/>
                <a:gd name="connsiteX12" fmla="*/ 9336 w 33771"/>
                <a:gd name="connsiteY12" fmla="*/ 39189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771" h="87367">
                  <a:moveTo>
                    <a:pt x="9336" y="39189"/>
                  </a:moveTo>
                  <a:lnTo>
                    <a:pt x="9336" y="87368"/>
                  </a:lnTo>
                  <a:lnTo>
                    <a:pt x="0" y="87368"/>
                  </a:lnTo>
                  <a:lnTo>
                    <a:pt x="0" y="20517"/>
                  </a:lnTo>
                  <a:cubicBezTo>
                    <a:pt x="0" y="8529"/>
                    <a:pt x="7492" y="0"/>
                    <a:pt x="19825" y="0"/>
                  </a:cubicBezTo>
                  <a:cubicBezTo>
                    <a:pt x="24666" y="0"/>
                    <a:pt x="29391" y="1038"/>
                    <a:pt x="33771" y="4035"/>
                  </a:cubicBezTo>
                  <a:lnTo>
                    <a:pt x="33771" y="13371"/>
                  </a:lnTo>
                  <a:cubicBezTo>
                    <a:pt x="29737" y="10143"/>
                    <a:pt x="25242" y="8875"/>
                    <a:pt x="20516" y="8875"/>
                  </a:cubicBezTo>
                  <a:cubicBezTo>
                    <a:pt x="13716" y="8875"/>
                    <a:pt x="9336" y="13371"/>
                    <a:pt x="9336" y="20055"/>
                  </a:cubicBezTo>
                  <a:lnTo>
                    <a:pt x="9336" y="30544"/>
                  </a:lnTo>
                  <a:lnTo>
                    <a:pt x="32042" y="30544"/>
                  </a:lnTo>
                  <a:lnTo>
                    <a:pt x="32042" y="39189"/>
                  </a:lnTo>
                  <a:lnTo>
                    <a:pt x="9336" y="39189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15" name="Freeform: Shape 514">
              <a:extLst>
                <a:ext uri="{FF2B5EF4-FFF2-40B4-BE49-F238E27FC236}">
                  <a16:creationId xmlns:a16="http://schemas.microsoft.com/office/drawing/2014/main" id="{1445D8AF-BEEA-E9AA-68AD-128AE59BB6BC}"/>
                </a:ext>
              </a:extLst>
            </p:cNvPr>
            <p:cNvSpPr/>
            <p:nvPr/>
          </p:nvSpPr>
          <p:spPr>
            <a:xfrm>
              <a:off x="4678423" y="8242624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1 h 75841"/>
                <a:gd name="connsiteX9" fmla="*/ 20401 w 33656"/>
                <a:gd name="connsiteY9" fmla="*/ 66966 h 75841"/>
                <a:gd name="connsiteX10" fmla="*/ 33656 w 33656"/>
                <a:gd name="connsiteY10" fmla="*/ 62817 h 75841"/>
                <a:gd name="connsiteX11" fmla="*/ 33656 w 33656"/>
                <a:gd name="connsiteY11" fmla="*/ 71922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16" name="Freeform: Shape 515">
              <a:extLst>
                <a:ext uri="{FF2B5EF4-FFF2-40B4-BE49-F238E27FC236}">
                  <a16:creationId xmlns:a16="http://schemas.microsoft.com/office/drawing/2014/main" id="{E78F9822-EA59-A473-634F-5A07269035F8}"/>
                </a:ext>
              </a:extLst>
            </p:cNvPr>
            <p:cNvSpPr/>
            <p:nvPr/>
          </p:nvSpPr>
          <p:spPr>
            <a:xfrm>
              <a:off x="4719456" y="8259682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3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799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29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3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1" y="50139"/>
                    <a:pt x="44952" y="48064"/>
                    <a:pt x="50945" y="43799"/>
                  </a:cubicBezTo>
                  <a:lnTo>
                    <a:pt x="50945" y="52790"/>
                  </a:lnTo>
                  <a:cubicBezTo>
                    <a:pt x="44837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17" name="Freeform: Shape 516">
              <a:extLst>
                <a:ext uri="{FF2B5EF4-FFF2-40B4-BE49-F238E27FC236}">
                  <a16:creationId xmlns:a16="http://schemas.microsoft.com/office/drawing/2014/main" id="{7473CDC1-0CE6-6406-70FB-341DD20A0D9D}"/>
                </a:ext>
              </a:extLst>
            </p:cNvPr>
            <p:cNvSpPr/>
            <p:nvPr/>
          </p:nvSpPr>
          <p:spPr>
            <a:xfrm>
              <a:off x="4789535" y="8259682"/>
              <a:ext cx="50944" cy="57860"/>
            </a:xfrm>
            <a:custGeom>
              <a:avLst/>
              <a:gdLst>
                <a:gd name="connsiteX0" fmla="*/ 9336 w 50944"/>
                <a:gd name="connsiteY0" fmla="*/ 57861 h 57860"/>
                <a:gd name="connsiteX1" fmla="*/ 0 w 50944"/>
                <a:gd name="connsiteY1" fmla="*/ 57861 h 57860"/>
                <a:gd name="connsiteX2" fmla="*/ 0 w 50944"/>
                <a:gd name="connsiteY2" fmla="*/ 1038 h 57860"/>
                <a:gd name="connsiteX3" fmla="*/ 9336 w 50944"/>
                <a:gd name="connsiteY3" fmla="*/ 1038 h 57860"/>
                <a:gd name="connsiteX4" fmla="*/ 9336 w 50944"/>
                <a:gd name="connsiteY4" fmla="*/ 11641 h 57860"/>
                <a:gd name="connsiteX5" fmla="*/ 29046 w 50944"/>
                <a:gd name="connsiteY5" fmla="*/ 0 h 57860"/>
                <a:gd name="connsiteX6" fmla="*/ 50945 w 50944"/>
                <a:gd name="connsiteY6" fmla="*/ 24435 h 57860"/>
                <a:gd name="connsiteX7" fmla="*/ 50945 w 50944"/>
                <a:gd name="connsiteY7" fmla="*/ 57861 h 57860"/>
                <a:gd name="connsiteX8" fmla="*/ 41494 w 50944"/>
                <a:gd name="connsiteY8" fmla="*/ 57861 h 57860"/>
                <a:gd name="connsiteX9" fmla="*/ 41494 w 50944"/>
                <a:gd name="connsiteY9" fmla="*/ 26049 h 57860"/>
                <a:gd name="connsiteX10" fmla="*/ 26740 w 50944"/>
                <a:gd name="connsiteY10" fmla="*/ 9106 h 57860"/>
                <a:gd name="connsiteX11" fmla="*/ 9336 w 50944"/>
                <a:gd name="connsiteY11" fmla="*/ 29391 h 57860"/>
                <a:gd name="connsiteX12" fmla="*/ 9336 w 50944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4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0" y="9106"/>
                  </a:cubicBezTo>
                  <a:cubicBezTo>
                    <a:pt x="16252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18" name="Freeform: Shape 517">
              <a:extLst>
                <a:ext uri="{FF2B5EF4-FFF2-40B4-BE49-F238E27FC236}">
                  <a16:creationId xmlns:a16="http://schemas.microsoft.com/office/drawing/2014/main" id="{DF330388-1EC6-905B-D1D1-F7CBF10E63CB}"/>
                </a:ext>
              </a:extLst>
            </p:cNvPr>
            <p:cNvSpPr/>
            <p:nvPr/>
          </p:nvSpPr>
          <p:spPr>
            <a:xfrm>
              <a:off x="4880590" y="8259682"/>
              <a:ext cx="48524" cy="58783"/>
            </a:xfrm>
            <a:custGeom>
              <a:avLst/>
              <a:gdLst>
                <a:gd name="connsiteX0" fmla="*/ 30429 w 48524"/>
                <a:gd name="connsiteY0" fmla="*/ 50023 h 58783"/>
                <a:gd name="connsiteX1" fmla="*/ 48525 w 48524"/>
                <a:gd name="connsiteY1" fmla="*/ 43914 h 58783"/>
                <a:gd name="connsiteX2" fmla="*/ 48525 w 48524"/>
                <a:gd name="connsiteY2" fmla="*/ 53481 h 58783"/>
                <a:gd name="connsiteX3" fmla="*/ 29622 w 48524"/>
                <a:gd name="connsiteY3" fmla="*/ 58783 h 58783"/>
                <a:gd name="connsiteX4" fmla="*/ 0 w 48524"/>
                <a:gd name="connsiteY4" fmla="*/ 29391 h 58783"/>
                <a:gd name="connsiteX5" fmla="*/ 29737 w 48524"/>
                <a:gd name="connsiteY5" fmla="*/ 0 h 58783"/>
                <a:gd name="connsiteX6" fmla="*/ 47948 w 48524"/>
                <a:gd name="connsiteY6" fmla="*/ 5763 h 58783"/>
                <a:gd name="connsiteX7" fmla="*/ 47948 w 48524"/>
                <a:gd name="connsiteY7" fmla="*/ 16137 h 58783"/>
                <a:gd name="connsiteX8" fmla="*/ 30314 w 48524"/>
                <a:gd name="connsiteY8" fmla="*/ 8875 h 58783"/>
                <a:gd name="connsiteX9" fmla="*/ 9682 w 48524"/>
                <a:gd name="connsiteY9" fmla="*/ 29391 h 58783"/>
                <a:gd name="connsiteX10" fmla="*/ 30429 w 48524"/>
                <a:gd name="connsiteY10" fmla="*/ 5002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3">
                  <a:moveTo>
                    <a:pt x="30429" y="50023"/>
                  </a:moveTo>
                  <a:cubicBezTo>
                    <a:pt x="37344" y="50023"/>
                    <a:pt x="43568" y="48179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60"/>
                    <a:pt x="47948" y="5763"/>
                  </a:cubicBezTo>
                  <a:lnTo>
                    <a:pt x="47948" y="16137"/>
                  </a:lnTo>
                  <a:cubicBezTo>
                    <a:pt x="43453" y="11411"/>
                    <a:pt x="37344" y="8875"/>
                    <a:pt x="30314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19" name="Freeform: Shape 518">
              <a:extLst>
                <a:ext uri="{FF2B5EF4-FFF2-40B4-BE49-F238E27FC236}">
                  <a16:creationId xmlns:a16="http://schemas.microsoft.com/office/drawing/2014/main" id="{738E26DB-BF28-CE14-7D6F-2A4252AA56F6}"/>
                </a:ext>
              </a:extLst>
            </p:cNvPr>
            <p:cNvSpPr/>
            <p:nvPr/>
          </p:nvSpPr>
          <p:spPr>
            <a:xfrm>
              <a:off x="4939719" y="8259682"/>
              <a:ext cx="59128" cy="58783"/>
            </a:xfrm>
            <a:custGeom>
              <a:avLst/>
              <a:gdLst>
                <a:gd name="connsiteX0" fmla="*/ 0 w 59128"/>
                <a:gd name="connsiteY0" fmla="*/ 29277 h 58783"/>
                <a:gd name="connsiteX1" fmla="*/ 29852 w 59128"/>
                <a:gd name="connsiteY1" fmla="*/ 0 h 58783"/>
                <a:gd name="connsiteX2" fmla="*/ 59129 w 59128"/>
                <a:gd name="connsiteY2" fmla="*/ 29277 h 58783"/>
                <a:gd name="connsiteX3" fmla="*/ 29852 w 59128"/>
                <a:gd name="connsiteY3" fmla="*/ 58783 h 58783"/>
                <a:gd name="connsiteX4" fmla="*/ 0 w 59128"/>
                <a:gd name="connsiteY4" fmla="*/ 29277 h 58783"/>
                <a:gd name="connsiteX5" fmla="*/ 29737 w 59128"/>
                <a:gd name="connsiteY5" fmla="*/ 8875 h 58783"/>
                <a:gd name="connsiteX6" fmla="*/ 9682 w 59128"/>
                <a:gd name="connsiteY6" fmla="*/ 29391 h 58783"/>
                <a:gd name="connsiteX7" fmla="*/ 29737 w 59128"/>
                <a:gd name="connsiteY7" fmla="*/ 50023 h 58783"/>
                <a:gd name="connsiteX8" fmla="*/ 49447 w 59128"/>
                <a:gd name="connsiteY8" fmla="*/ 29391 h 58783"/>
                <a:gd name="connsiteX9" fmla="*/ 29737 w 59128"/>
                <a:gd name="connsiteY9" fmla="*/ 8875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3">
                  <a:moveTo>
                    <a:pt x="0" y="29277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9" y="12333"/>
                    <a:pt x="59129" y="29277"/>
                  </a:cubicBezTo>
                  <a:cubicBezTo>
                    <a:pt x="59129" y="46220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7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20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9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20" name="Freeform: Shape 519">
              <a:extLst>
                <a:ext uri="{FF2B5EF4-FFF2-40B4-BE49-F238E27FC236}">
                  <a16:creationId xmlns:a16="http://schemas.microsoft.com/office/drawing/2014/main" id="{CDFB332E-C5AE-8959-6EA5-C876A8B02486}"/>
                </a:ext>
              </a:extLst>
            </p:cNvPr>
            <p:cNvSpPr/>
            <p:nvPr/>
          </p:nvSpPr>
          <p:spPr>
            <a:xfrm>
              <a:off x="5013716" y="8259682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8 h 57860"/>
                <a:gd name="connsiteX3" fmla="*/ 9336 w 50945"/>
                <a:gd name="connsiteY3" fmla="*/ 1038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1 w 50945"/>
                <a:gd name="connsiteY10" fmla="*/ 9106 h 57860"/>
                <a:gd name="connsiteX11" fmla="*/ 9336 w 50945"/>
                <a:gd name="connsiteY11" fmla="*/ 29391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1" y="9106"/>
                  </a:cubicBezTo>
                  <a:cubicBezTo>
                    <a:pt x="16252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21" name="Freeform: Shape 520">
              <a:extLst>
                <a:ext uri="{FF2B5EF4-FFF2-40B4-BE49-F238E27FC236}">
                  <a16:creationId xmlns:a16="http://schemas.microsoft.com/office/drawing/2014/main" id="{95E0A163-49AB-0FCE-A3FB-B4AA68DE535E}"/>
                </a:ext>
              </a:extLst>
            </p:cNvPr>
            <p:cNvSpPr/>
            <p:nvPr/>
          </p:nvSpPr>
          <p:spPr>
            <a:xfrm>
              <a:off x="5079069" y="8242624"/>
              <a:ext cx="33655" cy="75841"/>
            </a:xfrm>
            <a:custGeom>
              <a:avLst/>
              <a:gdLst>
                <a:gd name="connsiteX0" fmla="*/ 19479 w 33655"/>
                <a:gd name="connsiteY0" fmla="*/ 75842 h 75841"/>
                <a:gd name="connsiteX1" fmla="*/ 0 w 33655"/>
                <a:gd name="connsiteY1" fmla="*/ 55210 h 75841"/>
                <a:gd name="connsiteX2" fmla="*/ 0 w 33655"/>
                <a:gd name="connsiteY2" fmla="*/ 0 h 75841"/>
                <a:gd name="connsiteX3" fmla="*/ 9336 w 33655"/>
                <a:gd name="connsiteY3" fmla="*/ 0 h 75841"/>
                <a:gd name="connsiteX4" fmla="*/ 9336 w 33655"/>
                <a:gd name="connsiteY4" fmla="*/ 18096 h 75841"/>
                <a:gd name="connsiteX5" fmla="*/ 32849 w 33655"/>
                <a:gd name="connsiteY5" fmla="*/ 18096 h 75841"/>
                <a:gd name="connsiteX6" fmla="*/ 32849 w 33655"/>
                <a:gd name="connsiteY6" fmla="*/ 26741 h 75841"/>
                <a:gd name="connsiteX7" fmla="*/ 9336 w 33655"/>
                <a:gd name="connsiteY7" fmla="*/ 26741 h 75841"/>
                <a:gd name="connsiteX8" fmla="*/ 9336 w 33655"/>
                <a:gd name="connsiteY8" fmla="*/ 55901 h 75841"/>
                <a:gd name="connsiteX9" fmla="*/ 20401 w 33655"/>
                <a:gd name="connsiteY9" fmla="*/ 66966 h 75841"/>
                <a:gd name="connsiteX10" fmla="*/ 33656 w 33655"/>
                <a:gd name="connsiteY10" fmla="*/ 62817 h 75841"/>
                <a:gd name="connsiteX11" fmla="*/ 33656 w 33655"/>
                <a:gd name="connsiteY11" fmla="*/ 71922 h 75841"/>
                <a:gd name="connsiteX12" fmla="*/ 19479 w 33655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5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22" name="Freeform: Shape 521">
              <a:extLst>
                <a:ext uri="{FF2B5EF4-FFF2-40B4-BE49-F238E27FC236}">
                  <a16:creationId xmlns:a16="http://schemas.microsoft.com/office/drawing/2014/main" id="{F728A8FC-1846-D649-F451-A63ADF062645}"/>
                </a:ext>
              </a:extLst>
            </p:cNvPr>
            <p:cNvSpPr/>
            <p:nvPr/>
          </p:nvSpPr>
          <p:spPr>
            <a:xfrm>
              <a:off x="5120102" y="8259682"/>
              <a:ext cx="58782" cy="58783"/>
            </a:xfrm>
            <a:custGeom>
              <a:avLst/>
              <a:gdLst>
                <a:gd name="connsiteX0" fmla="*/ 49331 w 58782"/>
                <a:gd name="connsiteY0" fmla="*/ 47257 h 58783"/>
                <a:gd name="connsiteX1" fmla="*/ 28585 w 58782"/>
                <a:gd name="connsiteY1" fmla="*/ 58783 h 58783"/>
                <a:gd name="connsiteX2" fmla="*/ 0 w 58782"/>
                <a:gd name="connsiteY2" fmla="*/ 29737 h 58783"/>
                <a:gd name="connsiteX3" fmla="*/ 28585 w 58782"/>
                <a:gd name="connsiteY3" fmla="*/ 0 h 58783"/>
                <a:gd name="connsiteX4" fmla="*/ 49331 w 58782"/>
                <a:gd name="connsiteY4" fmla="*/ 11757 h 58783"/>
                <a:gd name="connsiteX5" fmla="*/ 49331 w 58782"/>
                <a:gd name="connsiteY5" fmla="*/ 1038 h 58783"/>
                <a:gd name="connsiteX6" fmla="*/ 58783 w 58782"/>
                <a:gd name="connsiteY6" fmla="*/ 1038 h 58783"/>
                <a:gd name="connsiteX7" fmla="*/ 58783 w 58782"/>
                <a:gd name="connsiteY7" fmla="*/ 57861 h 58783"/>
                <a:gd name="connsiteX8" fmla="*/ 49331 w 58782"/>
                <a:gd name="connsiteY8" fmla="*/ 57861 h 58783"/>
                <a:gd name="connsiteX9" fmla="*/ 49331 w 58782"/>
                <a:gd name="connsiteY9" fmla="*/ 47257 h 58783"/>
                <a:gd name="connsiteX10" fmla="*/ 9682 w 58782"/>
                <a:gd name="connsiteY10" fmla="*/ 29622 h 58783"/>
                <a:gd name="connsiteX11" fmla="*/ 29391 w 58782"/>
                <a:gd name="connsiteY11" fmla="*/ 50023 h 58783"/>
                <a:gd name="connsiteX12" fmla="*/ 49331 w 58782"/>
                <a:gd name="connsiteY12" fmla="*/ 29622 h 58783"/>
                <a:gd name="connsiteX13" fmla="*/ 29391 w 58782"/>
                <a:gd name="connsiteY13" fmla="*/ 8875 h 58783"/>
                <a:gd name="connsiteX14" fmla="*/ 9682 w 58782"/>
                <a:gd name="connsiteY14" fmla="*/ 29622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3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6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23" name="Freeform: Shape 522">
              <a:extLst>
                <a:ext uri="{FF2B5EF4-FFF2-40B4-BE49-F238E27FC236}">
                  <a16:creationId xmlns:a16="http://schemas.microsoft.com/office/drawing/2014/main" id="{580DCD26-188C-0228-C102-8644A2F0ED95}"/>
                </a:ext>
              </a:extLst>
            </p:cNvPr>
            <p:cNvSpPr/>
            <p:nvPr/>
          </p:nvSpPr>
          <p:spPr>
            <a:xfrm>
              <a:off x="5195943" y="8237783"/>
              <a:ext cx="16828" cy="79875"/>
            </a:xfrm>
            <a:custGeom>
              <a:avLst/>
              <a:gdLst>
                <a:gd name="connsiteX0" fmla="*/ 0 w 16828"/>
                <a:gd name="connsiteY0" fmla="*/ 6224 h 79875"/>
                <a:gd name="connsiteX1" fmla="*/ 5994 w 16828"/>
                <a:gd name="connsiteY1" fmla="*/ 0 h 79875"/>
                <a:gd name="connsiteX2" fmla="*/ 10028 w 16828"/>
                <a:gd name="connsiteY2" fmla="*/ 1268 h 79875"/>
                <a:gd name="connsiteX3" fmla="*/ 16828 w 16828"/>
                <a:gd name="connsiteY3" fmla="*/ 6108 h 79875"/>
                <a:gd name="connsiteX4" fmla="*/ 10028 w 16828"/>
                <a:gd name="connsiteY4" fmla="*/ 10835 h 79875"/>
                <a:gd name="connsiteX5" fmla="*/ 5994 w 16828"/>
                <a:gd name="connsiteY5" fmla="*/ 12218 h 79875"/>
                <a:gd name="connsiteX6" fmla="*/ 0 w 16828"/>
                <a:gd name="connsiteY6" fmla="*/ 6224 h 79875"/>
                <a:gd name="connsiteX7" fmla="*/ 1960 w 16828"/>
                <a:gd name="connsiteY7" fmla="*/ 23052 h 79875"/>
                <a:gd name="connsiteX8" fmla="*/ 11411 w 16828"/>
                <a:gd name="connsiteY8" fmla="*/ 23052 h 79875"/>
                <a:gd name="connsiteX9" fmla="*/ 11411 w 16828"/>
                <a:gd name="connsiteY9" fmla="*/ 79875 h 79875"/>
                <a:gd name="connsiteX10" fmla="*/ 1960 w 16828"/>
                <a:gd name="connsiteY10" fmla="*/ 79875 h 79875"/>
                <a:gd name="connsiteX11" fmla="*/ 1960 w 16828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8" h="79875">
                  <a:moveTo>
                    <a:pt x="0" y="6224"/>
                  </a:moveTo>
                  <a:cubicBezTo>
                    <a:pt x="0" y="2766"/>
                    <a:pt x="2651" y="0"/>
                    <a:pt x="5994" y="0"/>
                  </a:cubicBezTo>
                  <a:cubicBezTo>
                    <a:pt x="7492" y="0"/>
                    <a:pt x="8760" y="345"/>
                    <a:pt x="10028" y="1268"/>
                  </a:cubicBezTo>
                  <a:lnTo>
                    <a:pt x="16828" y="6108"/>
                  </a:lnTo>
                  <a:lnTo>
                    <a:pt x="10028" y="10835"/>
                  </a:lnTo>
                  <a:cubicBezTo>
                    <a:pt x="8760" y="11756"/>
                    <a:pt x="7492" y="12218"/>
                    <a:pt x="5994" y="12218"/>
                  </a:cubicBezTo>
                  <a:cubicBezTo>
                    <a:pt x="2651" y="12218"/>
                    <a:pt x="0" y="9566"/>
                    <a:pt x="0" y="6224"/>
                  </a:cubicBezTo>
                  <a:close/>
                  <a:moveTo>
                    <a:pt x="1960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60" y="79875"/>
                  </a:lnTo>
                  <a:lnTo>
                    <a:pt x="1960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24" name="Freeform: Shape 523">
              <a:extLst>
                <a:ext uri="{FF2B5EF4-FFF2-40B4-BE49-F238E27FC236}">
                  <a16:creationId xmlns:a16="http://schemas.microsoft.com/office/drawing/2014/main" id="{92E48F26-C572-B681-0ABD-C468D2A98723}"/>
                </a:ext>
              </a:extLst>
            </p:cNvPr>
            <p:cNvSpPr/>
            <p:nvPr/>
          </p:nvSpPr>
          <p:spPr>
            <a:xfrm>
              <a:off x="5226372" y="8259682"/>
              <a:ext cx="50944" cy="57860"/>
            </a:xfrm>
            <a:custGeom>
              <a:avLst/>
              <a:gdLst>
                <a:gd name="connsiteX0" fmla="*/ 9336 w 50944"/>
                <a:gd name="connsiteY0" fmla="*/ 57861 h 57860"/>
                <a:gd name="connsiteX1" fmla="*/ 0 w 50944"/>
                <a:gd name="connsiteY1" fmla="*/ 57861 h 57860"/>
                <a:gd name="connsiteX2" fmla="*/ 0 w 50944"/>
                <a:gd name="connsiteY2" fmla="*/ 1038 h 57860"/>
                <a:gd name="connsiteX3" fmla="*/ 9336 w 50944"/>
                <a:gd name="connsiteY3" fmla="*/ 1038 h 57860"/>
                <a:gd name="connsiteX4" fmla="*/ 9336 w 50944"/>
                <a:gd name="connsiteY4" fmla="*/ 11641 h 57860"/>
                <a:gd name="connsiteX5" fmla="*/ 29046 w 50944"/>
                <a:gd name="connsiteY5" fmla="*/ 0 h 57860"/>
                <a:gd name="connsiteX6" fmla="*/ 50945 w 50944"/>
                <a:gd name="connsiteY6" fmla="*/ 24435 h 57860"/>
                <a:gd name="connsiteX7" fmla="*/ 50945 w 50944"/>
                <a:gd name="connsiteY7" fmla="*/ 57861 h 57860"/>
                <a:gd name="connsiteX8" fmla="*/ 41494 w 50944"/>
                <a:gd name="connsiteY8" fmla="*/ 57861 h 57860"/>
                <a:gd name="connsiteX9" fmla="*/ 41494 w 50944"/>
                <a:gd name="connsiteY9" fmla="*/ 26049 h 57860"/>
                <a:gd name="connsiteX10" fmla="*/ 26741 w 50944"/>
                <a:gd name="connsiteY10" fmla="*/ 9106 h 57860"/>
                <a:gd name="connsiteX11" fmla="*/ 9336 w 50944"/>
                <a:gd name="connsiteY11" fmla="*/ 29391 h 57860"/>
                <a:gd name="connsiteX12" fmla="*/ 9336 w 50944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4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1" y="9106"/>
                  </a:cubicBezTo>
                  <a:cubicBezTo>
                    <a:pt x="16252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25" name="Freeform: Shape 524">
              <a:extLst>
                <a:ext uri="{FF2B5EF4-FFF2-40B4-BE49-F238E27FC236}">
                  <a16:creationId xmlns:a16="http://schemas.microsoft.com/office/drawing/2014/main" id="{AFC90196-5F75-D239-9B12-2CFDDEA7AAD3}"/>
                </a:ext>
              </a:extLst>
            </p:cNvPr>
            <p:cNvSpPr/>
            <p:nvPr/>
          </p:nvSpPr>
          <p:spPr>
            <a:xfrm>
              <a:off x="5321808" y="8259682"/>
              <a:ext cx="86791" cy="57860"/>
            </a:xfrm>
            <a:custGeom>
              <a:avLst/>
              <a:gdLst>
                <a:gd name="connsiteX0" fmla="*/ 9336 w 86791"/>
                <a:gd name="connsiteY0" fmla="*/ 57861 h 57860"/>
                <a:gd name="connsiteX1" fmla="*/ 0 w 86791"/>
                <a:gd name="connsiteY1" fmla="*/ 57861 h 57860"/>
                <a:gd name="connsiteX2" fmla="*/ 0 w 86791"/>
                <a:gd name="connsiteY2" fmla="*/ 1038 h 57860"/>
                <a:gd name="connsiteX3" fmla="*/ 9336 w 86791"/>
                <a:gd name="connsiteY3" fmla="*/ 1038 h 57860"/>
                <a:gd name="connsiteX4" fmla="*/ 9336 w 86791"/>
                <a:gd name="connsiteY4" fmla="*/ 11296 h 57860"/>
                <a:gd name="connsiteX5" fmla="*/ 28008 w 86791"/>
                <a:gd name="connsiteY5" fmla="*/ 0 h 57860"/>
                <a:gd name="connsiteX6" fmla="*/ 45643 w 86791"/>
                <a:gd name="connsiteY6" fmla="*/ 12448 h 57860"/>
                <a:gd name="connsiteX7" fmla="*/ 65814 w 86791"/>
                <a:gd name="connsiteY7" fmla="*/ 0 h 57860"/>
                <a:gd name="connsiteX8" fmla="*/ 86791 w 86791"/>
                <a:gd name="connsiteY8" fmla="*/ 24435 h 57860"/>
                <a:gd name="connsiteX9" fmla="*/ 86791 w 86791"/>
                <a:gd name="connsiteY9" fmla="*/ 57861 h 57860"/>
                <a:gd name="connsiteX10" fmla="*/ 77455 w 86791"/>
                <a:gd name="connsiteY10" fmla="*/ 57861 h 57860"/>
                <a:gd name="connsiteX11" fmla="*/ 77455 w 86791"/>
                <a:gd name="connsiteY11" fmla="*/ 26049 h 57860"/>
                <a:gd name="connsiteX12" fmla="*/ 63969 w 86791"/>
                <a:gd name="connsiteY12" fmla="*/ 9106 h 57860"/>
                <a:gd name="connsiteX13" fmla="*/ 48064 w 86791"/>
                <a:gd name="connsiteY13" fmla="*/ 28585 h 57860"/>
                <a:gd name="connsiteX14" fmla="*/ 48064 w 86791"/>
                <a:gd name="connsiteY14" fmla="*/ 57861 h 57860"/>
                <a:gd name="connsiteX15" fmla="*/ 38727 w 86791"/>
                <a:gd name="connsiteY15" fmla="*/ 57861 h 57860"/>
                <a:gd name="connsiteX16" fmla="*/ 38727 w 86791"/>
                <a:gd name="connsiteY16" fmla="*/ 26049 h 57860"/>
                <a:gd name="connsiteX17" fmla="*/ 25242 w 86791"/>
                <a:gd name="connsiteY17" fmla="*/ 9106 h 57860"/>
                <a:gd name="connsiteX18" fmla="*/ 9336 w 86791"/>
                <a:gd name="connsiteY18" fmla="*/ 29391 h 57860"/>
                <a:gd name="connsiteX19" fmla="*/ 9336 w 86791"/>
                <a:gd name="connsiteY19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86791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296"/>
                  </a:lnTo>
                  <a:cubicBezTo>
                    <a:pt x="13140" y="4380"/>
                    <a:pt x="19825" y="0"/>
                    <a:pt x="28008" y="0"/>
                  </a:cubicBezTo>
                  <a:cubicBezTo>
                    <a:pt x="36884" y="0"/>
                    <a:pt x="42762" y="4841"/>
                    <a:pt x="45643" y="12448"/>
                  </a:cubicBezTo>
                  <a:cubicBezTo>
                    <a:pt x="49331" y="4956"/>
                    <a:pt x="56708" y="0"/>
                    <a:pt x="65814" y="0"/>
                  </a:cubicBezTo>
                  <a:cubicBezTo>
                    <a:pt x="79530" y="0"/>
                    <a:pt x="86791" y="10374"/>
                    <a:pt x="86791" y="24435"/>
                  </a:cubicBezTo>
                  <a:lnTo>
                    <a:pt x="86791" y="57861"/>
                  </a:lnTo>
                  <a:lnTo>
                    <a:pt x="77455" y="57861"/>
                  </a:lnTo>
                  <a:lnTo>
                    <a:pt x="77455" y="26049"/>
                  </a:lnTo>
                  <a:cubicBezTo>
                    <a:pt x="77455" y="14984"/>
                    <a:pt x="73075" y="9106"/>
                    <a:pt x="63969" y="9106"/>
                  </a:cubicBezTo>
                  <a:cubicBezTo>
                    <a:pt x="54403" y="9106"/>
                    <a:pt x="48064" y="17751"/>
                    <a:pt x="48064" y="28585"/>
                  </a:cubicBezTo>
                  <a:lnTo>
                    <a:pt x="48064" y="57861"/>
                  </a:lnTo>
                  <a:lnTo>
                    <a:pt x="38727" y="57861"/>
                  </a:lnTo>
                  <a:lnTo>
                    <a:pt x="38727" y="26049"/>
                  </a:lnTo>
                  <a:cubicBezTo>
                    <a:pt x="38727" y="14984"/>
                    <a:pt x="34348" y="9106"/>
                    <a:pt x="25242" y="9106"/>
                  </a:cubicBezTo>
                  <a:cubicBezTo>
                    <a:pt x="15675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26" name="Freeform: Shape 525">
              <a:extLst>
                <a:ext uri="{FF2B5EF4-FFF2-40B4-BE49-F238E27FC236}">
                  <a16:creationId xmlns:a16="http://schemas.microsoft.com/office/drawing/2014/main" id="{F46A76D3-128B-B75C-B334-A705B7BAEFDF}"/>
                </a:ext>
              </a:extLst>
            </p:cNvPr>
            <p:cNvSpPr/>
            <p:nvPr/>
          </p:nvSpPr>
          <p:spPr>
            <a:xfrm>
              <a:off x="5421739" y="8259682"/>
              <a:ext cx="58782" cy="58783"/>
            </a:xfrm>
            <a:custGeom>
              <a:avLst/>
              <a:gdLst>
                <a:gd name="connsiteX0" fmla="*/ 49331 w 58782"/>
                <a:gd name="connsiteY0" fmla="*/ 47257 h 58783"/>
                <a:gd name="connsiteX1" fmla="*/ 28584 w 58782"/>
                <a:gd name="connsiteY1" fmla="*/ 58783 h 58783"/>
                <a:gd name="connsiteX2" fmla="*/ 0 w 58782"/>
                <a:gd name="connsiteY2" fmla="*/ 29737 h 58783"/>
                <a:gd name="connsiteX3" fmla="*/ 28584 w 58782"/>
                <a:gd name="connsiteY3" fmla="*/ 0 h 58783"/>
                <a:gd name="connsiteX4" fmla="*/ 49331 w 58782"/>
                <a:gd name="connsiteY4" fmla="*/ 11757 h 58783"/>
                <a:gd name="connsiteX5" fmla="*/ 49331 w 58782"/>
                <a:gd name="connsiteY5" fmla="*/ 1038 h 58783"/>
                <a:gd name="connsiteX6" fmla="*/ 58783 w 58782"/>
                <a:gd name="connsiteY6" fmla="*/ 1038 h 58783"/>
                <a:gd name="connsiteX7" fmla="*/ 58783 w 58782"/>
                <a:gd name="connsiteY7" fmla="*/ 57861 h 58783"/>
                <a:gd name="connsiteX8" fmla="*/ 49331 w 58782"/>
                <a:gd name="connsiteY8" fmla="*/ 57861 h 58783"/>
                <a:gd name="connsiteX9" fmla="*/ 49331 w 58782"/>
                <a:gd name="connsiteY9" fmla="*/ 47257 h 58783"/>
                <a:gd name="connsiteX10" fmla="*/ 9682 w 58782"/>
                <a:gd name="connsiteY10" fmla="*/ 29622 h 58783"/>
                <a:gd name="connsiteX11" fmla="*/ 29391 w 58782"/>
                <a:gd name="connsiteY11" fmla="*/ 50023 h 58783"/>
                <a:gd name="connsiteX12" fmla="*/ 49331 w 58782"/>
                <a:gd name="connsiteY12" fmla="*/ 29622 h 58783"/>
                <a:gd name="connsiteX13" fmla="*/ 29391 w 58782"/>
                <a:gd name="connsiteY13" fmla="*/ 8875 h 58783"/>
                <a:gd name="connsiteX14" fmla="*/ 9682 w 58782"/>
                <a:gd name="connsiteY14" fmla="*/ 29622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3">
                  <a:moveTo>
                    <a:pt x="49331" y="47257"/>
                  </a:moveTo>
                  <a:cubicBezTo>
                    <a:pt x="45067" y="54403"/>
                    <a:pt x="37575" y="58783"/>
                    <a:pt x="28584" y="58783"/>
                  </a:cubicBezTo>
                  <a:cubicBezTo>
                    <a:pt x="11872" y="58783"/>
                    <a:pt x="0" y="46566"/>
                    <a:pt x="0" y="29737"/>
                  </a:cubicBezTo>
                  <a:cubicBezTo>
                    <a:pt x="0" y="12909"/>
                    <a:pt x="11872" y="0"/>
                    <a:pt x="28584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27" name="Freeform: Shape 526">
              <a:extLst>
                <a:ext uri="{FF2B5EF4-FFF2-40B4-BE49-F238E27FC236}">
                  <a16:creationId xmlns:a16="http://schemas.microsoft.com/office/drawing/2014/main" id="{66D88EB1-EC8B-BB6E-FF15-B19788D5DF6B}"/>
                </a:ext>
              </a:extLst>
            </p:cNvPr>
            <p:cNvSpPr/>
            <p:nvPr/>
          </p:nvSpPr>
          <p:spPr>
            <a:xfrm>
              <a:off x="5499654" y="8231213"/>
              <a:ext cx="9336" cy="86445"/>
            </a:xfrm>
            <a:custGeom>
              <a:avLst/>
              <a:gdLst>
                <a:gd name="connsiteX0" fmla="*/ 0 w 9336"/>
                <a:gd name="connsiteY0" fmla="*/ 0 h 86445"/>
                <a:gd name="connsiteX1" fmla="*/ 9336 w 9336"/>
                <a:gd name="connsiteY1" fmla="*/ 0 h 86445"/>
                <a:gd name="connsiteX2" fmla="*/ 9336 w 9336"/>
                <a:gd name="connsiteY2" fmla="*/ 86445 h 86445"/>
                <a:gd name="connsiteX3" fmla="*/ 0 w 9336"/>
                <a:gd name="connsiteY3" fmla="*/ 86445 h 86445"/>
                <a:gd name="connsiteX4" fmla="*/ 0 w 9336"/>
                <a:gd name="connsiteY4" fmla="*/ 0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" h="86445">
                  <a:moveTo>
                    <a:pt x="0" y="0"/>
                  </a:moveTo>
                  <a:lnTo>
                    <a:pt x="9336" y="0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28" name="Freeform: Shape 527">
              <a:extLst>
                <a:ext uri="{FF2B5EF4-FFF2-40B4-BE49-F238E27FC236}">
                  <a16:creationId xmlns:a16="http://schemas.microsoft.com/office/drawing/2014/main" id="{6CA324ED-7F61-9B01-FA17-C27637F1B4A1}"/>
                </a:ext>
              </a:extLst>
            </p:cNvPr>
            <p:cNvSpPr/>
            <p:nvPr/>
          </p:nvSpPr>
          <p:spPr>
            <a:xfrm>
              <a:off x="5519595" y="8258761"/>
              <a:ext cx="91286" cy="60741"/>
            </a:xfrm>
            <a:custGeom>
              <a:avLst/>
              <a:gdLst>
                <a:gd name="connsiteX0" fmla="*/ 66390 w 91286"/>
                <a:gd name="connsiteY0" fmla="*/ 60742 h 60741"/>
                <a:gd name="connsiteX1" fmla="*/ 46220 w 91286"/>
                <a:gd name="connsiteY1" fmla="*/ 18557 h 60741"/>
                <a:gd name="connsiteX2" fmla="*/ 25588 w 91286"/>
                <a:gd name="connsiteY2" fmla="*/ 60742 h 60741"/>
                <a:gd name="connsiteX3" fmla="*/ 0 w 91286"/>
                <a:gd name="connsiteY3" fmla="*/ 1959 h 60741"/>
                <a:gd name="connsiteX4" fmla="*/ 10719 w 91286"/>
                <a:gd name="connsiteY4" fmla="*/ 1959 h 60741"/>
                <a:gd name="connsiteX5" fmla="*/ 26625 w 91286"/>
                <a:gd name="connsiteY5" fmla="*/ 40226 h 60741"/>
                <a:gd name="connsiteX6" fmla="*/ 46104 w 91286"/>
                <a:gd name="connsiteY6" fmla="*/ 0 h 60741"/>
                <a:gd name="connsiteX7" fmla="*/ 65468 w 91286"/>
                <a:gd name="connsiteY7" fmla="*/ 40110 h 60741"/>
                <a:gd name="connsiteX8" fmla="*/ 81374 w 91286"/>
                <a:gd name="connsiteY8" fmla="*/ 1959 h 60741"/>
                <a:gd name="connsiteX9" fmla="*/ 91286 w 91286"/>
                <a:gd name="connsiteY9" fmla="*/ 1959 h 60741"/>
                <a:gd name="connsiteX10" fmla="*/ 66390 w 91286"/>
                <a:gd name="connsiteY10" fmla="*/ 60742 h 60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1286" h="60741">
                  <a:moveTo>
                    <a:pt x="66390" y="60742"/>
                  </a:moveTo>
                  <a:lnTo>
                    <a:pt x="46220" y="18557"/>
                  </a:lnTo>
                  <a:lnTo>
                    <a:pt x="25588" y="60742"/>
                  </a:lnTo>
                  <a:lnTo>
                    <a:pt x="0" y="1959"/>
                  </a:lnTo>
                  <a:lnTo>
                    <a:pt x="10719" y="1959"/>
                  </a:lnTo>
                  <a:lnTo>
                    <a:pt x="26625" y="40226"/>
                  </a:lnTo>
                  <a:lnTo>
                    <a:pt x="46104" y="0"/>
                  </a:lnTo>
                  <a:lnTo>
                    <a:pt x="65468" y="40110"/>
                  </a:lnTo>
                  <a:lnTo>
                    <a:pt x="81374" y="1959"/>
                  </a:lnTo>
                  <a:lnTo>
                    <a:pt x="91286" y="1959"/>
                  </a:lnTo>
                  <a:lnTo>
                    <a:pt x="66390" y="6074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29" name="Freeform: Shape 528">
              <a:extLst>
                <a:ext uri="{FF2B5EF4-FFF2-40B4-BE49-F238E27FC236}">
                  <a16:creationId xmlns:a16="http://schemas.microsoft.com/office/drawing/2014/main" id="{254BA2FD-3D76-716F-2391-16CD18632A6D}"/>
                </a:ext>
              </a:extLst>
            </p:cNvPr>
            <p:cNvSpPr/>
            <p:nvPr/>
          </p:nvSpPr>
          <p:spPr>
            <a:xfrm>
              <a:off x="5615146" y="8259682"/>
              <a:ext cx="58782" cy="58783"/>
            </a:xfrm>
            <a:custGeom>
              <a:avLst/>
              <a:gdLst>
                <a:gd name="connsiteX0" fmla="*/ 49331 w 58782"/>
                <a:gd name="connsiteY0" fmla="*/ 47257 h 58783"/>
                <a:gd name="connsiteX1" fmla="*/ 28584 w 58782"/>
                <a:gd name="connsiteY1" fmla="*/ 58783 h 58783"/>
                <a:gd name="connsiteX2" fmla="*/ 0 w 58782"/>
                <a:gd name="connsiteY2" fmla="*/ 29737 h 58783"/>
                <a:gd name="connsiteX3" fmla="*/ 28584 w 58782"/>
                <a:gd name="connsiteY3" fmla="*/ 0 h 58783"/>
                <a:gd name="connsiteX4" fmla="*/ 49331 w 58782"/>
                <a:gd name="connsiteY4" fmla="*/ 11757 h 58783"/>
                <a:gd name="connsiteX5" fmla="*/ 49331 w 58782"/>
                <a:gd name="connsiteY5" fmla="*/ 1038 h 58783"/>
                <a:gd name="connsiteX6" fmla="*/ 58783 w 58782"/>
                <a:gd name="connsiteY6" fmla="*/ 1038 h 58783"/>
                <a:gd name="connsiteX7" fmla="*/ 58783 w 58782"/>
                <a:gd name="connsiteY7" fmla="*/ 57861 h 58783"/>
                <a:gd name="connsiteX8" fmla="*/ 49331 w 58782"/>
                <a:gd name="connsiteY8" fmla="*/ 57861 h 58783"/>
                <a:gd name="connsiteX9" fmla="*/ 49331 w 58782"/>
                <a:gd name="connsiteY9" fmla="*/ 47257 h 58783"/>
                <a:gd name="connsiteX10" fmla="*/ 9682 w 58782"/>
                <a:gd name="connsiteY10" fmla="*/ 29622 h 58783"/>
                <a:gd name="connsiteX11" fmla="*/ 29391 w 58782"/>
                <a:gd name="connsiteY11" fmla="*/ 50023 h 58783"/>
                <a:gd name="connsiteX12" fmla="*/ 49331 w 58782"/>
                <a:gd name="connsiteY12" fmla="*/ 29622 h 58783"/>
                <a:gd name="connsiteX13" fmla="*/ 29391 w 58782"/>
                <a:gd name="connsiteY13" fmla="*/ 8875 h 58783"/>
                <a:gd name="connsiteX14" fmla="*/ 9682 w 58782"/>
                <a:gd name="connsiteY14" fmla="*/ 29622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3">
                  <a:moveTo>
                    <a:pt x="49331" y="47257"/>
                  </a:moveTo>
                  <a:cubicBezTo>
                    <a:pt x="45067" y="54403"/>
                    <a:pt x="37575" y="58783"/>
                    <a:pt x="28584" y="58783"/>
                  </a:cubicBezTo>
                  <a:cubicBezTo>
                    <a:pt x="11872" y="58783"/>
                    <a:pt x="0" y="46566"/>
                    <a:pt x="0" y="29737"/>
                  </a:cubicBezTo>
                  <a:cubicBezTo>
                    <a:pt x="0" y="12909"/>
                    <a:pt x="11872" y="0"/>
                    <a:pt x="28584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30" name="Freeform: Shape 529">
              <a:extLst>
                <a:ext uri="{FF2B5EF4-FFF2-40B4-BE49-F238E27FC236}">
                  <a16:creationId xmlns:a16="http://schemas.microsoft.com/office/drawing/2014/main" id="{18BAB294-A969-FB50-B8DD-B51D6784F57D}"/>
                </a:ext>
              </a:extLst>
            </p:cNvPr>
            <p:cNvSpPr/>
            <p:nvPr/>
          </p:nvSpPr>
          <p:spPr>
            <a:xfrm>
              <a:off x="5693061" y="8259682"/>
              <a:ext cx="30083" cy="57860"/>
            </a:xfrm>
            <a:custGeom>
              <a:avLst/>
              <a:gdLst>
                <a:gd name="connsiteX0" fmla="*/ 9336 w 30083"/>
                <a:gd name="connsiteY0" fmla="*/ 57861 h 57860"/>
                <a:gd name="connsiteX1" fmla="*/ 0 w 30083"/>
                <a:gd name="connsiteY1" fmla="*/ 57861 h 57860"/>
                <a:gd name="connsiteX2" fmla="*/ 0 w 30083"/>
                <a:gd name="connsiteY2" fmla="*/ 1038 h 57860"/>
                <a:gd name="connsiteX3" fmla="*/ 9336 w 30083"/>
                <a:gd name="connsiteY3" fmla="*/ 1038 h 57860"/>
                <a:gd name="connsiteX4" fmla="*/ 9336 w 30083"/>
                <a:gd name="connsiteY4" fmla="*/ 13716 h 57860"/>
                <a:gd name="connsiteX5" fmla="*/ 30083 w 30083"/>
                <a:gd name="connsiteY5" fmla="*/ 0 h 57860"/>
                <a:gd name="connsiteX6" fmla="*/ 30083 w 30083"/>
                <a:gd name="connsiteY6" fmla="*/ 10604 h 57860"/>
                <a:gd name="connsiteX7" fmla="*/ 9336 w 30083"/>
                <a:gd name="connsiteY7" fmla="*/ 30660 h 57860"/>
                <a:gd name="connsiteX8" fmla="*/ 9336 w 30083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3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8" y="9106"/>
                    <a:pt x="9336" y="16713"/>
                    <a:pt x="9336" y="30660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31" name="Freeform: Shape 530">
              <a:extLst>
                <a:ext uri="{FF2B5EF4-FFF2-40B4-BE49-F238E27FC236}">
                  <a16:creationId xmlns:a16="http://schemas.microsoft.com/office/drawing/2014/main" id="{11B0E79D-5E11-538A-4D95-0A00DEB8BE29}"/>
                </a:ext>
              </a:extLst>
            </p:cNvPr>
            <p:cNvSpPr/>
            <p:nvPr/>
          </p:nvSpPr>
          <p:spPr>
            <a:xfrm>
              <a:off x="5728447" y="8259682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2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799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29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0" y="0"/>
                    <a:pt x="55095" y="12102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1" y="50139"/>
                    <a:pt x="44952" y="48064"/>
                    <a:pt x="50945" y="43799"/>
                  </a:cubicBezTo>
                  <a:lnTo>
                    <a:pt x="50945" y="52790"/>
                  </a:lnTo>
                  <a:cubicBezTo>
                    <a:pt x="44837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32" name="Freeform: Shape 531">
              <a:extLst>
                <a:ext uri="{FF2B5EF4-FFF2-40B4-BE49-F238E27FC236}">
                  <a16:creationId xmlns:a16="http://schemas.microsoft.com/office/drawing/2014/main" id="{25A45574-F0FA-4BBF-7381-83437DA85CC3}"/>
                </a:ext>
              </a:extLst>
            </p:cNvPr>
            <p:cNvSpPr/>
            <p:nvPr/>
          </p:nvSpPr>
          <p:spPr>
            <a:xfrm>
              <a:off x="5793569" y="8305210"/>
              <a:ext cx="13600" cy="13255"/>
            </a:xfrm>
            <a:custGeom>
              <a:avLst/>
              <a:gdLst>
                <a:gd name="connsiteX0" fmla="*/ 0 w 13600"/>
                <a:gd name="connsiteY0" fmla="*/ 6685 h 13255"/>
                <a:gd name="connsiteX1" fmla="*/ 6916 w 13600"/>
                <a:gd name="connsiteY1" fmla="*/ 0 h 13255"/>
                <a:gd name="connsiteX2" fmla="*/ 13601 w 13600"/>
                <a:gd name="connsiteY2" fmla="*/ 6685 h 13255"/>
                <a:gd name="connsiteX3" fmla="*/ 6916 w 13600"/>
                <a:gd name="connsiteY3" fmla="*/ 13255 h 13255"/>
                <a:gd name="connsiteX4" fmla="*/ 0 w 13600"/>
                <a:gd name="connsiteY4" fmla="*/ 6685 h 132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00" h="13255">
                  <a:moveTo>
                    <a:pt x="0" y="6685"/>
                  </a:moveTo>
                  <a:cubicBezTo>
                    <a:pt x="0" y="2651"/>
                    <a:pt x="2882" y="0"/>
                    <a:pt x="6916" y="0"/>
                  </a:cubicBezTo>
                  <a:cubicBezTo>
                    <a:pt x="10950" y="0"/>
                    <a:pt x="13601" y="2651"/>
                    <a:pt x="13601" y="6685"/>
                  </a:cubicBezTo>
                  <a:cubicBezTo>
                    <a:pt x="13601" y="10719"/>
                    <a:pt x="10835" y="13255"/>
                    <a:pt x="6916" y="13255"/>
                  </a:cubicBezTo>
                  <a:cubicBezTo>
                    <a:pt x="2997" y="13255"/>
                    <a:pt x="0" y="10719"/>
                    <a:pt x="0" y="668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33" name="Freeform: Shape 532">
              <a:extLst>
                <a:ext uri="{FF2B5EF4-FFF2-40B4-BE49-F238E27FC236}">
                  <a16:creationId xmlns:a16="http://schemas.microsoft.com/office/drawing/2014/main" id="{991D4FB9-2134-EF99-3DFF-10367286156E}"/>
                </a:ext>
              </a:extLst>
            </p:cNvPr>
            <p:cNvSpPr/>
            <p:nvPr/>
          </p:nvSpPr>
          <p:spPr>
            <a:xfrm>
              <a:off x="5841287" y="8231213"/>
              <a:ext cx="68579" cy="86445"/>
            </a:xfrm>
            <a:custGeom>
              <a:avLst/>
              <a:gdLst>
                <a:gd name="connsiteX0" fmla="*/ 39189 w 68579"/>
                <a:gd name="connsiteY0" fmla="*/ 8875 h 86445"/>
                <a:gd name="connsiteX1" fmla="*/ 39189 w 68579"/>
                <a:gd name="connsiteY1" fmla="*/ 86445 h 86445"/>
                <a:gd name="connsiteX2" fmla="*/ 29391 w 68579"/>
                <a:gd name="connsiteY2" fmla="*/ 86445 h 86445"/>
                <a:gd name="connsiteX3" fmla="*/ 29391 w 68579"/>
                <a:gd name="connsiteY3" fmla="*/ 8875 h 86445"/>
                <a:gd name="connsiteX4" fmla="*/ 0 w 68579"/>
                <a:gd name="connsiteY4" fmla="*/ 8875 h 86445"/>
                <a:gd name="connsiteX5" fmla="*/ 0 w 68579"/>
                <a:gd name="connsiteY5" fmla="*/ 0 h 86445"/>
                <a:gd name="connsiteX6" fmla="*/ 68580 w 68579"/>
                <a:gd name="connsiteY6" fmla="*/ 0 h 86445"/>
                <a:gd name="connsiteX7" fmla="*/ 68580 w 68579"/>
                <a:gd name="connsiteY7" fmla="*/ 8875 h 86445"/>
                <a:gd name="connsiteX8" fmla="*/ 39189 w 68579"/>
                <a:gd name="connsiteY8" fmla="*/ 8875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8579" h="86445">
                  <a:moveTo>
                    <a:pt x="39189" y="8875"/>
                  </a:moveTo>
                  <a:lnTo>
                    <a:pt x="39189" y="86445"/>
                  </a:lnTo>
                  <a:lnTo>
                    <a:pt x="29391" y="86445"/>
                  </a:lnTo>
                  <a:lnTo>
                    <a:pt x="29391" y="8875"/>
                  </a:lnTo>
                  <a:lnTo>
                    <a:pt x="0" y="8875"/>
                  </a:lnTo>
                  <a:lnTo>
                    <a:pt x="0" y="0"/>
                  </a:lnTo>
                  <a:lnTo>
                    <a:pt x="68580" y="0"/>
                  </a:lnTo>
                  <a:lnTo>
                    <a:pt x="68580" y="8875"/>
                  </a:lnTo>
                  <a:lnTo>
                    <a:pt x="39189" y="8875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34" name="Freeform: Shape 533">
              <a:extLst>
                <a:ext uri="{FF2B5EF4-FFF2-40B4-BE49-F238E27FC236}">
                  <a16:creationId xmlns:a16="http://schemas.microsoft.com/office/drawing/2014/main" id="{8027D606-AC10-324A-B46B-B6ED8CBBBBA4}"/>
                </a:ext>
              </a:extLst>
            </p:cNvPr>
            <p:cNvSpPr/>
            <p:nvPr/>
          </p:nvSpPr>
          <p:spPr>
            <a:xfrm>
              <a:off x="5920816" y="8231098"/>
              <a:ext cx="50944" cy="86445"/>
            </a:xfrm>
            <a:custGeom>
              <a:avLst/>
              <a:gdLst>
                <a:gd name="connsiteX0" fmla="*/ 9336 w 50944"/>
                <a:gd name="connsiteY0" fmla="*/ 86445 h 86445"/>
                <a:gd name="connsiteX1" fmla="*/ 0 w 50944"/>
                <a:gd name="connsiteY1" fmla="*/ 86445 h 86445"/>
                <a:gd name="connsiteX2" fmla="*/ 0 w 50944"/>
                <a:gd name="connsiteY2" fmla="*/ 0 h 86445"/>
                <a:gd name="connsiteX3" fmla="*/ 9336 w 50944"/>
                <a:gd name="connsiteY3" fmla="*/ 0 h 86445"/>
                <a:gd name="connsiteX4" fmla="*/ 9336 w 50944"/>
                <a:gd name="connsiteY4" fmla="*/ 40226 h 86445"/>
                <a:gd name="connsiteX5" fmla="*/ 29046 w 50944"/>
                <a:gd name="connsiteY5" fmla="*/ 28584 h 86445"/>
                <a:gd name="connsiteX6" fmla="*/ 50945 w 50944"/>
                <a:gd name="connsiteY6" fmla="*/ 53020 h 86445"/>
                <a:gd name="connsiteX7" fmla="*/ 50945 w 50944"/>
                <a:gd name="connsiteY7" fmla="*/ 86445 h 86445"/>
                <a:gd name="connsiteX8" fmla="*/ 41494 w 50944"/>
                <a:gd name="connsiteY8" fmla="*/ 86445 h 86445"/>
                <a:gd name="connsiteX9" fmla="*/ 41494 w 50944"/>
                <a:gd name="connsiteY9" fmla="*/ 54633 h 86445"/>
                <a:gd name="connsiteX10" fmla="*/ 26741 w 50944"/>
                <a:gd name="connsiteY10" fmla="*/ 37690 h 86445"/>
                <a:gd name="connsiteX11" fmla="*/ 9336 w 50944"/>
                <a:gd name="connsiteY11" fmla="*/ 57976 h 86445"/>
                <a:gd name="connsiteX12" fmla="*/ 9336 w 50944"/>
                <a:gd name="connsiteY12" fmla="*/ 86445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4" h="86445">
                  <a:moveTo>
                    <a:pt x="9336" y="86445"/>
                  </a:move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226"/>
                  </a:lnTo>
                  <a:cubicBezTo>
                    <a:pt x="13370" y="33195"/>
                    <a:pt x="20286" y="28584"/>
                    <a:pt x="29046" y="28584"/>
                  </a:cubicBezTo>
                  <a:cubicBezTo>
                    <a:pt x="43453" y="28584"/>
                    <a:pt x="50945" y="38958"/>
                    <a:pt x="50945" y="53020"/>
                  </a:cubicBezTo>
                  <a:lnTo>
                    <a:pt x="50945" y="86445"/>
                  </a:lnTo>
                  <a:lnTo>
                    <a:pt x="41494" y="86445"/>
                  </a:lnTo>
                  <a:lnTo>
                    <a:pt x="41494" y="54633"/>
                  </a:lnTo>
                  <a:cubicBezTo>
                    <a:pt x="41494" y="43568"/>
                    <a:pt x="36653" y="37690"/>
                    <a:pt x="26741" y="37690"/>
                  </a:cubicBezTo>
                  <a:cubicBezTo>
                    <a:pt x="16251" y="37690"/>
                    <a:pt x="9336" y="46680"/>
                    <a:pt x="9336" y="57976"/>
                  </a:cubicBezTo>
                  <a:lnTo>
                    <a:pt x="9336" y="86445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35" name="Freeform: Shape 534">
              <a:extLst>
                <a:ext uri="{FF2B5EF4-FFF2-40B4-BE49-F238E27FC236}">
                  <a16:creationId xmlns:a16="http://schemas.microsoft.com/office/drawing/2014/main" id="{45FAC88F-3F53-22EF-CFF2-CC24B1EC0647}"/>
                </a:ext>
              </a:extLst>
            </p:cNvPr>
            <p:cNvSpPr/>
            <p:nvPr/>
          </p:nvSpPr>
          <p:spPr>
            <a:xfrm>
              <a:off x="5984901" y="8259682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2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799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29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0" y="0"/>
                    <a:pt x="55095" y="12102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0" y="50139"/>
                    <a:pt x="44952" y="48064"/>
                    <a:pt x="50945" y="43799"/>
                  </a:cubicBezTo>
                  <a:lnTo>
                    <a:pt x="50945" y="52790"/>
                  </a:lnTo>
                  <a:cubicBezTo>
                    <a:pt x="44837" y="56939"/>
                    <a:pt x="37920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36" name="Freeform: Shape 535">
              <a:extLst>
                <a:ext uri="{FF2B5EF4-FFF2-40B4-BE49-F238E27FC236}">
                  <a16:creationId xmlns:a16="http://schemas.microsoft.com/office/drawing/2014/main" id="{208663C6-5D01-20A1-AE1C-703FDBA1B057}"/>
                </a:ext>
              </a:extLst>
            </p:cNvPr>
            <p:cNvSpPr/>
            <p:nvPr/>
          </p:nvSpPr>
          <p:spPr>
            <a:xfrm>
              <a:off x="6050715" y="8259682"/>
              <a:ext cx="40341" cy="58783"/>
            </a:xfrm>
            <a:custGeom>
              <a:avLst/>
              <a:gdLst>
                <a:gd name="connsiteX0" fmla="*/ 19479 w 40341"/>
                <a:gd name="connsiteY0" fmla="*/ 51176 h 58783"/>
                <a:gd name="connsiteX1" fmla="*/ 30890 w 40341"/>
                <a:gd name="connsiteY1" fmla="*/ 43107 h 58783"/>
                <a:gd name="connsiteX2" fmla="*/ 25011 w 40341"/>
                <a:gd name="connsiteY2" fmla="*/ 35846 h 58783"/>
                <a:gd name="connsiteX3" fmla="*/ 11641 w 40341"/>
                <a:gd name="connsiteY3" fmla="*/ 30429 h 58783"/>
                <a:gd name="connsiteX4" fmla="*/ 807 w 40341"/>
                <a:gd name="connsiteY4" fmla="*/ 16137 h 58783"/>
                <a:gd name="connsiteX5" fmla="*/ 20401 w 40341"/>
                <a:gd name="connsiteY5" fmla="*/ 0 h 58783"/>
                <a:gd name="connsiteX6" fmla="*/ 37574 w 40341"/>
                <a:gd name="connsiteY6" fmla="*/ 5187 h 58783"/>
                <a:gd name="connsiteX7" fmla="*/ 37574 w 40341"/>
                <a:gd name="connsiteY7" fmla="*/ 14869 h 58783"/>
                <a:gd name="connsiteX8" fmla="*/ 20516 w 40341"/>
                <a:gd name="connsiteY8" fmla="*/ 7723 h 58783"/>
                <a:gd name="connsiteX9" fmla="*/ 10143 w 40341"/>
                <a:gd name="connsiteY9" fmla="*/ 15214 h 58783"/>
                <a:gd name="connsiteX10" fmla="*/ 16251 w 40341"/>
                <a:gd name="connsiteY10" fmla="*/ 22361 h 58783"/>
                <a:gd name="connsiteX11" fmla="*/ 29737 w 40341"/>
                <a:gd name="connsiteY11" fmla="*/ 27778 h 58783"/>
                <a:gd name="connsiteX12" fmla="*/ 40341 w 40341"/>
                <a:gd name="connsiteY12" fmla="*/ 41379 h 58783"/>
                <a:gd name="connsiteX13" fmla="*/ 19248 w 40341"/>
                <a:gd name="connsiteY13" fmla="*/ 58783 h 58783"/>
                <a:gd name="connsiteX14" fmla="*/ 0 w 40341"/>
                <a:gd name="connsiteY14" fmla="*/ 53135 h 58783"/>
                <a:gd name="connsiteX15" fmla="*/ 0 w 40341"/>
                <a:gd name="connsiteY15" fmla="*/ 42993 h 58783"/>
                <a:gd name="connsiteX16" fmla="*/ 19479 w 40341"/>
                <a:gd name="connsiteY16" fmla="*/ 51176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3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6"/>
                    <a:pt x="29276" y="37575"/>
                    <a:pt x="25011" y="35846"/>
                  </a:cubicBezTo>
                  <a:lnTo>
                    <a:pt x="11641" y="30429"/>
                  </a:lnTo>
                  <a:cubicBezTo>
                    <a:pt x="4610" y="27432"/>
                    <a:pt x="807" y="23398"/>
                    <a:pt x="807" y="16137"/>
                  </a:cubicBezTo>
                  <a:cubicBezTo>
                    <a:pt x="807" y="6225"/>
                    <a:pt x="8759" y="0"/>
                    <a:pt x="20401" y="0"/>
                  </a:cubicBezTo>
                  <a:cubicBezTo>
                    <a:pt x="26971" y="0"/>
                    <a:pt x="33195" y="1845"/>
                    <a:pt x="37574" y="5187"/>
                  </a:cubicBezTo>
                  <a:lnTo>
                    <a:pt x="37574" y="14869"/>
                  </a:lnTo>
                  <a:cubicBezTo>
                    <a:pt x="32388" y="10374"/>
                    <a:pt x="26164" y="7723"/>
                    <a:pt x="20516" y="7723"/>
                  </a:cubicBezTo>
                  <a:cubicBezTo>
                    <a:pt x="14408" y="7723"/>
                    <a:pt x="10143" y="10489"/>
                    <a:pt x="10143" y="15214"/>
                  </a:cubicBezTo>
                  <a:cubicBezTo>
                    <a:pt x="10143" y="18557"/>
                    <a:pt x="11756" y="20632"/>
                    <a:pt x="16251" y="22361"/>
                  </a:cubicBezTo>
                  <a:lnTo>
                    <a:pt x="29737" y="27778"/>
                  </a:lnTo>
                  <a:cubicBezTo>
                    <a:pt x="36998" y="30890"/>
                    <a:pt x="40341" y="35270"/>
                    <a:pt x="40341" y="41379"/>
                  </a:cubicBezTo>
                  <a:cubicBezTo>
                    <a:pt x="40341" y="52098"/>
                    <a:pt x="31697" y="58783"/>
                    <a:pt x="19248" y="58783"/>
                  </a:cubicBezTo>
                  <a:cubicBezTo>
                    <a:pt x="11756" y="58783"/>
                    <a:pt x="4956" y="56823"/>
                    <a:pt x="0" y="53135"/>
                  </a:cubicBezTo>
                  <a:lnTo>
                    <a:pt x="0" y="42993"/>
                  </a:lnTo>
                  <a:cubicBezTo>
                    <a:pt x="6108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37" name="Freeform: Shape 536">
              <a:extLst>
                <a:ext uri="{FF2B5EF4-FFF2-40B4-BE49-F238E27FC236}">
                  <a16:creationId xmlns:a16="http://schemas.microsoft.com/office/drawing/2014/main" id="{EC9F0039-0140-F914-3046-2E28BDD81880}"/>
                </a:ext>
              </a:extLst>
            </p:cNvPr>
            <p:cNvSpPr/>
            <p:nvPr/>
          </p:nvSpPr>
          <p:spPr>
            <a:xfrm>
              <a:off x="6100969" y="8259682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4 w 55094"/>
                <a:gd name="connsiteY2" fmla="*/ 28354 h 58783"/>
                <a:gd name="connsiteX3" fmla="*/ 54864 w 55094"/>
                <a:gd name="connsiteY3" fmla="*/ 33080 h 58783"/>
                <a:gd name="connsiteX4" fmla="*/ 9912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799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29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0" y="0"/>
                    <a:pt x="55094" y="12102"/>
                    <a:pt x="55094" y="28354"/>
                  </a:cubicBezTo>
                  <a:cubicBezTo>
                    <a:pt x="55094" y="29968"/>
                    <a:pt x="55094" y="31467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0" y="50139"/>
                    <a:pt x="44951" y="48064"/>
                    <a:pt x="50945" y="43799"/>
                  </a:cubicBezTo>
                  <a:lnTo>
                    <a:pt x="50945" y="52790"/>
                  </a:lnTo>
                  <a:cubicBezTo>
                    <a:pt x="44837" y="56939"/>
                    <a:pt x="37920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38" name="Freeform: Shape 537">
              <a:extLst>
                <a:ext uri="{FF2B5EF4-FFF2-40B4-BE49-F238E27FC236}">
                  <a16:creationId xmlns:a16="http://schemas.microsoft.com/office/drawing/2014/main" id="{8A0AE12F-6BC3-8B7D-250C-F9FF72C20F86}"/>
                </a:ext>
              </a:extLst>
            </p:cNvPr>
            <p:cNvSpPr/>
            <p:nvPr/>
          </p:nvSpPr>
          <p:spPr>
            <a:xfrm>
              <a:off x="3745044" y="8369410"/>
              <a:ext cx="58782" cy="87367"/>
            </a:xfrm>
            <a:custGeom>
              <a:avLst/>
              <a:gdLst>
                <a:gd name="connsiteX0" fmla="*/ 49331 w 58782"/>
                <a:gd name="connsiteY0" fmla="*/ 75726 h 87367"/>
                <a:gd name="connsiteX1" fmla="*/ 28584 w 58782"/>
                <a:gd name="connsiteY1" fmla="*/ 87368 h 87367"/>
                <a:gd name="connsiteX2" fmla="*/ 0 w 58782"/>
                <a:gd name="connsiteY2" fmla="*/ 58322 h 87367"/>
                <a:gd name="connsiteX3" fmla="*/ 28584 w 58782"/>
                <a:gd name="connsiteY3" fmla="*/ 28584 h 87367"/>
                <a:gd name="connsiteX4" fmla="*/ 49331 w 58782"/>
                <a:gd name="connsiteY4" fmla="*/ 40457 h 87367"/>
                <a:gd name="connsiteX5" fmla="*/ 49331 w 58782"/>
                <a:gd name="connsiteY5" fmla="*/ 0 h 87367"/>
                <a:gd name="connsiteX6" fmla="*/ 58783 w 58782"/>
                <a:gd name="connsiteY6" fmla="*/ 0 h 87367"/>
                <a:gd name="connsiteX7" fmla="*/ 58783 w 58782"/>
                <a:gd name="connsiteY7" fmla="*/ 86445 h 87367"/>
                <a:gd name="connsiteX8" fmla="*/ 49331 w 58782"/>
                <a:gd name="connsiteY8" fmla="*/ 86445 h 87367"/>
                <a:gd name="connsiteX9" fmla="*/ 49331 w 58782"/>
                <a:gd name="connsiteY9" fmla="*/ 75726 h 87367"/>
                <a:gd name="connsiteX10" fmla="*/ 9682 w 58782"/>
                <a:gd name="connsiteY10" fmla="*/ 58206 h 87367"/>
                <a:gd name="connsiteX11" fmla="*/ 29391 w 58782"/>
                <a:gd name="connsiteY11" fmla="*/ 78608 h 87367"/>
                <a:gd name="connsiteX12" fmla="*/ 49331 w 58782"/>
                <a:gd name="connsiteY12" fmla="*/ 58206 h 87367"/>
                <a:gd name="connsiteX13" fmla="*/ 29391 w 58782"/>
                <a:gd name="connsiteY13" fmla="*/ 37460 h 87367"/>
                <a:gd name="connsiteX14" fmla="*/ 9682 w 58782"/>
                <a:gd name="connsiteY14" fmla="*/ 58206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49331" y="75726"/>
                  </a:moveTo>
                  <a:cubicBezTo>
                    <a:pt x="45067" y="82872"/>
                    <a:pt x="37690" y="87368"/>
                    <a:pt x="28584" y="87368"/>
                  </a:cubicBezTo>
                  <a:cubicBezTo>
                    <a:pt x="11872" y="87368"/>
                    <a:pt x="0" y="75150"/>
                    <a:pt x="0" y="58322"/>
                  </a:cubicBezTo>
                  <a:cubicBezTo>
                    <a:pt x="0" y="41494"/>
                    <a:pt x="11872" y="28584"/>
                    <a:pt x="28584" y="28584"/>
                  </a:cubicBezTo>
                  <a:cubicBezTo>
                    <a:pt x="37690" y="28584"/>
                    <a:pt x="45067" y="33080"/>
                    <a:pt x="49331" y="40457"/>
                  </a:cubicBezTo>
                  <a:lnTo>
                    <a:pt x="49331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1" y="86445"/>
                  </a:lnTo>
                  <a:lnTo>
                    <a:pt x="49331" y="75726"/>
                  </a:lnTo>
                  <a:close/>
                  <a:moveTo>
                    <a:pt x="9682" y="58206"/>
                  </a:moveTo>
                  <a:cubicBezTo>
                    <a:pt x="9682" y="69963"/>
                    <a:pt x="17981" y="78608"/>
                    <a:pt x="29391" y="78608"/>
                  </a:cubicBezTo>
                  <a:cubicBezTo>
                    <a:pt x="40802" y="78608"/>
                    <a:pt x="49331" y="69963"/>
                    <a:pt x="49331" y="58206"/>
                  </a:cubicBezTo>
                  <a:cubicBezTo>
                    <a:pt x="49331" y="46450"/>
                    <a:pt x="41033" y="37460"/>
                    <a:pt x="29391" y="37460"/>
                  </a:cubicBezTo>
                  <a:cubicBezTo>
                    <a:pt x="17750" y="37460"/>
                    <a:pt x="9682" y="46220"/>
                    <a:pt x="9682" y="5820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39" name="Freeform: Shape 538">
              <a:extLst>
                <a:ext uri="{FF2B5EF4-FFF2-40B4-BE49-F238E27FC236}">
                  <a16:creationId xmlns:a16="http://schemas.microsoft.com/office/drawing/2014/main" id="{09990C8F-9DB4-9138-080E-DBB23A30A090}"/>
                </a:ext>
              </a:extLst>
            </p:cNvPr>
            <p:cNvSpPr/>
            <p:nvPr/>
          </p:nvSpPr>
          <p:spPr>
            <a:xfrm>
              <a:off x="3818580" y="8397995"/>
              <a:ext cx="59128" cy="58783"/>
            </a:xfrm>
            <a:custGeom>
              <a:avLst/>
              <a:gdLst>
                <a:gd name="connsiteX0" fmla="*/ 0 w 59128"/>
                <a:gd name="connsiteY0" fmla="*/ 29277 h 58783"/>
                <a:gd name="connsiteX1" fmla="*/ 29853 w 59128"/>
                <a:gd name="connsiteY1" fmla="*/ 0 h 58783"/>
                <a:gd name="connsiteX2" fmla="*/ 59129 w 59128"/>
                <a:gd name="connsiteY2" fmla="*/ 29277 h 58783"/>
                <a:gd name="connsiteX3" fmla="*/ 29853 w 59128"/>
                <a:gd name="connsiteY3" fmla="*/ 58783 h 58783"/>
                <a:gd name="connsiteX4" fmla="*/ 0 w 59128"/>
                <a:gd name="connsiteY4" fmla="*/ 29277 h 58783"/>
                <a:gd name="connsiteX5" fmla="*/ 29737 w 59128"/>
                <a:gd name="connsiteY5" fmla="*/ 8875 h 58783"/>
                <a:gd name="connsiteX6" fmla="*/ 9682 w 59128"/>
                <a:gd name="connsiteY6" fmla="*/ 29391 h 58783"/>
                <a:gd name="connsiteX7" fmla="*/ 29737 w 59128"/>
                <a:gd name="connsiteY7" fmla="*/ 50023 h 58783"/>
                <a:gd name="connsiteX8" fmla="*/ 49447 w 59128"/>
                <a:gd name="connsiteY8" fmla="*/ 29391 h 58783"/>
                <a:gd name="connsiteX9" fmla="*/ 29737 w 59128"/>
                <a:gd name="connsiteY9" fmla="*/ 8875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3">
                  <a:moveTo>
                    <a:pt x="0" y="29277"/>
                  </a:moveTo>
                  <a:cubicBezTo>
                    <a:pt x="0" y="12333"/>
                    <a:pt x="12564" y="0"/>
                    <a:pt x="29853" y="0"/>
                  </a:cubicBezTo>
                  <a:cubicBezTo>
                    <a:pt x="47142" y="0"/>
                    <a:pt x="59129" y="12333"/>
                    <a:pt x="59129" y="29277"/>
                  </a:cubicBezTo>
                  <a:cubicBezTo>
                    <a:pt x="59129" y="46220"/>
                    <a:pt x="46911" y="58783"/>
                    <a:pt x="29853" y="58783"/>
                  </a:cubicBezTo>
                  <a:cubicBezTo>
                    <a:pt x="12794" y="58783"/>
                    <a:pt x="0" y="46450"/>
                    <a:pt x="0" y="29277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20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9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40" name="Freeform: Shape 539">
              <a:extLst>
                <a:ext uri="{FF2B5EF4-FFF2-40B4-BE49-F238E27FC236}">
                  <a16:creationId xmlns:a16="http://schemas.microsoft.com/office/drawing/2014/main" id="{1EB5D1E2-9F18-80B3-A1EB-9EBC58C1FFA0}"/>
                </a:ext>
              </a:extLst>
            </p:cNvPr>
            <p:cNvSpPr/>
            <p:nvPr/>
          </p:nvSpPr>
          <p:spPr>
            <a:xfrm>
              <a:off x="3882089" y="8397073"/>
              <a:ext cx="91286" cy="60741"/>
            </a:xfrm>
            <a:custGeom>
              <a:avLst/>
              <a:gdLst>
                <a:gd name="connsiteX0" fmla="*/ 66390 w 91286"/>
                <a:gd name="connsiteY0" fmla="*/ 60742 h 60741"/>
                <a:gd name="connsiteX1" fmla="*/ 46220 w 91286"/>
                <a:gd name="connsiteY1" fmla="*/ 18557 h 60741"/>
                <a:gd name="connsiteX2" fmla="*/ 25588 w 91286"/>
                <a:gd name="connsiteY2" fmla="*/ 60742 h 60741"/>
                <a:gd name="connsiteX3" fmla="*/ 0 w 91286"/>
                <a:gd name="connsiteY3" fmla="*/ 1959 h 60741"/>
                <a:gd name="connsiteX4" fmla="*/ 10719 w 91286"/>
                <a:gd name="connsiteY4" fmla="*/ 1959 h 60741"/>
                <a:gd name="connsiteX5" fmla="*/ 26625 w 91286"/>
                <a:gd name="connsiteY5" fmla="*/ 40226 h 60741"/>
                <a:gd name="connsiteX6" fmla="*/ 46104 w 91286"/>
                <a:gd name="connsiteY6" fmla="*/ 0 h 60741"/>
                <a:gd name="connsiteX7" fmla="*/ 65468 w 91286"/>
                <a:gd name="connsiteY7" fmla="*/ 40110 h 60741"/>
                <a:gd name="connsiteX8" fmla="*/ 81374 w 91286"/>
                <a:gd name="connsiteY8" fmla="*/ 1959 h 60741"/>
                <a:gd name="connsiteX9" fmla="*/ 91286 w 91286"/>
                <a:gd name="connsiteY9" fmla="*/ 1959 h 60741"/>
                <a:gd name="connsiteX10" fmla="*/ 66390 w 91286"/>
                <a:gd name="connsiteY10" fmla="*/ 60742 h 60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1286" h="60741">
                  <a:moveTo>
                    <a:pt x="66390" y="60742"/>
                  </a:moveTo>
                  <a:lnTo>
                    <a:pt x="46220" y="18557"/>
                  </a:lnTo>
                  <a:lnTo>
                    <a:pt x="25588" y="60742"/>
                  </a:lnTo>
                  <a:lnTo>
                    <a:pt x="0" y="1959"/>
                  </a:lnTo>
                  <a:lnTo>
                    <a:pt x="10719" y="1959"/>
                  </a:lnTo>
                  <a:lnTo>
                    <a:pt x="26625" y="40226"/>
                  </a:lnTo>
                  <a:lnTo>
                    <a:pt x="46104" y="0"/>
                  </a:lnTo>
                  <a:lnTo>
                    <a:pt x="65468" y="40110"/>
                  </a:lnTo>
                  <a:lnTo>
                    <a:pt x="81374" y="1959"/>
                  </a:lnTo>
                  <a:lnTo>
                    <a:pt x="91286" y="1959"/>
                  </a:lnTo>
                  <a:lnTo>
                    <a:pt x="66390" y="6074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41" name="Freeform: Shape 540">
              <a:extLst>
                <a:ext uri="{FF2B5EF4-FFF2-40B4-BE49-F238E27FC236}">
                  <a16:creationId xmlns:a16="http://schemas.microsoft.com/office/drawing/2014/main" id="{BCD2B462-BC91-7880-55D8-68D738077E21}"/>
                </a:ext>
              </a:extLst>
            </p:cNvPr>
            <p:cNvSpPr/>
            <p:nvPr/>
          </p:nvSpPr>
          <p:spPr>
            <a:xfrm>
              <a:off x="3983979" y="8397995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8 h 57860"/>
                <a:gd name="connsiteX3" fmla="*/ 9336 w 50945"/>
                <a:gd name="connsiteY3" fmla="*/ 1038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1 w 50945"/>
                <a:gd name="connsiteY10" fmla="*/ 9106 h 57860"/>
                <a:gd name="connsiteX11" fmla="*/ 9336 w 50945"/>
                <a:gd name="connsiteY11" fmla="*/ 29391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1" y="9106"/>
                  </a:cubicBezTo>
                  <a:cubicBezTo>
                    <a:pt x="16252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42" name="Freeform: Shape 541">
              <a:extLst>
                <a:ext uri="{FF2B5EF4-FFF2-40B4-BE49-F238E27FC236}">
                  <a16:creationId xmlns:a16="http://schemas.microsoft.com/office/drawing/2014/main" id="{7404BD64-940B-455D-C193-058D4F8BD929}"/>
                </a:ext>
              </a:extLst>
            </p:cNvPr>
            <p:cNvSpPr/>
            <p:nvPr/>
          </p:nvSpPr>
          <p:spPr>
            <a:xfrm>
              <a:off x="4052905" y="8369526"/>
              <a:ext cx="9336" cy="86445"/>
            </a:xfrm>
            <a:custGeom>
              <a:avLst/>
              <a:gdLst>
                <a:gd name="connsiteX0" fmla="*/ 0 w 9336"/>
                <a:gd name="connsiteY0" fmla="*/ 0 h 86445"/>
                <a:gd name="connsiteX1" fmla="*/ 9336 w 9336"/>
                <a:gd name="connsiteY1" fmla="*/ 0 h 86445"/>
                <a:gd name="connsiteX2" fmla="*/ 9336 w 9336"/>
                <a:gd name="connsiteY2" fmla="*/ 86445 h 86445"/>
                <a:gd name="connsiteX3" fmla="*/ 0 w 9336"/>
                <a:gd name="connsiteY3" fmla="*/ 86445 h 86445"/>
                <a:gd name="connsiteX4" fmla="*/ 0 w 9336"/>
                <a:gd name="connsiteY4" fmla="*/ 0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" h="86445">
                  <a:moveTo>
                    <a:pt x="0" y="0"/>
                  </a:moveTo>
                  <a:lnTo>
                    <a:pt x="9336" y="0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43" name="Freeform: Shape 542">
              <a:extLst>
                <a:ext uri="{FF2B5EF4-FFF2-40B4-BE49-F238E27FC236}">
                  <a16:creationId xmlns:a16="http://schemas.microsoft.com/office/drawing/2014/main" id="{C22F7244-BA9F-1C1B-84D4-3F28E682E0BC}"/>
                </a:ext>
              </a:extLst>
            </p:cNvPr>
            <p:cNvSpPr/>
            <p:nvPr/>
          </p:nvSpPr>
          <p:spPr>
            <a:xfrm>
              <a:off x="4076994" y="8397995"/>
              <a:ext cx="59128" cy="58783"/>
            </a:xfrm>
            <a:custGeom>
              <a:avLst/>
              <a:gdLst>
                <a:gd name="connsiteX0" fmla="*/ 0 w 59128"/>
                <a:gd name="connsiteY0" fmla="*/ 29277 h 58783"/>
                <a:gd name="connsiteX1" fmla="*/ 29852 w 59128"/>
                <a:gd name="connsiteY1" fmla="*/ 0 h 58783"/>
                <a:gd name="connsiteX2" fmla="*/ 59129 w 59128"/>
                <a:gd name="connsiteY2" fmla="*/ 29277 h 58783"/>
                <a:gd name="connsiteX3" fmla="*/ 29852 w 59128"/>
                <a:gd name="connsiteY3" fmla="*/ 58783 h 58783"/>
                <a:gd name="connsiteX4" fmla="*/ 0 w 59128"/>
                <a:gd name="connsiteY4" fmla="*/ 29277 h 58783"/>
                <a:gd name="connsiteX5" fmla="*/ 29737 w 59128"/>
                <a:gd name="connsiteY5" fmla="*/ 8875 h 58783"/>
                <a:gd name="connsiteX6" fmla="*/ 9682 w 59128"/>
                <a:gd name="connsiteY6" fmla="*/ 29391 h 58783"/>
                <a:gd name="connsiteX7" fmla="*/ 29737 w 59128"/>
                <a:gd name="connsiteY7" fmla="*/ 50023 h 58783"/>
                <a:gd name="connsiteX8" fmla="*/ 49447 w 59128"/>
                <a:gd name="connsiteY8" fmla="*/ 29391 h 58783"/>
                <a:gd name="connsiteX9" fmla="*/ 29737 w 59128"/>
                <a:gd name="connsiteY9" fmla="*/ 8875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3">
                  <a:moveTo>
                    <a:pt x="0" y="29277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9" y="12333"/>
                    <a:pt x="59129" y="29277"/>
                  </a:cubicBezTo>
                  <a:cubicBezTo>
                    <a:pt x="59129" y="46220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7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20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9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44" name="Freeform: Shape 543">
              <a:extLst>
                <a:ext uri="{FF2B5EF4-FFF2-40B4-BE49-F238E27FC236}">
                  <a16:creationId xmlns:a16="http://schemas.microsoft.com/office/drawing/2014/main" id="{D4181056-8D17-3CDB-FD49-CCFB5AF4CCD9}"/>
                </a:ext>
              </a:extLst>
            </p:cNvPr>
            <p:cNvSpPr/>
            <p:nvPr/>
          </p:nvSpPr>
          <p:spPr>
            <a:xfrm>
              <a:off x="4146612" y="8397995"/>
              <a:ext cx="58782" cy="58783"/>
            </a:xfrm>
            <a:custGeom>
              <a:avLst/>
              <a:gdLst>
                <a:gd name="connsiteX0" fmla="*/ 49331 w 58782"/>
                <a:gd name="connsiteY0" fmla="*/ 47257 h 58783"/>
                <a:gd name="connsiteX1" fmla="*/ 28584 w 58782"/>
                <a:gd name="connsiteY1" fmla="*/ 58783 h 58783"/>
                <a:gd name="connsiteX2" fmla="*/ 0 w 58782"/>
                <a:gd name="connsiteY2" fmla="*/ 29737 h 58783"/>
                <a:gd name="connsiteX3" fmla="*/ 28584 w 58782"/>
                <a:gd name="connsiteY3" fmla="*/ 0 h 58783"/>
                <a:gd name="connsiteX4" fmla="*/ 49331 w 58782"/>
                <a:gd name="connsiteY4" fmla="*/ 11757 h 58783"/>
                <a:gd name="connsiteX5" fmla="*/ 49331 w 58782"/>
                <a:gd name="connsiteY5" fmla="*/ 1038 h 58783"/>
                <a:gd name="connsiteX6" fmla="*/ 58783 w 58782"/>
                <a:gd name="connsiteY6" fmla="*/ 1038 h 58783"/>
                <a:gd name="connsiteX7" fmla="*/ 58783 w 58782"/>
                <a:gd name="connsiteY7" fmla="*/ 57861 h 58783"/>
                <a:gd name="connsiteX8" fmla="*/ 49331 w 58782"/>
                <a:gd name="connsiteY8" fmla="*/ 57861 h 58783"/>
                <a:gd name="connsiteX9" fmla="*/ 49331 w 58782"/>
                <a:gd name="connsiteY9" fmla="*/ 47257 h 58783"/>
                <a:gd name="connsiteX10" fmla="*/ 9682 w 58782"/>
                <a:gd name="connsiteY10" fmla="*/ 29622 h 58783"/>
                <a:gd name="connsiteX11" fmla="*/ 29391 w 58782"/>
                <a:gd name="connsiteY11" fmla="*/ 50023 h 58783"/>
                <a:gd name="connsiteX12" fmla="*/ 49331 w 58782"/>
                <a:gd name="connsiteY12" fmla="*/ 29622 h 58783"/>
                <a:gd name="connsiteX13" fmla="*/ 29391 w 58782"/>
                <a:gd name="connsiteY13" fmla="*/ 8875 h 58783"/>
                <a:gd name="connsiteX14" fmla="*/ 9682 w 58782"/>
                <a:gd name="connsiteY14" fmla="*/ 29622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3">
                  <a:moveTo>
                    <a:pt x="49331" y="47257"/>
                  </a:moveTo>
                  <a:cubicBezTo>
                    <a:pt x="45067" y="54403"/>
                    <a:pt x="37575" y="58783"/>
                    <a:pt x="28584" y="58783"/>
                  </a:cubicBezTo>
                  <a:cubicBezTo>
                    <a:pt x="11872" y="58783"/>
                    <a:pt x="0" y="46566"/>
                    <a:pt x="0" y="29737"/>
                  </a:cubicBezTo>
                  <a:cubicBezTo>
                    <a:pt x="0" y="12909"/>
                    <a:pt x="11872" y="0"/>
                    <a:pt x="28584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45" name="Freeform: Shape 544">
              <a:extLst>
                <a:ext uri="{FF2B5EF4-FFF2-40B4-BE49-F238E27FC236}">
                  <a16:creationId xmlns:a16="http://schemas.microsoft.com/office/drawing/2014/main" id="{313241FB-88F9-7277-F3CF-7D1F7D67857C}"/>
                </a:ext>
              </a:extLst>
            </p:cNvPr>
            <p:cNvSpPr/>
            <p:nvPr/>
          </p:nvSpPr>
          <p:spPr>
            <a:xfrm>
              <a:off x="4220148" y="8369410"/>
              <a:ext cx="58782" cy="87367"/>
            </a:xfrm>
            <a:custGeom>
              <a:avLst/>
              <a:gdLst>
                <a:gd name="connsiteX0" fmla="*/ 49331 w 58782"/>
                <a:gd name="connsiteY0" fmla="*/ 75726 h 87367"/>
                <a:gd name="connsiteX1" fmla="*/ 28584 w 58782"/>
                <a:gd name="connsiteY1" fmla="*/ 87368 h 87367"/>
                <a:gd name="connsiteX2" fmla="*/ 0 w 58782"/>
                <a:gd name="connsiteY2" fmla="*/ 58322 h 87367"/>
                <a:gd name="connsiteX3" fmla="*/ 28584 w 58782"/>
                <a:gd name="connsiteY3" fmla="*/ 28584 h 87367"/>
                <a:gd name="connsiteX4" fmla="*/ 49331 w 58782"/>
                <a:gd name="connsiteY4" fmla="*/ 40457 h 87367"/>
                <a:gd name="connsiteX5" fmla="*/ 49331 w 58782"/>
                <a:gd name="connsiteY5" fmla="*/ 0 h 87367"/>
                <a:gd name="connsiteX6" fmla="*/ 58783 w 58782"/>
                <a:gd name="connsiteY6" fmla="*/ 0 h 87367"/>
                <a:gd name="connsiteX7" fmla="*/ 58783 w 58782"/>
                <a:gd name="connsiteY7" fmla="*/ 86445 h 87367"/>
                <a:gd name="connsiteX8" fmla="*/ 49331 w 58782"/>
                <a:gd name="connsiteY8" fmla="*/ 86445 h 87367"/>
                <a:gd name="connsiteX9" fmla="*/ 49331 w 58782"/>
                <a:gd name="connsiteY9" fmla="*/ 75726 h 87367"/>
                <a:gd name="connsiteX10" fmla="*/ 9682 w 58782"/>
                <a:gd name="connsiteY10" fmla="*/ 58206 h 87367"/>
                <a:gd name="connsiteX11" fmla="*/ 29391 w 58782"/>
                <a:gd name="connsiteY11" fmla="*/ 78608 h 87367"/>
                <a:gd name="connsiteX12" fmla="*/ 49331 w 58782"/>
                <a:gd name="connsiteY12" fmla="*/ 58206 h 87367"/>
                <a:gd name="connsiteX13" fmla="*/ 29391 w 58782"/>
                <a:gd name="connsiteY13" fmla="*/ 37460 h 87367"/>
                <a:gd name="connsiteX14" fmla="*/ 9682 w 58782"/>
                <a:gd name="connsiteY14" fmla="*/ 58206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49331" y="75726"/>
                  </a:moveTo>
                  <a:cubicBezTo>
                    <a:pt x="45067" y="82872"/>
                    <a:pt x="37690" y="87368"/>
                    <a:pt x="28584" y="87368"/>
                  </a:cubicBezTo>
                  <a:cubicBezTo>
                    <a:pt x="11872" y="87368"/>
                    <a:pt x="0" y="75150"/>
                    <a:pt x="0" y="58322"/>
                  </a:cubicBezTo>
                  <a:cubicBezTo>
                    <a:pt x="0" y="41494"/>
                    <a:pt x="11872" y="28584"/>
                    <a:pt x="28584" y="28584"/>
                  </a:cubicBezTo>
                  <a:cubicBezTo>
                    <a:pt x="37690" y="28584"/>
                    <a:pt x="45067" y="33080"/>
                    <a:pt x="49331" y="40457"/>
                  </a:cubicBezTo>
                  <a:lnTo>
                    <a:pt x="49331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1" y="86445"/>
                  </a:lnTo>
                  <a:lnTo>
                    <a:pt x="49331" y="75726"/>
                  </a:lnTo>
                  <a:close/>
                  <a:moveTo>
                    <a:pt x="9682" y="58206"/>
                  </a:moveTo>
                  <a:cubicBezTo>
                    <a:pt x="9682" y="69963"/>
                    <a:pt x="17981" y="78608"/>
                    <a:pt x="29391" y="78608"/>
                  </a:cubicBezTo>
                  <a:cubicBezTo>
                    <a:pt x="40802" y="78608"/>
                    <a:pt x="49331" y="69963"/>
                    <a:pt x="49331" y="58206"/>
                  </a:cubicBezTo>
                  <a:cubicBezTo>
                    <a:pt x="49331" y="46450"/>
                    <a:pt x="41033" y="37460"/>
                    <a:pt x="29391" y="37460"/>
                  </a:cubicBezTo>
                  <a:cubicBezTo>
                    <a:pt x="17750" y="37460"/>
                    <a:pt x="9682" y="46220"/>
                    <a:pt x="9682" y="5820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46" name="Freeform: Shape 545">
              <a:extLst>
                <a:ext uri="{FF2B5EF4-FFF2-40B4-BE49-F238E27FC236}">
                  <a16:creationId xmlns:a16="http://schemas.microsoft.com/office/drawing/2014/main" id="{8E9DF16B-A19E-7806-D942-5E29FB129EA2}"/>
                </a:ext>
              </a:extLst>
            </p:cNvPr>
            <p:cNvSpPr/>
            <p:nvPr/>
          </p:nvSpPr>
          <p:spPr>
            <a:xfrm>
              <a:off x="4293799" y="8397995"/>
              <a:ext cx="40341" cy="58783"/>
            </a:xfrm>
            <a:custGeom>
              <a:avLst/>
              <a:gdLst>
                <a:gd name="connsiteX0" fmla="*/ 19479 w 40341"/>
                <a:gd name="connsiteY0" fmla="*/ 51176 h 58783"/>
                <a:gd name="connsiteX1" fmla="*/ 30890 w 40341"/>
                <a:gd name="connsiteY1" fmla="*/ 43107 h 58783"/>
                <a:gd name="connsiteX2" fmla="*/ 25012 w 40341"/>
                <a:gd name="connsiteY2" fmla="*/ 35846 h 58783"/>
                <a:gd name="connsiteX3" fmla="*/ 11641 w 40341"/>
                <a:gd name="connsiteY3" fmla="*/ 30429 h 58783"/>
                <a:gd name="connsiteX4" fmla="*/ 807 w 40341"/>
                <a:gd name="connsiteY4" fmla="*/ 16137 h 58783"/>
                <a:gd name="connsiteX5" fmla="*/ 20401 w 40341"/>
                <a:gd name="connsiteY5" fmla="*/ 0 h 58783"/>
                <a:gd name="connsiteX6" fmla="*/ 37575 w 40341"/>
                <a:gd name="connsiteY6" fmla="*/ 5187 h 58783"/>
                <a:gd name="connsiteX7" fmla="*/ 37575 w 40341"/>
                <a:gd name="connsiteY7" fmla="*/ 14869 h 58783"/>
                <a:gd name="connsiteX8" fmla="*/ 20516 w 40341"/>
                <a:gd name="connsiteY8" fmla="*/ 7723 h 58783"/>
                <a:gd name="connsiteX9" fmla="*/ 10143 w 40341"/>
                <a:gd name="connsiteY9" fmla="*/ 15214 h 58783"/>
                <a:gd name="connsiteX10" fmla="*/ 16252 w 40341"/>
                <a:gd name="connsiteY10" fmla="*/ 22361 h 58783"/>
                <a:gd name="connsiteX11" fmla="*/ 29737 w 40341"/>
                <a:gd name="connsiteY11" fmla="*/ 27778 h 58783"/>
                <a:gd name="connsiteX12" fmla="*/ 40341 w 40341"/>
                <a:gd name="connsiteY12" fmla="*/ 41379 h 58783"/>
                <a:gd name="connsiteX13" fmla="*/ 19249 w 40341"/>
                <a:gd name="connsiteY13" fmla="*/ 58783 h 58783"/>
                <a:gd name="connsiteX14" fmla="*/ 0 w 40341"/>
                <a:gd name="connsiteY14" fmla="*/ 53135 h 58783"/>
                <a:gd name="connsiteX15" fmla="*/ 0 w 40341"/>
                <a:gd name="connsiteY15" fmla="*/ 42993 h 58783"/>
                <a:gd name="connsiteX16" fmla="*/ 19479 w 40341"/>
                <a:gd name="connsiteY16" fmla="*/ 51176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3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6"/>
                    <a:pt x="29276" y="37575"/>
                    <a:pt x="25012" y="35846"/>
                  </a:cubicBezTo>
                  <a:lnTo>
                    <a:pt x="11641" y="30429"/>
                  </a:lnTo>
                  <a:cubicBezTo>
                    <a:pt x="4610" y="27432"/>
                    <a:pt x="807" y="23398"/>
                    <a:pt x="807" y="16137"/>
                  </a:cubicBezTo>
                  <a:cubicBezTo>
                    <a:pt x="807" y="6225"/>
                    <a:pt x="8760" y="0"/>
                    <a:pt x="20401" y="0"/>
                  </a:cubicBezTo>
                  <a:cubicBezTo>
                    <a:pt x="26971" y="0"/>
                    <a:pt x="33195" y="1845"/>
                    <a:pt x="37575" y="5187"/>
                  </a:cubicBezTo>
                  <a:lnTo>
                    <a:pt x="37575" y="14869"/>
                  </a:lnTo>
                  <a:cubicBezTo>
                    <a:pt x="32388" y="10374"/>
                    <a:pt x="26164" y="7723"/>
                    <a:pt x="20516" y="7723"/>
                  </a:cubicBezTo>
                  <a:cubicBezTo>
                    <a:pt x="14408" y="7723"/>
                    <a:pt x="10143" y="10489"/>
                    <a:pt x="10143" y="15214"/>
                  </a:cubicBezTo>
                  <a:cubicBezTo>
                    <a:pt x="10143" y="18557"/>
                    <a:pt x="11756" y="20632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9"/>
                  </a:cubicBezTo>
                  <a:cubicBezTo>
                    <a:pt x="40341" y="52098"/>
                    <a:pt x="31697" y="58783"/>
                    <a:pt x="19249" y="58783"/>
                  </a:cubicBezTo>
                  <a:cubicBezTo>
                    <a:pt x="11756" y="58783"/>
                    <a:pt x="4956" y="56823"/>
                    <a:pt x="0" y="53135"/>
                  </a:cubicBezTo>
                  <a:lnTo>
                    <a:pt x="0" y="42993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47" name="Freeform: Shape 546">
              <a:extLst>
                <a:ext uri="{FF2B5EF4-FFF2-40B4-BE49-F238E27FC236}">
                  <a16:creationId xmlns:a16="http://schemas.microsoft.com/office/drawing/2014/main" id="{CCF4D421-E9CB-E161-F4E7-9F1AB11A7259}"/>
                </a:ext>
              </a:extLst>
            </p:cNvPr>
            <p:cNvSpPr/>
            <p:nvPr/>
          </p:nvSpPr>
          <p:spPr>
            <a:xfrm>
              <a:off x="4372868" y="8376096"/>
              <a:ext cx="16827" cy="79875"/>
            </a:xfrm>
            <a:custGeom>
              <a:avLst/>
              <a:gdLst>
                <a:gd name="connsiteX0" fmla="*/ 0 w 16827"/>
                <a:gd name="connsiteY0" fmla="*/ 6224 h 79875"/>
                <a:gd name="connsiteX1" fmla="*/ 5993 w 16827"/>
                <a:gd name="connsiteY1" fmla="*/ 0 h 79875"/>
                <a:gd name="connsiteX2" fmla="*/ 10028 w 16827"/>
                <a:gd name="connsiteY2" fmla="*/ 1268 h 79875"/>
                <a:gd name="connsiteX3" fmla="*/ 16828 w 16827"/>
                <a:gd name="connsiteY3" fmla="*/ 6108 h 79875"/>
                <a:gd name="connsiteX4" fmla="*/ 10028 w 16827"/>
                <a:gd name="connsiteY4" fmla="*/ 10835 h 79875"/>
                <a:gd name="connsiteX5" fmla="*/ 5993 w 16827"/>
                <a:gd name="connsiteY5" fmla="*/ 12218 h 79875"/>
                <a:gd name="connsiteX6" fmla="*/ 0 w 16827"/>
                <a:gd name="connsiteY6" fmla="*/ 6224 h 79875"/>
                <a:gd name="connsiteX7" fmla="*/ 1959 w 16827"/>
                <a:gd name="connsiteY7" fmla="*/ 23052 h 79875"/>
                <a:gd name="connsiteX8" fmla="*/ 11411 w 16827"/>
                <a:gd name="connsiteY8" fmla="*/ 23052 h 79875"/>
                <a:gd name="connsiteX9" fmla="*/ 11411 w 16827"/>
                <a:gd name="connsiteY9" fmla="*/ 79875 h 79875"/>
                <a:gd name="connsiteX10" fmla="*/ 1959 w 16827"/>
                <a:gd name="connsiteY10" fmla="*/ 79875 h 79875"/>
                <a:gd name="connsiteX11" fmla="*/ 1959 w 16827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7" h="79875">
                  <a:moveTo>
                    <a:pt x="0" y="6224"/>
                  </a:moveTo>
                  <a:cubicBezTo>
                    <a:pt x="0" y="2766"/>
                    <a:pt x="2651" y="0"/>
                    <a:pt x="5993" y="0"/>
                  </a:cubicBezTo>
                  <a:cubicBezTo>
                    <a:pt x="7492" y="0"/>
                    <a:pt x="8760" y="345"/>
                    <a:pt x="10028" y="1268"/>
                  </a:cubicBezTo>
                  <a:lnTo>
                    <a:pt x="16828" y="6108"/>
                  </a:lnTo>
                  <a:lnTo>
                    <a:pt x="10028" y="10835"/>
                  </a:lnTo>
                  <a:cubicBezTo>
                    <a:pt x="8760" y="11756"/>
                    <a:pt x="7492" y="12218"/>
                    <a:pt x="5993" y="12218"/>
                  </a:cubicBezTo>
                  <a:cubicBezTo>
                    <a:pt x="2651" y="12218"/>
                    <a:pt x="0" y="9566"/>
                    <a:pt x="0" y="6224"/>
                  </a:cubicBezTo>
                  <a:close/>
                  <a:moveTo>
                    <a:pt x="1959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59" y="79875"/>
                  </a:lnTo>
                  <a:lnTo>
                    <a:pt x="1959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48" name="Freeform: Shape 547">
              <a:extLst>
                <a:ext uri="{FF2B5EF4-FFF2-40B4-BE49-F238E27FC236}">
                  <a16:creationId xmlns:a16="http://schemas.microsoft.com/office/drawing/2014/main" id="{1DE06F12-7148-F1DA-12B7-540C22DD36C4}"/>
                </a:ext>
              </a:extLst>
            </p:cNvPr>
            <p:cNvSpPr/>
            <p:nvPr/>
          </p:nvSpPr>
          <p:spPr>
            <a:xfrm>
              <a:off x="4403297" y="8397995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8 h 57860"/>
                <a:gd name="connsiteX3" fmla="*/ 9336 w 50945"/>
                <a:gd name="connsiteY3" fmla="*/ 1038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1 w 50945"/>
                <a:gd name="connsiteY10" fmla="*/ 9106 h 57860"/>
                <a:gd name="connsiteX11" fmla="*/ 9336 w 50945"/>
                <a:gd name="connsiteY11" fmla="*/ 29391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1" y="9106"/>
                  </a:cubicBezTo>
                  <a:cubicBezTo>
                    <a:pt x="16252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49" name="Freeform: Shape 548">
              <a:extLst>
                <a:ext uri="{FF2B5EF4-FFF2-40B4-BE49-F238E27FC236}">
                  <a16:creationId xmlns:a16="http://schemas.microsoft.com/office/drawing/2014/main" id="{DB2A7845-744C-D6E3-068A-7F29EA5815B8}"/>
                </a:ext>
              </a:extLst>
            </p:cNvPr>
            <p:cNvSpPr/>
            <p:nvPr/>
          </p:nvSpPr>
          <p:spPr>
            <a:xfrm>
              <a:off x="4467381" y="8397995"/>
              <a:ext cx="48524" cy="58783"/>
            </a:xfrm>
            <a:custGeom>
              <a:avLst/>
              <a:gdLst>
                <a:gd name="connsiteX0" fmla="*/ 30429 w 48524"/>
                <a:gd name="connsiteY0" fmla="*/ 50023 h 58783"/>
                <a:gd name="connsiteX1" fmla="*/ 48525 w 48524"/>
                <a:gd name="connsiteY1" fmla="*/ 43914 h 58783"/>
                <a:gd name="connsiteX2" fmla="*/ 48525 w 48524"/>
                <a:gd name="connsiteY2" fmla="*/ 53481 h 58783"/>
                <a:gd name="connsiteX3" fmla="*/ 29622 w 48524"/>
                <a:gd name="connsiteY3" fmla="*/ 58783 h 58783"/>
                <a:gd name="connsiteX4" fmla="*/ 0 w 48524"/>
                <a:gd name="connsiteY4" fmla="*/ 29391 h 58783"/>
                <a:gd name="connsiteX5" fmla="*/ 29737 w 48524"/>
                <a:gd name="connsiteY5" fmla="*/ 0 h 58783"/>
                <a:gd name="connsiteX6" fmla="*/ 47948 w 48524"/>
                <a:gd name="connsiteY6" fmla="*/ 5763 h 58783"/>
                <a:gd name="connsiteX7" fmla="*/ 47948 w 48524"/>
                <a:gd name="connsiteY7" fmla="*/ 16137 h 58783"/>
                <a:gd name="connsiteX8" fmla="*/ 30314 w 48524"/>
                <a:gd name="connsiteY8" fmla="*/ 8875 h 58783"/>
                <a:gd name="connsiteX9" fmla="*/ 9682 w 48524"/>
                <a:gd name="connsiteY9" fmla="*/ 29391 h 58783"/>
                <a:gd name="connsiteX10" fmla="*/ 30429 w 48524"/>
                <a:gd name="connsiteY10" fmla="*/ 5002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3">
                  <a:moveTo>
                    <a:pt x="30429" y="50023"/>
                  </a:moveTo>
                  <a:cubicBezTo>
                    <a:pt x="37344" y="50023"/>
                    <a:pt x="43568" y="48179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3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60"/>
                    <a:pt x="47948" y="5763"/>
                  </a:cubicBezTo>
                  <a:lnTo>
                    <a:pt x="47948" y="16137"/>
                  </a:lnTo>
                  <a:cubicBezTo>
                    <a:pt x="43453" y="11411"/>
                    <a:pt x="37344" y="8875"/>
                    <a:pt x="30314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50" name="Freeform: Shape 549">
              <a:extLst>
                <a:ext uri="{FF2B5EF4-FFF2-40B4-BE49-F238E27FC236}">
                  <a16:creationId xmlns:a16="http://schemas.microsoft.com/office/drawing/2014/main" id="{F3AD7B2E-7078-C53E-B73D-F57CF1E68DCD}"/>
                </a:ext>
              </a:extLst>
            </p:cNvPr>
            <p:cNvSpPr/>
            <p:nvPr/>
          </p:nvSpPr>
          <p:spPr>
            <a:xfrm>
              <a:off x="4530890" y="8369526"/>
              <a:ext cx="9336" cy="86445"/>
            </a:xfrm>
            <a:custGeom>
              <a:avLst/>
              <a:gdLst>
                <a:gd name="connsiteX0" fmla="*/ 0 w 9336"/>
                <a:gd name="connsiteY0" fmla="*/ 0 h 86445"/>
                <a:gd name="connsiteX1" fmla="*/ 9336 w 9336"/>
                <a:gd name="connsiteY1" fmla="*/ 0 h 86445"/>
                <a:gd name="connsiteX2" fmla="*/ 9336 w 9336"/>
                <a:gd name="connsiteY2" fmla="*/ 86445 h 86445"/>
                <a:gd name="connsiteX3" fmla="*/ 0 w 9336"/>
                <a:gd name="connsiteY3" fmla="*/ 86445 h 86445"/>
                <a:gd name="connsiteX4" fmla="*/ 0 w 9336"/>
                <a:gd name="connsiteY4" fmla="*/ 0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" h="86445">
                  <a:moveTo>
                    <a:pt x="0" y="0"/>
                  </a:moveTo>
                  <a:lnTo>
                    <a:pt x="9336" y="0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51" name="Freeform: Shape 550">
              <a:extLst>
                <a:ext uri="{FF2B5EF4-FFF2-40B4-BE49-F238E27FC236}">
                  <a16:creationId xmlns:a16="http://schemas.microsoft.com/office/drawing/2014/main" id="{45BCAC76-E2B3-65FC-C928-2E08839D39D7}"/>
                </a:ext>
              </a:extLst>
            </p:cNvPr>
            <p:cNvSpPr/>
            <p:nvPr/>
          </p:nvSpPr>
          <p:spPr>
            <a:xfrm>
              <a:off x="4557631" y="8399032"/>
              <a:ext cx="50138" cy="57745"/>
            </a:xfrm>
            <a:custGeom>
              <a:avLst/>
              <a:gdLst>
                <a:gd name="connsiteX0" fmla="*/ 40802 w 50138"/>
                <a:gd name="connsiteY0" fmla="*/ 0 h 57745"/>
                <a:gd name="connsiteX1" fmla="*/ 50138 w 50138"/>
                <a:gd name="connsiteY1" fmla="*/ 0 h 57745"/>
                <a:gd name="connsiteX2" fmla="*/ 50138 w 50138"/>
                <a:gd name="connsiteY2" fmla="*/ 31812 h 57745"/>
                <a:gd name="connsiteX3" fmla="*/ 25127 w 50138"/>
                <a:gd name="connsiteY3" fmla="*/ 57746 h 57745"/>
                <a:gd name="connsiteX4" fmla="*/ 0 w 50138"/>
                <a:gd name="connsiteY4" fmla="*/ 31812 h 57745"/>
                <a:gd name="connsiteX5" fmla="*/ 0 w 50138"/>
                <a:gd name="connsiteY5" fmla="*/ 0 h 57745"/>
                <a:gd name="connsiteX6" fmla="*/ 9336 w 50138"/>
                <a:gd name="connsiteY6" fmla="*/ 0 h 57745"/>
                <a:gd name="connsiteX7" fmla="*/ 9336 w 50138"/>
                <a:gd name="connsiteY7" fmla="*/ 32734 h 57745"/>
                <a:gd name="connsiteX8" fmla="*/ 25127 w 50138"/>
                <a:gd name="connsiteY8" fmla="*/ 48986 h 57745"/>
                <a:gd name="connsiteX9" fmla="*/ 40802 w 50138"/>
                <a:gd name="connsiteY9" fmla="*/ 32734 h 57745"/>
                <a:gd name="connsiteX10" fmla="*/ 40802 w 50138"/>
                <a:gd name="connsiteY10" fmla="*/ 0 h 57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0138" h="57745">
                  <a:moveTo>
                    <a:pt x="40802" y="0"/>
                  </a:moveTo>
                  <a:lnTo>
                    <a:pt x="50138" y="0"/>
                  </a:lnTo>
                  <a:lnTo>
                    <a:pt x="50138" y="31812"/>
                  </a:lnTo>
                  <a:cubicBezTo>
                    <a:pt x="50138" y="47948"/>
                    <a:pt x="40341" y="57746"/>
                    <a:pt x="25127" y="57746"/>
                  </a:cubicBezTo>
                  <a:cubicBezTo>
                    <a:pt x="9912" y="57746"/>
                    <a:pt x="0" y="47948"/>
                    <a:pt x="0" y="31812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32734"/>
                  </a:lnTo>
                  <a:cubicBezTo>
                    <a:pt x="9336" y="43568"/>
                    <a:pt x="15791" y="48986"/>
                    <a:pt x="25127" y="48986"/>
                  </a:cubicBezTo>
                  <a:cubicBezTo>
                    <a:pt x="34463" y="48986"/>
                    <a:pt x="40802" y="43568"/>
                    <a:pt x="40802" y="32734"/>
                  </a:cubicBezTo>
                  <a:lnTo>
                    <a:pt x="40802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52" name="Freeform: Shape 551">
              <a:extLst>
                <a:ext uri="{FF2B5EF4-FFF2-40B4-BE49-F238E27FC236}">
                  <a16:creationId xmlns:a16="http://schemas.microsoft.com/office/drawing/2014/main" id="{83252F61-6663-3EB5-813B-FE0799896A51}"/>
                </a:ext>
              </a:extLst>
            </p:cNvPr>
            <p:cNvSpPr/>
            <p:nvPr/>
          </p:nvSpPr>
          <p:spPr>
            <a:xfrm>
              <a:off x="4620908" y="8369410"/>
              <a:ext cx="58782" cy="87367"/>
            </a:xfrm>
            <a:custGeom>
              <a:avLst/>
              <a:gdLst>
                <a:gd name="connsiteX0" fmla="*/ 49331 w 58782"/>
                <a:gd name="connsiteY0" fmla="*/ 75726 h 87367"/>
                <a:gd name="connsiteX1" fmla="*/ 28585 w 58782"/>
                <a:gd name="connsiteY1" fmla="*/ 87368 h 87367"/>
                <a:gd name="connsiteX2" fmla="*/ 0 w 58782"/>
                <a:gd name="connsiteY2" fmla="*/ 58322 h 87367"/>
                <a:gd name="connsiteX3" fmla="*/ 28585 w 58782"/>
                <a:gd name="connsiteY3" fmla="*/ 28584 h 87367"/>
                <a:gd name="connsiteX4" fmla="*/ 49331 w 58782"/>
                <a:gd name="connsiteY4" fmla="*/ 40457 h 87367"/>
                <a:gd name="connsiteX5" fmla="*/ 49331 w 58782"/>
                <a:gd name="connsiteY5" fmla="*/ 0 h 87367"/>
                <a:gd name="connsiteX6" fmla="*/ 58783 w 58782"/>
                <a:gd name="connsiteY6" fmla="*/ 0 h 87367"/>
                <a:gd name="connsiteX7" fmla="*/ 58783 w 58782"/>
                <a:gd name="connsiteY7" fmla="*/ 86445 h 87367"/>
                <a:gd name="connsiteX8" fmla="*/ 49331 w 58782"/>
                <a:gd name="connsiteY8" fmla="*/ 86445 h 87367"/>
                <a:gd name="connsiteX9" fmla="*/ 49331 w 58782"/>
                <a:gd name="connsiteY9" fmla="*/ 75726 h 87367"/>
                <a:gd name="connsiteX10" fmla="*/ 9682 w 58782"/>
                <a:gd name="connsiteY10" fmla="*/ 58206 h 87367"/>
                <a:gd name="connsiteX11" fmla="*/ 29391 w 58782"/>
                <a:gd name="connsiteY11" fmla="*/ 78608 h 87367"/>
                <a:gd name="connsiteX12" fmla="*/ 49331 w 58782"/>
                <a:gd name="connsiteY12" fmla="*/ 58206 h 87367"/>
                <a:gd name="connsiteX13" fmla="*/ 29391 w 58782"/>
                <a:gd name="connsiteY13" fmla="*/ 37460 h 87367"/>
                <a:gd name="connsiteX14" fmla="*/ 9682 w 58782"/>
                <a:gd name="connsiteY14" fmla="*/ 58206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49331" y="75726"/>
                  </a:moveTo>
                  <a:cubicBezTo>
                    <a:pt x="45067" y="82872"/>
                    <a:pt x="37690" y="87368"/>
                    <a:pt x="28585" y="87368"/>
                  </a:cubicBezTo>
                  <a:cubicBezTo>
                    <a:pt x="11872" y="87368"/>
                    <a:pt x="0" y="75150"/>
                    <a:pt x="0" y="58322"/>
                  </a:cubicBezTo>
                  <a:cubicBezTo>
                    <a:pt x="0" y="41494"/>
                    <a:pt x="11872" y="28584"/>
                    <a:pt x="28585" y="28584"/>
                  </a:cubicBezTo>
                  <a:cubicBezTo>
                    <a:pt x="37690" y="28584"/>
                    <a:pt x="45067" y="33080"/>
                    <a:pt x="49331" y="40457"/>
                  </a:cubicBezTo>
                  <a:lnTo>
                    <a:pt x="49331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1" y="86445"/>
                  </a:lnTo>
                  <a:lnTo>
                    <a:pt x="49331" y="75726"/>
                  </a:lnTo>
                  <a:close/>
                  <a:moveTo>
                    <a:pt x="9682" y="58206"/>
                  </a:moveTo>
                  <a:cubicBezTo>
                    <a:pt x="9682" y="69963"/>
                    <a:pt x="17981" y="78608"/>
                    <a:pt x="29391" y="78608"/>
                  </a:cubicBezTo>
                  <a:cubicBezTo>
                    <a:pt x="40802" y="78608"/>
                    <a:pt x="49331" y="69963"/>
                    <a:pt x="49331" y="58206"/>
                  </a:cubicBezTo>
                  <a:cubicBezTo>
                    <a:pt x="49331" y="46450"/>
                    <a:pt x="41033" y="37460"/>
                    <a:pt x="29391" y="37460"/>
                  </a:cubicBezTo>
                  <a:cubicBezTo>
                    <a:pt x="17750" y="37460"/>
                    <a:pt x="9682" y="46220"/>
                    <a:pt x="9682" y="5820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53" name="Freeform: Shape 552">
              <a:extLst>
                <a:ext uri="{FF2B5EF4-FFF2-40B4-BE49-F238E27FC236}">
                  <a16:creationId xmlns:a16="http://schemas.microsoft.com/office/drawing/2014/main" id="{376ABB92-03B0-00AF-616B-F9FA63F65498}"/>
                </a:ext>
              </a:extLst>
            </p:cNvPr>
            <p:cNvSpPr/>
            <p:nvPr/>
          </p:nvSpPr>
          <p:spPr>
            <a:xfrm>
              <a:off x="4694445" y="8397995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2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799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29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0" y="0"/>
                    <a:pt x="55095" y="12102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0" y="50139"/>
                    <a:pt x="44952" y="48064"/>
                    <a:pt x="50945" y="43799"/>
                  </a:cubicBezTo>
                  <a:lnTo>
                    <a:pt x="50945" y="52790"/>
                  </a:lnTo>
                  <a:cubicBezTo>
                    <a:pt x="44836" y="56939"/>
                    <a:pt x="37920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54" name="Freeform: Shape 553">
              <a:extLst>
                <a:ext uri="{FF2B5EF4-FFF2-40B4-BE49-F238E27FC236}">
                  <a16:creationId xmlns:a16="http://schemas.microsoft.com/office/drawing/2014/main" id="{6585C2C6-DFC9-2379-CD64-46763EDFDE87}"/>
                </a:ext>
              </a:extLst>
            </p:cNvPr>
            <p:cNvSpPr/>
            <p:nvPr/>
          </p:nvSpPr>
          <p:spPr>
            <a:xfrm>
              <a:off x="4786653" y="8397995"/>
              <a:ext cx="58782" cy="58783"/>
            </a:xfrm>
            <a:custGeom>
              <a:avLst/>
              <a:gdLst>
                <a:gd name="connsiteX0" fmla="*/ 49331 w 58782"/>
                <a:gd name="connsiteY0" fmla="*/ 47257 h 58783"/>
                <a:gd name="connsiteX1" fmla="*/ 28584 w 58782"/>
                <a:gd name="connsiteY1" fmla="*/ 58783 h 58783"/>
                <a:gd name="connsiteX2" fmla="*/ 0 w 58782"/>
                <a:gd name="connsiteY2" fmla="*/ 29737 h 58783"/>
                <a:gd name="connsiteX3" fmla="*/ 28584 w 58782"/>
                <a:gd name="connsiteY3" fmla="*/ 0 h 58783"/>
                <a:gd name="connsiteX4" fmla="*/ 49331 w 58782"/>
                <a:gd name="connsiteY4" fmla="*/ 11757 h 58783"/>
                <a:gd name="connsiteX5" fmla="*/ 49331 w 58782"/>
                <a:gd name="connsiteY5" fmla="*/ 1038 h 58783"/>
                <a:gd name="connsiteX6" fmla="*/ 58783 w 58782"/>
                <a:gd name="connsiteY6" fmla="*/ 1038 h 58783"/>
                <a:gd name="connsiteX7" fmla="*/ 58783 w 58782"/>
                <a:gd name="connsiteY7" fmla="*/ 57861 h 58783"/>
                <a:gd name="connsiteX8" fmla="*/ 49331 w 58782"/>
                <a:gd name="connsiteY8" fmla="*/ 57861 h 58783"/>
                <a:gd name="connsiteX9" fmla="*/ 49331 w 58782"/>
                <a:gd name="connsiteY9" fmla="*/ 47257 h 58783"/>
                <a:gd name="connsiteX10" fmla="*/ 9682 w 58782"/>
                <a:gd name="connsiteY10" fmla="*/ 29622 h 58783"/>
                <a:gd name="connsiteX11" fmla="*/ 29391 w 58782"/>
                <a:gd name="connsiteY11" fmla="*/ 50023 h 58783"/>
                <a:gd name="connsiteX12" fmla="*/ 49331 w 58782"/>
                <a:gd name="connsiteY12" fmla="*/ 29622 h 58783"/>
                <a:gd name="connsiteX13" fmla="*/ 29391 w 58782"/>
                <a:gd name="connsiteY13" fmla="*/ 8875 h 58783"/>
                <a:gd name="connsiteX14" fmla="*/ 9682 w 58782"/>
                <a:gd name="connsiteY14" fmla="*/ 29622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3">
                  <a:moveTo>
                    <a:pt x="49331" y="47257"/>
                  </a:moveTo>
                  <a:cubicBezTo>
                    <a:pt x="45067" y="54403"/>
                    <a:pt x="37575" y="58783"/>
                    <a:pt x="28584" y="58783"/>
                  </a:cubicBezTo>
                  <a:cubicBezTo>
                    <a:pt x="11872" y="58783"/>
                    <a:pt x="0" y="46566"/>
                    <a:pt x="0" y="29737"/>
                  </a:cubicBezTo>
                  <a:cubicBezTo>
                    <a:pt x="0" y="12909"/>
                    <a:pt x="11872" y="0"/>
                    <a:pt x="28584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55" name="Freeform: Shape 554">
              <a:extLst>
                <a:ext uri="{FF2B5EF4-FFF2-40B4-BE49-F238E27FC236}">
                  <a16:creationId xmlns:a16="http://schemas.microsoft.com/office/drawing/2014/main" id="{5BDBC533-9678-D8AE-0D1F-83A1A8D25E0B}"/>
                </a:ext>
              </a:extLst>
            </p:cNvPr>
            <p:cNvSpPr/>
            <p:nvPr/>
          </p:nvSpPr>
          <p:spPr>
            <a:xfrm>
              <a:off x="4864569" y="8397995"/>
              <a:ext cx="58782" cy="86676"/>
            </a:xfrm>
            <a:custGeom>
              <a:avLst/>
              <a:gdLst>
                <a:gd name="connsiteX0" fmla="*/ 9336 w 58782"/>
                <a:gd name="connsiteY0" fmla="*/ 47026 h 86676"/>
                <a:gd name="connsiteX1" fmla="*/ 9336 w 58782"/>
                <a:gd name="connsiteY1" fmla="*/ 86676 h 86676"/>
                <a:gd name="connsiteX2" fmla="*/ 0 w 58782"/>
                <a:gd name="connsiteY2" fmla="*/ 86676 h 86676"/>
                <a:gd name="connsiteX3" fmla="*/ 0 w 58782"/>
                <a:gd name="connsiteY3" fmla="*/ 1038 h 86676"/>
                <a:gd name="connsiteX4" fmla="*/ 9336 w 58782"/>
                <a:gd name="connsiteY4" fmla="*/ 1038 h 86676"/>
                <a:gd name="connsiteX5" fmla="*/ 9336 w 58782"/>
                <a:gd name="connsiteY5" fmla="*/ 11872 h 86676"/>
                <a:gd name="connsiteX6" fmla="*/ 30199 w 58782"/>
                <a:gd name="connsiteY6" fmla="*/ 0 h 86676"/>
                <a:gd name="connsiteX7" fmla="*/ 58783 w 58782"/>
                <a:gd name="connsiteY7" fmla="*/ 29277 h 86676"/>
                <a:gd name="connsiteX8" fmla="*/ 30199 w 58782"/>
                <a:gd name="connsiteY8" fmla="*/ 58783 h 86676"/>
                <a:gd name="connsiteX9" fmla="*/ 9336 w 58782"/>
                <a:gd name="connsiteY9" fmla="*/ 47026 h 86676"/>
                <a:gd name="connsiteX10" fmla="*/ 29392 w 58782"/>
                <a:gd name="connsiteY10" fmla="*/ 8875 h 86676"/>
                <a:gd name="connsiteX11" fmla="*/ 9336 w 58782"/>
                <a:gd name="connsiteY11" fmla="*/ 29391 h 86676"/>
                <a:gd name="connsiteX12" fmla="*/ 29392 w 58782"/>
                <a:gd name="connsiteY12" fmla="*/ 50023 h 86676"/>
                <a:gd name="connsiteX13" fmla="*/ 49101 w 58782"/>
                <a:gd name="connsiteY13" fmla="*/ 29391 h 86676"/>
                <a:gd name="connsiteX14" fmla="*/ 29392 w 58782"/>
                <a:gd name="connsiteY14" fmla="*/ 8875 h 86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6676">
                  <a:moveTo>
                    <a:pt x="9336" y="47026"/>
                  </a:moveTo>
                  <a:lnTo>
                    <a:pt x="9336" y="86676"/>
                  </a:lnTo>
                  <a:lnTo>
                    <a:pt x="0" y="86676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872"/>
                  </a:lnTo>
                  <a:cubicBezTo>
                    <a:pt x="13601" y="4611"/>
                    <a:pt x="21093" y="0"/>
                    <a:pt x="30199" y="0"/>
                  </a:cubicBezTo>
                  <a:cubicBezTo>
                    <a:pt x="46681" y="0"/>
                    <a:pt x="58783" y="12333"/>
                    <a:pt x="58783" y="29277"/>
                  </a:cubicBezTo>
                  <a:cubicBezTo>
                    <a:pt x="58783" y="46220"/>
                    <a:pt x="46681" y="58783"/>
                    <a:pt x="30199" y="58783"/>
                  </a:cubicBezTo>
                  <a:cubicBezTo>
                    <a:pt x="21093" y="58783"/>
                    <a:pt x="13601" y="54288"/>
                    <a:pt x="9336" y="47026"/>
                  </a:cubicBezTo>
                  <a:close/>
                  <a:moveTo>
                    <a:pt x="29392" y="8875"/>
                  </a:moveTo>
                  <a:cubicBezTo>
                    <a:pt x="17750" y="8875"/>
                    <a:pt x="9336" y="17520"/>
                    <a:pt x="9336" y="29391"/>
                  </a:cubicBezTo>
                  <a:cubicBezTo>
                    <a:pt x="9336" y="41263"/>
                    <a:pt x="17750" y="50023"/>
                    <a:pt x="29392" y="50023"/>
                  </a:cubicBezTo>
                  <a:cubicBezTo>
                    <a:pt x="41033" y="50023"/>
                    <a:pt x="49101" y="41379"/>
                    <a:pt x="49101" y="29391"/>
                  </a:cubicBezTo>
                  <a:cubicBezTo>
                    <a:pt x="49101" y="17404"/>
                    <a:pt x="40802" y="8875"/>
                    <a:pt x="29392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56" name="Freeform: Shape 555">
              <a:extLst>
                <a:ext uri="{FF2B5EF4-FFF2-40B4-BE49-F238E27FC236}">
                  <a16:creationId xmlns:a16="http://schemas.microsoft.com/office/drawing/2014/main" id="{2CA2F42F-3C7A-CFEB-7785-21DA0FF37BE5}"/>
                </a:ext>
              </a:extLst>
            </p:cNvPr>
            <p:cNvSpPr/>
            <p:nvPr/>
          </p:nvSpPr>
          <p:spPr>
            <a:xfrm>
              <a:off x="4938105" y="8397995"/>
              <a:ext cx="58782" cy="86676"/>
            </a:xfrm>
            <a:custGeom>
              <a:avLst/>
              <a:gdLst>
                <a:gd name="connsiteX0" fmla="*/ 9336 w 58782"/>
                <a:gd name="connsiteY0" fmla="*/ 47026 h 86676"/>
                <a:gd name="connsiteX1" fmla="*/ 9336 w 58782"/>
                <a:gd name="connsiteY1" fmla="*/ 86676 h 86676"/>
                <a:gd name="connsiteX2" fmla="*/ 0 w 58782"/>
                <a:gd name="connsiteY2" fmla="*/ 86676 h 86676"/>
                <a:gd name="connsiteX3" fmla="*/ 0 w 58782"/>
                <a:gd name="connsiteY3" fmla="*/ 1038 h 86676"/>
                <a:gd name="connsiteX4" fmla="*/ 9336 w 58782"/>
                <a:gd name="connsiteY4" fmla="*/ 1038 h 86676"/>
                <a:gd name="connsiteX5" fmla="*/ 9336 w 58782"/>
                <a:gd name="connsiteY5" fmla="*/ 11872 h 86676"/>
                <a:gd name="connsiteX6" fmla="*/ 30198 w 58782"/>
                <a:gd name="connsiteY6" fmla="*/ 0 h 86676"/>
                <a:gd name="connsiteX7" fmla="*/ 58783 w 58782"/>
                <a:gd name="connsiteY7" fmla="*/ 29277 h 86676"/>
                <a:gd name="connsiteX8" fmla="*/ 30198 w 58782"/>
                <a:gd name="connsiteY8" fmla="*/ 58783 h 86676"/>
                <a:gd name="connsiteX9" fmla="*/ 9336 w 58782"/>
                <a:gd name="connsiteY9" fmla="*/ 47026 h 86676"/>
                <a:gd name="connsiteX10" fmla="*/ 29392 w 58782"/>
                <a:gd name="connsiteY10" fmla="*/ 8875 h 86676"/>
                <a:gd name="connsiteX11" fmla="*/ 9336 w 58782"/>
                <a:gd name="connsiteY11" fmla="*/ 29391 h 86676"/>
                <a:gd name="connsiteX12" fmla="*/ 29392 w 58782"/>
                <a:gd name="connsiteY12" fmla="*/ 50023 h 86676"/>
                <a:gd name="connsiteX13" fmla="*/ 49101 w 58782"/>
                <a:gd name="connsiteY13" fmla="*/ 29391 h 86676"/>
                <a:gd name="connsiteX14" fmla="*/ 29392 w 58782"/>
                <a:gd name="connsiteY14" fmla="*/ 8875 h 86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6676">
                  <a:moveTo>
                    <a:pt x="9336" y="47026"/>
                  </a:moveTo>
                  <a:lnTo>
                    <a:pt x="9336" y="86676"/>
                  </a:lnTo>
                  <a:lnTo>
                    <a:pt x="0" y="86676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872"/>
                  </a:lnTo>
                  <a:cubicBezTo>
                    <a:pt x="13601" y="4611"/>
                    <a:pt x="21093" y="0"/>
                    <a:pt x="30198" y="0"/>
                  </a:cubicBezTo>
                  <a:cubicBezTo>
                    <a:pt x="46681" y="0"/>
                    <a:pt x="58783" y="12333"/>
                    <a:pt x="58783" y="29277"/>
                  </a:cubicBezTo>
                  <a:cubicBezTo>
                    <a:pt x="58783" y="46220"/>
                    <a:pt x="46681" y="58783"/>
                    <a:pt x="30198" y="58783"/>
                  </a:cubicBezTo>
                  <a:cubicBezTo>
                    <a:pt x="21093" y="58783"/>
                    <a:pt x="13601" y="54288"/>
                    <a:pt x="9336" y="47026"/>
                  </a:cubicBezTo>
                  <a:close/>
                  <a:moveTo>
                    <a:pt x="29392" y="8875"/>
                  </a:moveTo>
                  <a:cubicBezTo>
                    <a:pt x="17750" y="8875"/>
                    <a:pt x="9336" y="17520"/>
                    <a:pt x="9336" y="29391"/>
                  </a:cubicBezTo>
                  <a:cubicBezTo>
                    <a:pt x="9336" y="41263"/>
                    <a:pt x="17750" y="50023"/>
                    <a:pt x="29392" y="50023"/>
                  </a:cubicBezTo>
                  <a:cubicBezTo>
                    <a:pt x="41033" y="50023"/>
                    <a:pt x="49101" y="41379"/>
                    <a:pt x="49101" y="29391"/>
                  </a:cubicBezTo>
                  <a:cubicBezTo>
                    <a:pt x="49101" y="17404"/>
                    <a:pt x="40802" y="8875"/>
                    <a:pt x="29392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57" name="Freeform: Shape 556">
              <a:extLst>
                <a:ext uri="{FF2B5EF4-FFF2-40B4-BE49-F238E27FC236}">
                  <a16:creationId xmlns:a16="http://schemas.microsoft.com/office/drawing/2014/main" id="{0E1E1A49-8F20-61C0-ADC2-A2068F5DB495}"/>
                </a:ext>
              </a:extLst>
            </p:cNvPr>
            <p:cNvSpPr/>
            <p:nvPr/>
          </p:nvSpPr>
          <p:spPr>
            <a:xfrm>
              <a:off x="5006916" y="8397995"/>
              <a:ext cx="40341" cy="58783"/>
            </a:xfrm>
            <a:custGeom>
              <a:avLst/>
              <a:gdLst>
                <a:gd name="connsiteX0" fmla="*/ 19479 w 40341"/>
                <a:gd name="connsiteY0" fmla="*/ 51176 h 58783"/>
                <a:gd name="connsiteX1" fmla="*/ 30890 w 40341"/>
                <a:gd name="connsiteY1" fmla="*/ 43107 h 58783"/>
                <a:gd name="connsiteX2" fmla="*/ 25012 w 40341"/>
                <a:gd name="connsiteY2" fmla="*/ 35846 h 58783"/>
                <a:gd name="connsiteX3" fmla="*/ 11641 w 40341"/>
                <a:gd name="connsiteY3" fmla="*/ 30429 h 58783"/>
                <a:gd name="connsiteX4" fmla="*/ 807 w 40341"/>
                <a:gd name="connsiteY4" fmla="*/ 16137 h 58783"/>
                <a:gd name="connsiteX5" fmla="*/ 20401 w 40341"/>
                <a:gd name="connsiteY5" fmla="*/ 0 h 58783"/>
                <a:gd name="connsiteX6" fmla="*/ 37575 w 40341"/>
                <a:gd name="connsiteY6" fmla="*/ 5187 h 58783"/>
                <a:gd name="connsiteX7" fmla="*/ 37575 w 40341"/>
                <a:gd name="connsiteY7" fmla="*/ 14869 h 58783"/>
                <a:gd name="connsiteX8" fmla="*/ 20516 w 40341"/>
                <a:gd name="connsiteY8" fmla="*/ 7723 h 58783"/>
                <a:gd name="connsiteX9" fmla="*/ 10143 w 40341"/>
                <a:gd name="connsiteY9" fmla="*/ 15214 h 58783"/>
                <a:gd name="connsiteX10" fmla="*/ 16252 w 40341"/>
                <a:gd name="connsiteY10" fmla="*/ 22361 h 58783"/>
                <a:gd name="connsiteX11" fmla="*/ 29737 w 40341"/>
                <a:gd name="connsiteY11" fmla="*/ 27778 h 58783"/>
                <a:gd name="connsiteX12" fmla="*/ 40341 w 40341"/>
                <a:gd name="connsiteY12" fmla="*/ 41379 h 58783"/>
                <a:gd name="connsiteX13" fmla="*/ 19249 w 40341"/>
                <a:gd name="connsiteY13" fmla="*/ 58783 h 58783"/>
                <a:gd name="connsiteX14" fmla="*/ 0 w 40341"/>
                <a:gd name="connsiteY14" fmla="*/ 53135 h 58783"/>
                <a:gd name="connsiteX15" fmla="*/ 0 w 40341"/>
                <a:gd name="connsiteY15" fmla="*/ 42993 h 58783"/>
                <a:gd name="connsiteX16" fmla="*/ 19479 w 40341"/>
                <a:gd name="connsiteY16" fmla="*/ 51176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3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6"/>
                    <a:pt x="29276" y="37575"/>
                    <a:pt x="25012" y="35846"/>
                  </a:cubicBezTo>
                  <a:lnTo>
                    <a:pt x="11641" y="30429"/>
                  </a:lnTo>
                  <a:cubicBezTo>
                    <a:pt x="4610" y="27432"/>
                    <a:pt x="807" y="23398"/>
                    <a:pt x="807" y="16137"/>
                  </a:cubicBezTo>
                  <a:cubicBezTo>
                    <a:pt x="807" y="6225"/>
                    <a:pt x="8760" y="0"/>
                    <a:pt x="20401" y="0"/>
                  </a:cubicBezTo>
                  <a:cubicBezTo>
                    <a:pt x="26971" y="0"/>
                    <a:pt x="33195" y="1845"/>
                    <a:pt x="37575" y="5187"/>
                  </a:cubicBezTo>
                  <a:lnTo>
                    <a:pt x="37575" y="14869"/>
                  </a:lnTo>
                  <a:cubicBezTo>
                    <a:pt x="32388" y="10374"/>
                    <a:pt x="26164" y="7723"/>
                    <a:pt x="20516" y="7723"/>
                  </a:cubicBezTo>
                  <a:cubicBezTo>
                    <a:pt x="14408" y="7723"/>
                    <a:pt x="10143" y="10489"/>
                    <a:pt x="10143" y="15214"/>
                  </a:cubicBezTo>
                  <a:cubicBezTo>
                    <a:pt x="10143" y="18557"/>
                    <a:pt x="11757" y="20632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9"/>
                  </a:cubicBezTo>
                  <a:cubicBezTo>
                    <a:pt x="40341" y="52098"/>
                    <a:pt x="31697" y="58783"/>
                    <a:pt x="19249" y="58783"/>
                  </a:cubicBezTo>
                  <a:cubicBezTo>
                    <a:pt x="11757" y="58783"/>
                    <a:pt x="4956" y="56823"/>
                    <a:pt x="0" y="53135"/>
                  </a:cubicBezTo>
                  <a:lnTo>
                    <a:pt x="0" y="42993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58" name="Freeform: Shape 557">
              <a:extLst>
                <a:ext uri="{FF2B5EF4-FFF2-40B4-BE49-F238E27FC236}">
                  <a16:creationId xmlns:a16="http://schemas.microsoft.com/office/drawing/2014/main" id="{E07774D5-6CBE-A7AC-1730-580EF5C24466}"/>
                </a:ext>
              </a:extLst>
            </p:cNvPr>
            <p:cNvSpPr/>
            <p:nvPr/>
          </p:nvSpPr>
          <p:spPr>
            <a:xfrm>
              <a:off x="5054288" y="8443407"/>
              <a:ext cx="17865" cy="29737"/>
            </a:xfrm>
            <a:custGeom>
              <a:avLst/>
              <a:gdLst>
                <a:gd name="connsiteX0" fmla="*/ 0 w 17865"/>
                <a:gd name="connsiteY0" fmla="*/ 29737 h 29737"/>
                <a:gd name="connsiteX1" fmla="*/ 8529 w 17865"/>
                <a:gd name="connsiteY1" fmla="*/ 13371 h 29737"/>
                <a:gd name="connsiteX2" fmla="*/ 3573 w 17865"/>
                <a:gd name="connsiteY2" fmla="*/ 6801 h 29737"/>
                <a:gd name="connsiteX3" fmla="*/ 10719 w 17865"/>
                <a:gd name="connsiteY3" fmla="*/ 0 h 29737"/>
                <a:gd name="connsiteX4" fmla="*/ 17865 w 17865"/>
                <a:gd name="connsiteY4" fmla="*/ 7146 h 29737"/>
                <a:gd name="connsiteX5" fmla="*/ 15560 w 17865"/>
                <a:gd name="connsiteY5" fmla="*/ 14178 h 29737"/>
                <a:gd name="connsiteX6" fmla="*/ 6915 w 17865"/>
                <a:gd name="connsiteY6" fmla="*/ 29737 h 29737"/>
                <a:gd name="connsiteX7" fmla="*/ 0 w 17865"/>
                <a:gd name="connsiteY7" fmla="*/ 29737 h 29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865" h="29737">
                  <a:moveTo>
                    <a:pt x="0" y="29737"/>
                  </a:moveTo>
                  <a:lnTo>
                    <a:pt x="8529" y="13371"/>
                  </a:lnTo>
                  <a:cubicBezTo>
                    <a:pt x="4956" y="12218"/>
                    <a:pt x="3573" y="9682"/>
                    <a:pt x="3573" y="6801"/>
                  </a:cubicBezTo>
                  <a:cubicBezTo>
                    <a:pt x="3573" y="2536"/>
                    <a:pt x="6800" y="0"/>
                    <a:pt x="10719" y="0"/>
                  </a:cubicBezTo>
                  <a:cubicBezTo>
                    <a:pt x="15099" y="0"/>
                    <a:pt x="17865" y="3112"/>
                    <a:pt x="17865" y="7146"/>
                  </a:cubicBezTo>
                  <a:cubicBezTo>
                    <a:pt x="17865" y="9682"/>
                    <a:pt x="16828" y="11988"/>
                    <a:pt x="15560" y="14178"/>
                  </a:cubicBezTo>
                  <a:lnTo>
                    <a:pt x="6915" y="29737"/>
                  </a:lnTo>
                  <a:lnTo>
                    <a:pt x="0" y="29737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59" name="Freeform: Shape 558">
              <a:extLst>
                <a:ext uri="{FF2B5EF4-FFF2-40B4-BE49-F238E27FC236}">
                  <a16:creationId xmlns:a16="http://schemas.microsoft.com/office/drawing/2014/main" id="{0EBAB0AC-0C12-DDB3-E0C4-5D4EF3894F92}"/>
                </a:ext>
              </a:extLst>
            </p:cNvPr>
            <p:cNvSpPr/>
            <p:nvPr/>
          </p:nvSpPr>
          <p:spPr>
            <a:xfrm>
              <a:off x="5109613" y="8397995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3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799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29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3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1" y="50139"/>
                    <a:pt x="44952" y="48064"/>
                    <a:pt x="50945" y="43799"/>
                  </a:cubicBezTo>
                  <a:lnTo>
                    <a:pt x="50945" y="52790"/>
                  </a:lnTo>
                  <a:cubicBezTo>
                    <a:pt x="44837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60" name="Freeform: Shape 559">
              <a:extLst>
                <a:ext uri="{FF2B5EF4-FFF2-40B4-BE49-F238E27FC236}">
                  <a16:creationId xmlns:a16="http://schemas.microsoft.com/office/drawing/2014/main" id="{F7C4ED64-47D0-E881-A10D-CAA2CED8B62B}"/>
                </a:ext>
              </a:extLst>
            </p:cNvPr>
            <p:cNvSpPr/>
            <p:nvPr/>
          </p:nvSpPr>
          <p:spPr>
            <a:xfrm>
              <a:off x="5171508" y="8399032"/>
              <a:ext cx="57284" cy="56823"/>
            </a:xfrm>
            <a:custGeom>
              <a:avLst/>
              <a:gdLst>
                <a:gd name="connsiteX0" fmla="*/ 27893 w 57284"/>
                <a:gd name="connsiteY0" fmla="*/ 34347 h 56823"/>
                <a:gd name="connsiteX1" fmla="*/ 10719 w 57284"/>
                <a:gd name="connsiteY1" fmla="*/ 56823 h 56823"/>
                <a:gd name="connsiteX2" fmla="*/ 0 w 57284"/>
                <a:gd name="connsiteY2" fmla="*/ 56823 h 56823"/>
                <a:gd name="connsiteX3" fmla="*/ 22245 w 57284"/>
                <a:gd name="connsiteY3" fmla="*/ 27086 h 56823"/>
                <a:gd name="connsiteX4" fmla="*/ 922 w 57284"/>
                <a:gd name="connsiteY4" fmla="*/ 0 h 56823"/>
                <a:gd name="connsiteX5" fmla="*/ 12563 w 57284"/>
                <a:gd name="connsiteY5" fmla="*/ 0 h 56823"/>
                <a:gd name="connsiteX6" fmla="*/ 28354 w 57284"/>
                <a:gd name="connsiteY6" fmla="*/ 19940 h 56823"/>
                <a:gd name="connsiteX7" fmla="*/ 43453 w 57284"/>
                <a:gd name="connsiteY7" fmla="*/ 0 h 56823"/>
                <a:gd name="connsiteX8" fmla="*/ 54403 w 57284"/>
                <a:gd name="connsiteY8" fmla="*/ 0 h 56823"/>
                <a:gd name="connsiteX9" fmla="*/ 34002 w 57284"/>
                <a:gd name="connsiteY9" fmla="*/ 27201 h 56823"/>
                <a:gd name="connsiteX10" fmla="*/ 57284 w 57284"/>
                <a:gd name="connsiteY10" fmla="*/ 56823 h 56823"/>
                <a:gd name="connsiteX11" fmla="*/ 45643 w 57284"/>
                <a:gd name="connsiteY11" fmla="*/ 56823 h 56823"/>
                <a:gd name="connsiteX12" fmla="*/ 27893 w 57284"/>
                <a:gd name="connsiteY12" fmla="*/ 34347 h 56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7284" h="56823">
                  <a:moveTo>
                    <a:pt x="27893" y="34347"/>
                  </a:moveTo>
                  <a:lnTo>
                    <a:pt x="10719" y="56823"/>
                  </a:lnTo>
                  <a:lnTo>
                    <a:pt x="0" y="56823"/>
                  </a:lnTo>
                  <a:lnTo>
                    <a:pt x="22245" y="27086"/>
                  </a:lnTo>
                  <a:lnTo>
                    <a:pt x="922" y="0"/>
                  </a:lnTo>
                  <a:lnTo>
                    <a:pt x="12563" y="0"/>
                  </a:lnTo>
                  <a:lnTo>
                    <a:pt x="28354" y="19940"/>
                  </a:lnTo>
                  <a:lnTo>
                    <a:pt x="43453" y="0"/>
                  </a:lnTo>
                  <a:lnTo>
                    <a:pt x="54403" y="0"/>
                  </a:lnTo>
                  <a:lnTo>
                    <a:pt x="34002" y="27201"/>
                  </a:lnTo>
                  <a:lnTo>
                    <a:pt x="57284" y="56823"/>
                  </a:lnTo>
                  <a:lnTo>
                    <a:pt x="45643" y="56823"/>
                  </a:lnTo>
                  <a:lnTo>
                    <a:pt x="27893" y="34347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61" name="Freeform: Shape 560">
              <a:extLst>
                <a:ext uri="{FF2B5EF4-FFF2-40B4-BE49-F238E27FC236}">
                  <a16:creationId xmlns:a16="http://schemas.microsoft.com/office/drawing/2014/main" id="{FED11845-25C2-12E5-BCAA-AF61779F9C90}"/>
                </a:ext>
              </a:extLst>
            </p:cNvPr>
            <p:cNvSpPr/>
            <p:nvPr/>
          </p:nvSpPr>
          <p:spPr>
            <a:xfrm>
              <a:off x="5238705" y="8380936"/>
              <a:ext cx="33655" cy="75841"/>
            </a:xfrm>
            <a:custGeom>
              <a:avLst/>
              <a:gdLst>
                <a:gd name="connsiteX0" fmla="*/ 19479 w 33655"/>
                <a:gd name="connsiteY0" fmla="*/ 75842 h 75841"/>
                <a:gd name="connsiteX1" fmla="*/ 0 w 33655"/>
                <a:gd name="connsiteY1" fmla="*/ 55210 h 75841"/>
                <a:gd name="connsiteX2" fmla="*/ 0 w 33655"/>
                <a:gd name="connsiteY2" fmla="*/ 0 h 75841"/>
                <a:gd name="connsiteX3" fmla="*/ 9336 w 33655"/>
                <a:gd name="connsiteY3" fmla="*/ 0 h 75841"/>
                <a:gd name="connsiteX4" fmla="*/ 9336 w 33655"/>
                <a:gd name="connsiteY4" fmla="*/ 18096 h 75841"/>
                <a:gd name="connsiteX5" fmla="*/ 32849 w 33655"/>
                <a:gd name="connsiteY5" fmla="*/ 18096 h 75841"/>
                <a:gd name="connsiteX6" fmla="*/ 32849 w 33655"/>
                <a:gd name="connsiteY6" fmla="*/ 26741 h 75841"/>
                <a:gd name="connsiteX7" fmla="*/ 9336 w 33655"/>
                <a:gd name="connsiteY7" fmla="*/ 26741 h 75841"/>
                <a:gd name="connsiteX8" fmla="*/ 9336 w 33655"/>
                <a:gd name="connsiteY8" fmla="*/ 55901 h 75841"/>
                <a:gd name="connsiteX9" fmla="*/ 20401 w 33655"/>
                <a:gd name="connsiteY9" fmla="*/ 66966 h 75841"/>
                <a:gd name="connsiteX10" fmla="*/ 33656 w 33655"/>
                <a:gd name="connsiteY10" fmla="*/ 62817 h 75841"/>
                <a:gd name="connsiteX11" fmla="*/ 33656 w 33655"/>
                <a:gd name="connsiteY11" fmla="*/ 71922 h 75841"/>
                <a:gd name="connsiteX12" fmla="*/ 19479 w 33655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5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4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62" name="Freeform: Shape 561">
              <a:extLst>
                <a:ext uri="{FF2B5EF4-FFF2-40B4-BE49-F238E27FC236}">
                  <a16:creationId xmlns:a16="http://schemas.microsoft.com/office/drawing/2014/main" id="{D58DC78A-F6CB-2B03-6B29-295D296DD92B}"/>
                </a:ext>
              </a:extLst>
            </p:cNvPr>
            <p:cNvSpPr/>
            <p:nvPr/>
          </p:nvSpPr>
          <p:spPr>
            <a:xfrm>
              <a:off x="5279738" y="8397995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2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799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29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0" y="0"/>
                    <a:pt x="55095" y="12102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0" y="50139"/>
                    <a:pt x="44952" y="48064"/>
                    <a:pt x="50945" y="43799"/>
                  </a:cubicBezTo>
                  <a:lnTo>
                    <a:pt x="50945" y="52790"/>
                  </a:lnTo>
                  <a:cubicBezTo>
                    <a:pt x="44836" y="56939"/>
                    <a:pt x="37920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63" name="Freeform: Shape 562">
              <a:extLst>
                <a:ext uri="{FF2B5EF4-FFF2-40B4-BE49-F238E27FC236}">
                  <a16:creationId xmlns:a16="http://schemas.microsoft.com/office/drawing/2014/main" id="{6BEEBEC3-8058-EDD5-1007-5551A5414AD2}"/>
                </a:ext>
              </a:extLst>
            </p:cNvPr>
            <p:cNvSpPr/>
            <p:nvPr/>
          </p:nvSpPr>
          <p:spPr>
            <a:xfrm>
              <a:off x="5349816" y="8397995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8 h 57860"/>
                <a:gd name="connsiteX3" fmla="*/ 9336 w 50945"/>
                <a:gd name="connsiteY3" fmla="*/ 1038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1 w 50945"/>
                <a:gd name="connsiteY10" fmla="*/ 9106 h 57860"/>
                <a:gd name="connsiteX11" fmla="*/ 9336 w 50945"/>
                <a:gd name="connsiteY11" fmla="*/ 29391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1" y="9106"/>
                  </a:cubicBezTo>
                  <a:cubicBezTo>
                    <a:pt x="16252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64" name="Freeform: Shape 563">
              <a:extLst>
                <a:ext uri="{FF2B5EF4-FFF2-40B4-BE49-F238E27FC236}">
                  <a16:creationId xmlns:a16="http://schemas.microsoft.com/office/drawing/2014/main" id="{506F6532-655C-4C40-B86C-7EC16C8703DA}"/>
                </a:ext>
              </a:extLst>
            </p:cNvPr>
            <p:cNvSpPr/>
            <p:nvPr/>
          </p:nvSpPr>
          <p:spPr>
            <a:xfrm>
              <a:off x="5414477" y="8397995"/>
              <a:ext cx="40341" cy="58783"/>
            </a:xfrm>
            <a:custGeom>
              <a:avLst/>
              <a:gdLst>
                <a:gd name="connsiteX0" fmla="*/ 19479 w 40341"/>
                <a:gd name="connsiteY0" fmla="*/ 51176 h 58783"/>
                <a:gd name="connsiteX1" fmla="*/ 30890 w 40341"/>
                <a:gd name="connsiteY1" fmla="*/ 43107 h 58783"/>
                <a:gd name="connsiteX2" fmla="*/ 25011 w 40341"/>
                <a:gd name="connsiteY2" fmla="*/ 35846 h 58783"/>
                <a:gd name="connsiteX3" fmla="*/ 11641 w 40341"/>
                <a:gd name="connsiteY3" fmla="*/ 30429 h 58783"/>
                <a:gd name="connsiteX4" fmla="*/ 807 w 40341"/>
                <a:gd name="connsiteY4" fmla="*/ 16137 h 58783"/>
                <a:gd name="connsiteX5" fmla="*/ 20401 w 40341"/>
                <a:gd name="connsiteY5" fmla="*/ 0 h 58783"/>
                <a:gd name="connsiteX6" fmla="*/ 37575 w 40341"/>
                <a:gd name="connsiteY6" fmla="*/ 5187 h 58783"/>
                <a:gd name="connsiteX7" fmla="*/ 37575 w 40341"/>
                <a:gd name="connsiteY7" fmla="*/ 14869 h 58783"/>
                <a:gd name="connsiteX8" fmla="*/ 20516 w 40341"/>
                <a:gd name="connsiteY8" fmla="*/ 7723 h 58783"/>
                <a:gd name="connsiteX9" fmla="*/ 10143 w 40341"/>
                <a:gd name="connsiteY9" fmla="*/ 15214 h 58783"/>
                <a:gd name="connsiteX10" fmla="*/ 16252 w 40341"/>
                <a:gd name="connsiteY10" fmla="*/ 22361 h 58783"/>
                <a:gd name="connsiteX11" fmla="*/ 29737 w 40341"/>
                <a:gd name="connsiteY11" fmla="*/ 27778 h 58783"/>
                <a:gd name="connsiteX12" fmla="*/ 40341 w 40341"/>
                <a:gd name="connsiteY12" fmla="*/ 41379 h 58783"/>
                <a:gd name="connsiteX13" fmla="*/ 19248 w 40341"/>
                <a:gd name="connsiteY13" fmla="*/ 58783 h 58783"/>
                <a:gd name="connsiteX14" fmla="*/ 0 w 40341"/>
                <a:gd name="connsiteY14" fmla="*/ 53135 h 58783"/>
                <a:gd name="connsiteX15" fmla="*/ 0 w 40341"/>
                <a:gd name="connsiteY15" fmla="*/ 42993 h 58783"/>
                <a:gd name="connsiteX16" fmla="*/ 19479 w 40341"/>
                <a:gd name="connsiteY16" fmla="*/ 51176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3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6"/>
                    <a:pt x="29276" y="37575"/>
                    <a:pt x="25011" y="35846"/>
                  </a:cubicBezTo>
                  <a:lnTo>
                    <a:pt x="11641" y="30429"/>
                  </a:lnTo>
                  <a:cubicBezTo>
                    <a:pt x="4610" y="27432"/>
                    <a:pt x="807" y="23398"/>
                    <a:pt x="807" y="16137"/>
                  </a:cubicBezTo>
                  <a:cubicBezTo>
                    <a:pt x="807" y="6225"/>
                    <a:pt x="8760" y="0"/>
                    <a:pt x="20401" y="0"/>
                  </a:cubicBezTo>
                  <a:cubicBezTo>
                    <a:pt x="26971" y="0"/>
                    <a:pt x="33195" y="1845"/>
                    <a:pt x="37575" y="5187"/>
                  </a:cubicBezTo>
                  <a:lnTo>
                    <a:pt x="37575" y="14869"/>
                  </a:lnTo>
                  <a:cubicBezTo>
                    <a:pt x="32388" y="10374"/>
                    <a:pt x="26164" y="7723"/>
                    <a:pt x="20516" y="7723"/>
                  </a:cubicBezTo>
                  <a:cubicBezTo>
                    <a:pt x="14408" y="7723"/>
                    <a:pt x="10143" y="10489"/>
                    <a:pt x="10143" y="15214"/>
                  </a:cubicBezTo>
                  <a:cubicBezTo>
                    <a:pt x="10143" y="18557"/>
                    <a:pt x="11756" y="20632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9"/>
                  </a:cubicBezTo>
                  <a:cubicBezTo>
                    <a:pt x="40341" y="52098"/>
                    <a:pt x="31697" y="58783"/>
                    <a:pt x="19248" y="58783"/>
                  </a:cubicBezTo>
                  <a:cubicBezTo>
                    <a:pt x="11756" y="58783"/>
                    <a:pt x="4956" y="56823"/>
                    <a:pt x="0" y="53135"/>
                  </a:cubicBezTo>
                  <a:lnTo>
                    <a:pt x="0" y="42993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65" name="Freeform: Shape 564">
              <a:extLst>
                <a:ext uri="{FF2B5EF4-FFF2-40B4-BE49-F238E27FC236}">
                  <a16:creationId xmlns:a16="http://schemas.microsoft.com/office/drawing/2014/main" id="{D25FEEA2-5C44-7AB1-4650-E908DC7BA1DB}"/>
                </a:ext>
              </a:extLst>
            </p:cNvPr>
            <p:cNvSpPr/>
            <p:nvPr/>
          </p:nvSpPr>
          <p:spPr>
            <a:xfrm>
              <a:off x="5467036" y="8376096"/>
              <a:ext cx="16827" cy="79875"/>
            </a:xfrm>
            <a:custGeom>
              <a:avLst/>
              <a:gdLst>
                <a:gd name="connsiteX0" fmla="*/ 0 w 16827"/>
                <a:gd name="connsiteY0" fmla="*/ 6224 h 79875"/>
                <a:gd name="connsiteX1" fmla="*/ 5993 w 16827"/>
                <a:gd name="connsiteY1" fmla="*/ 0 h 79875"/>
                <a:gd name="connsiteX2" fmla="*/ 10028 w 16827"/>
                <a:gd name="connsiteY2" fmla="*/ 1268 h 79875"/>
                <a:gd name="connsiteX3" fmla="*/ 16828 w 16827"/>
                <a:gd name="connsiteY3" fmla="*/ 6108 h 79875"/>
                <a:gd name="connsiteX4" fmla="*/ 10028 w 16827"/>
                <a:gd name="connsiteY4" fmla="*/ 10835 h 79875"/>
                <a:gd name="connsiteX5" fmla="*/ 5993 w 16827"/>
                <a:gd name="connsiteY5" fmla="*/ 12218 h 79875"/>
                <a:gd name="connsiteX6" fmla="*/ 0 w 16827"/>
                <a:gd name="connsiteY6" fmla="*/ 6224 h 79875"/>
                <a:gd name="connsiteX7" fmla="*/ 1959 w 16827"/>
                <a:gd name="connsiteY7" fmla="*/ 23052 h 79875"/>
                <a:gd name="connsiteX8" fmla="*/ 11411 w 16827"/>
                <a:gd name="connsiteY8" fmla="*/ 23052 h 79875"/>
                <a:gd name="connsiteX9" fmla="*/ 11411 w 16827"/>
                <a:gd name="connsiteY9" fmla="*/ 79875 h 79875"/>
                <a:gd name="connsiteX10" fmla="*/ 1959 w 16827"/>
                <a:gd name="connsiteY10" fmla="*/ 79875 h 79875"/>
                <a:gd name="connsiteX11" fmla="*/ 1959 w 16827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7" h="79875">
                  <a:moveTo>
                    <a:pt x="0" y="6224"/>
                  </a:moveTo>
                  <a:cubicBezTo>
                    <a:pt x="0" y="2766"/>
                    <a:pt x="2651" y="0"/>
                    <a:pt x="5993" y="0"/>
                  </a:cubicBezTo>
                  <a:cubicBezTo>
                    <a:pt x="7492" y="0"/>
                    <a:pt x="8760" y="345"/>
                    <a:pt x="10028" y="1268"/>
                  </a:cubicBezTo>
                  <a:lnTo>
                    <a:pt x="16828" y="6108"/>
                  </a:lnTo>
                  <a:lnTo>
                    <a:pt x="10028" y="10835"/>
                  </a:lnTo>
                  <a:cubicBezTo>
                    <a:pt x="8760" y="11756"/>
                    <a:pt x="7492" y="12218"/>
                    <a:pt x="5993" y="12218"/>
                  </a:cubicBezTo>
                  <a:cubicBezTo>
                    <a:pt x="2651" y="12218"/>
                    <a:pt x="0" y="9566"/>
                    <a:pt x="0" y="6224"/>
                  </a:cubicBezTo>
                  <a:close/>
                  <a:moveTo>
                    <a:pt x="1959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59" y="79875"/>
                  </a:lnTo>
                  <a:lnTo>
                    <a:pt x="1959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66" name="Freeform: Shape 565">
              <a:extLst>
                <a:ext uri="{FF2B5EF4-FFF2-40B4-BE49-F238E27FC236}">
                  <a16:creationId xmlns:a16="http://schemas.microsoft.com/office/drawing/2014/main" id="{FE172A4D-997F-3134-7DC5-F4EC507F9AF8}"/>
                </a:ext>
              </a:extLst>
            </p:cNvPr>
            <p:cNvSpPr/>
            <p:nvPr/>
          </p:nvSpPr>
          <p:spPr>
            <a:xfrm>
              <a:off x="5493084" y="8397995"/>
              <a:ext cx="59128" cy="58783"/>
            </a:xfrm>
            <a:custGeom>
              <a:avLst/>
              <a:gdLst>
                <a:gd name="connsiteX0" fmla="*/ 0 w 59128"/>
                <a:gd name="connsiteY0" fmla="*/ 29277 h 58783"/>
                <a:gd name="connsiteX1" fmla="*/ 29853 w 59128"/>
                <a:gd name="connsiteY1" fmla="*/ 0 h 58783"/>
                <a:gd name="connsiteX2" fmla="*/ 59129 w 59128"/>
                <a:gd name="connsiteY2" fmla="*/ 29277 h 58783"/>
                <a:gd name="connsiteX3" fmla="*/ 29853 w 59128"/>
                <a:gd name="connsiteY3" fmla="*/ 58783 h 58783"/>
                <a:gd name="connsiteX4" fmla="*/ 0 w 59128"/>
                <a:gd name="connsiteY4" fmla="*/ 29277 h 58783"/>
                <a:gd name="connsiteX5" fmla="*/ 29737 w 59128"/>
                <a:gd name="connsiteY5" fmla="*/ 8875 h 58783"/>
                <a:gd name="connsiteX6" fmla="*/ 9682 w 59128"/>
                <a:gd name="connsiteY6" fmla="*/ 29391 h 58783"/>
                <a:gd name="connsiteX7" fmla="*/ 29737 w 59128"/>
                <a:gd name="connsiteY7" fmla="*/ 50023 h 58783"/>
                <a:gd name="connsiteX8" fmla="*/ 49447 w 59128"/>
                <a:gd name="connsiteY8" fmla="*/ 29391 h 58783"/>
                <a:gd name="connsiteX9" fmla="*/ 29737 w 59128"/>
                <a:gd name="connsiteY9" fmla="*/ 8875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3">
                  <a:moveTo>
                    <a:pt x="0" y="29277"/>
                  </a:moveTo>
                  <a:cubicBezTo>
                    <a:pt x="0" y="12333"/>
                    <a:pt x="12564" y="0"/>
                    <a:pt x="29853" y="0"/>
                  </a:cubicBezTo>
                  <a:cubicBezTo>
                    <a:pt x="47142" y="0"/>
                    <a:pt x="59129" y="12333"/>
                    <a:pt x="59129" y="29277"/>
                  </a:cubicBezTo>
                  <a:cubicBezTo>
                    <a:pt x="59129" y="46220"/>
                    <a:pt x="46911" y="58783"/>
                    <a:pt x="29853" y="58783"/>
                  </a:cubicBezTo>
                  <a:cubicBezTo>
                    <a:pt x="12794" y="58783"/>
                    <a:pt x="0" y="46450"/>
                    <a:pt x="0" y="29277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20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9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67" name="Freeform: Shape 566">
              <a:extLst>
                <a:ext uri="{FF2B5EF4-FFF2-40B4-BE49-F238E27FC236}">
                  <a16:creationId xmlns:a16="http://schemas.microsoft.com/office/drawing/2014/main" id="{68C4FDAE-491A-F884-DF33-15252434DFEF}"/>
                </a:ext>
              </a:extLst>
            </p:cNvPr>
            <p:cNvSpPr/>
            <p:nvPr/>
          </p:nvSpPr>
          <p:spPr>
            <a:xfrm>
              <a:off x="5567082" y="8397995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8 h 57860"/>
                <a:gd name="connsiteX3" fmla="*/ 9336 w 50945"/>
                <a:gd name="connsiteY3" fmla="*/ 1038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1 w 50945"/>
                <a:gd name="connsiteY10" fmla="*/ 9106 h 57860"/>
                <a:gd name="connsiteX11" fmla="*/ 9336 w 50945"/>
                <a:gd name="connsiteY11" fmla="*/ 29391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1" y="9106"/>
                  </a:cubicBezTo>
                  <a:cubicBezTo>
                    <a:pt x="16252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68" name="Freeform: Shape 567">
              <a:extLst>
                <a:ext uri="{FF2B5EF4-FFF2-40B4-BE49-F238E27FC236}">
                  <a16:creationId xmlns:a16="http://schemas.microsoft.com/office/drawing/2014/main" id="{AF0DFBAC-31B8-3061-A956-3FA0039299F3}"/>
                </a:ext>
              </a:extLst>
            </p:cNvPr>
            <p:cNvSpPr/>
            <p:nvPr/>
          </p:nvSpPr>
          <p:spPr>
            <a:xfrm>
              <a:off x="5631743" y="8397995"/>
              <a:ext cx="40341" cy="58783"/>
            </a:xfrm>
            <a:custGeom>
              <a:avLst/>
              <a:gdLst>
                <a:gd name="connsiteX0" fmla="*/ 19479 w 40341"/>
                <a:gd name="connsiteY0" fmla="*/ 51176 h 58783"/>
                <a:gd name="connsiteX1" fmla="*/ 30890 w 40341"/>
                <a:gd name="connsiteY1" fmla="*/ 43107 h 58783"/>
                <a:gd name="connsiteX2" fmla="*/ 25012 w 40341"/>
                <a:gd name="connsiteY2" fmla="*/ 35846 h 58783"/>
                <a:gd name="connsiteX3" fmla="*/ 11641 w 40341"/>
                <a:gd name="connsiteY3" fmla="*/ 30429 h 58783"/>
                <a:gd name="connsiteX4" fmla="*/ 807 w 40341"/>
                <a:gd name="connsiteY4" fmla="*/ 16137 h 58783"/>
                <a:gd name="connsiteX5" fmla="*/ 20401 w 40341"/>
                <a:gd name="connsiteY5" fmla="*/ 0 h 58783"/>
                <a:gd name="connsiteX6" fmla="*/ 37575 w 40341"/>
                <a:gd name="connsiteY6" fmla="*/ 5187 h 58783"/>
                <a:gd name="connsiteX7" fmla="*/ 37575 w 40341"/>
                <a:gd name="connsiteY7" fmla="*/ 14869 h 58783"/>
                <a:gd name="connsiteX8" fmla="*/ 20517 w 40341"/>
                <a:gd name="connsiteY8" fmla="*/ 7723 h 58783"/>
                <a:gd name="connsiteX9" fmla="*/ 10143 w 40341"/>
                <a:gd name="connsiteY9" fmla="*/ 15214 h 58783"/>
                <a:gd name="connsiteX10" fmla="*/ 16252 w 40341"/>
                <a:gd name="connsiteY10" fmla="*/ 22361 h 58783"/>
                <a:gd name="connsiteX11" fmla="*/ 29737 w 40341"/>
                <a:gd name="connsiteY11" fmla="*/ 27778 h 58783"/>
                <a:gd name="connsiteX12" fmla="*/ 40341 w 40341"/>
                <a:gd name="connsiteY12" fmla="*/ 41379 h 58783"/>
                <a:gd name="connsiteX13" fmla="*/ 19249 w 40341"/>
                <a:gd name="connsiteY13" fmla="*/ 58783 h 58783"/>
                <a:gd name="connsiteX14" fmla="*/ 0 w 40341"/>
                <a:gd name="connsiteY14" fmla="*/ 53135 h 58783"/>
                <a:gd name="connsiteX15" fmla="*/ 0 w 40341"/>
                <a:gd name="connsiteY15" fmla="*/ 42993 h 58783"/>
                <a:gd name="connsiteX16" fmla="*/ 19479 w 40341"/>
                <a:gd name="connsiteY16" fmla="*/ 51176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3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6"/>
                    <a:pt x="29276" y="37575"/>
                    <a:pt x="25012" y="35846"/>
                  </a:cubicBezTo>
                  <a:lnTo>
                    <a:pt x="11641" y="30429"/>
                  </a:lnTo>
                  <a:cubicBezTo>
                    <a:pt x="4611" y="27432"/>
                    <a:pt x="807" y="23398"/>
                    <a:pt x="807" y="16137"/>
                  </a:cubicBezTo>
                  <a:cubicBezTo>
                    <a:pt x="807" y="6225"/>
                    <a:pt x="8760" y="0"/>
                    <a:pt x="20401" y="0"/>
                  </a:cubicBezTo>
                  <a:cubicBezTo>
                    <a:pt x="26971" y="0"/>
                    <a:pt x="33195" y="1845"/>
                    <a:pt x="37575" y="5187"/>
                  </a:cubicBezTo>
                  <a:lnTo>
                    <a:pt x="37575" y="14869"/>
                  </a:lnTo>
                  <a:cubicBezTo>
                    <a:pt x="32389" y="10374"/>
                    <a:pt x="26164" y="7723"/>
                    <a:pt x="20517" y="7723"/>
                  </a:cubicBezTo>
                  <a:cubicBezTo>
                    <a:pt x="14408" y="7723"/>
                    <a:pt x="10143" y="10489"/>
                    <a:pt x="10143" y="15214"/>
                  </a:cubicBezTo>
                  <a:cubicBezTo>
                    <a:pt x="10143" y="18557"/>
                    <a:pt x="11757" y="20632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9"/>
                  </a:cubicBezTo>
                  <a:cubicBezTo>
                    <a:pt x="40341" y="52098"/>
                    <a:pt x="31697" y="58783"/>
                    <a:pt x="19249" y="58783"/>
                  </a:cubicBezTo>
                  <a:cubicBezTo>
                    <a:pt x="11757" y="58783"/>
                    <a:pt x="4956" y="56823"/>
                    <a:pt x="0" y="53135"/>
                  </a:cubicBezTo>
                  <a:lnTo>
                    <a:pt x="0" y="42993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69" name="Freeform: Shape 568">
              <a:extLst>
                <a:ext uri="{FF2B5EF4-FFF2-40B4-BE49-F238E27FC236}">
                  <a16:creationId xmlns:a16="http://schemas.microsoft.com/office/drawing/2014/main" id="{AC43BD20-3D27-5B6E-F24D-DC51CA5674E8}"/>
                </a:ext>
              </a:extLst>
            </p:cNvPr>
            <p:cNvSpPr/>
            <p:nvPr/>
          </p:nvSpPr>
          <p:spPr>
            <a:xfrm>
              <a:off x="5679115" y="8443407"/>
              <a:ext cx="17865" cy="29737"/>
            </a:xfrm>
            <a:custGeom>
              <a:avLst/>
              <a:gdLst>
                <a:gd name="connsiteX0" fmla="*/ 0 w 17865"/>
                <a:gd name="connsiteY0" fmla="*/ 29737 h 29737"/>
                <a:gd name="connsiteX1" fmla="*/ 8529 w 17865"/>
                <a:gd name="connsiteY1" fmla="*/ 13371 h 29737"/>
                <a:gd name="connsiteX2" fmla="*/ 3573 w 17865"/>
                <a:gd name="connsiteY2" fmla="*/ 6801 h 29737"/>
                <a:gd name="connsiteX3" fmla="*/ 10719 w 17865"/>
                <a:gd name="connsiteY3" fmla="*/ 0 h 29737"/>
                <a:gd name="connsiteX4" fmla="*/ 17865 w 17865"/>
                <a:gd name="connsiteY4" fmla="*/ 7146 h 29737"/>
                <a:gd name="connsiteX5" fmla="*/ 15560 w 17865"/>
                <a:gd name="connsiteY5" fmla="*/ 14178 h 29737"/>
                <a:gd name="connsiteX6" fmla="*/ 6916 w 17865"/>
                <a:gd name="connsiteY6" fmla="*/ 29737 h 29737"/>
                <a:gd name="connsiteX7" fmla="*/ 0 w 17865"/>
                <a:gd name="connsiteY7" fmla="*/ 29737 h 29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865" h="29737">
                  <a:moveTo>
                    <a:pt x="0" y="29737"/>
                  </a:moveTo>
                  <a:lnTo>
                    <a:pt x="8529" y="13371"/>
                  </a:lnTo>
                  <a:cubicBezTo>
                    <a:pt x="4956" y="12218"/>
                    <a:pt x="3573" y="9682"/>
                    <a:pt x="3573" y="6801"/>
                  </a:cubicBezTo>
                  <a:cubicBezTo>
                    <a:pt x="3573" y="2536"/>
                    <a:pt x="6800" y="0"/>
                    <a:pt x="10719" y="0"/>
                  </a:cubicBezTo>
                  <a:cubicBezTo>
                    <a:pt x="15099" y="0"/>
                    <a:pt x="17865" y="3112"/>
                    <a:pt x="17865" y="7146"/>
                  </a:cubicBezTo>
                  <a:cubicBezTo>
                    <a:pt x="17865" y="9682"/>
                    <a:pt x="16828" y="11988"/>
                    <a:pt x="15560" y="14178"/>
                  </a:cubicBezTo>
                  <a:lnTo>
                    <a:pt x="6916" y="29737"/>
                  </a:lnTo>
                  <a:lnTo>
                    <a:pt x="0" y="29737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70" name="Freeform: Shape 569">
              <a:extLst>
                <a:ext uri="{FF2B5EF4-FFF2-40B4-BE49-F238E27FC236}">
                  <a16:creationId xmlns:a16="http://schemas.microsoft.com/office/drawing/2014/main" id="{FC98AB0A-128B-A861-3093-EE5B3964A7AF}"/>
                </a:ext>
              </a:extLst>
            </p:cNvPr>
            <p:cNvSpPr/>
            <p:nvPr/>
          </p:nvSpPr>
          <p:spPr>
            <a:xfrm>
              <a:off x="5738820" y="8397995"/>
              <a:ext cx="86791" cy="57860"/>
            </a:xfrm>
            <a:custGeom>
              <a:avLst/>
              <a:gdLst>
                <a:gd name="connsiteX0" fmla="*/ 9336 w 86791"/>
                <a:gd name="connsiteY0" fmla="*/ 57861 h 57860"/>
                <a:gd name="connsiteX1" fmla="*/ 0 w 86791"/>
                <a:gd name="connsiteY1" fmla="*/ 57861 h 57860"/>
                <a:gd name="connsiteX2" fmla="*/ 0 w 86791"/>
                <a:gd name="connsiteY2" fmla="*/ 1038 h 57860"/>
                <a:gd name="connsiteX3" fmla="*/ 9336 w 86791"/>
                <a:gd name="connsiteY3" fmla="*/ 1038 h 57860"/>
                <a:gd name="connsiteX4" fmla="*/ 9336 w 86791"/>
                <a:gd name="connsiteY4" fmla="*/ 11296 h 57860"/>
                <a:gd name="connsiteX5" fmla="*/ 28008 w 86791"/>
                <a:gd name="connsiteY5" fmla="*/ 0 h 57860"/>
                <a:gd name="connsiteX6" fmla="*/ 45643 w 86791"/>
                <a:gd name="connsiteY6" fmla="*/ 12448 h 57860"/>
                <a:gd name="connsiteX7" fmla="*/ 65814 w 86791"/>
                <a:gd name="connsiteY7" fmla="*/ 0 h 57860"/>
                <a:gd name="connsiteX8" fmla="*/ 86791 w 86791"/>
                <a:gd name="connsiteY8" fmla="*/ 24435 h 57860"/>
                <a:gd name="connsiteX9" fmla="*/ 86791 w 86791"/>
                <a:gd name="connsiteY9" fmla="*/ 57861 h 57860"/>
                <a:gd name="connsiteX10" fmla="*/ 77455 w 86791"/>
                <a:gd name="connsiteY10" fmla="*/ 57861 h 57860"/>
                <a:gd name="connsiteX11" fmla="*/ 77455 w 86791"/>
                <a:gd name="connsiteY11" fmla="*/ 26049 h 57860"/>
                <a:gd name="connsiteX12" fmla="*/ 63970 w 86791"/>
                <a:gd name="connsiteY12" fmla="*/ 9106 h 57860"/>
                <a:gd name="connsiteX13" fmla="*/ 48064 w 86791"/>
                <a:gd name="connsiteY13" fmla="*/ 28585 h 57860"/>
                <a:gd name="connsiteX14" fmla="*/ 48064 w 86791"/>
                <a:gd name="connsiteY14" fmla="*/ 57861 h 57860"/>
                <a:gd name="connsiteX15" fmla="*/ 38728 w 86791"/>
                <a:gd name="connsiteY15" fmla="*/ 57861 h 57860"/>
                <a:gd name="connsiteX16" fmla="*/ 38728 w 86791"/>
                <a:gd name="connsiteY16" fmla="*/ 26049 h 57860"/>
                <a:gd name="connsiteX17" fmla="*/ 25242 w 86791"/>
                <a:gd name="connsiteY17" fmla="*/ 9106 h 57860"/>
                <a:gd name="connsiteX18" fmla="*/ 9336 w 86791"/>
                <a:gd name="connsiteY18" fmla="*/ 29391 h 57860"/>
                <a:gd name="connsiteX19" fmla="*/ 9336 w 86791"/>
                <a:gd name="connsiteY19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86791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296"/>
                  </a:lnTo>
                  <a:cubicBezTo>
                    <a:pt x="13140" y="4380"/>
                    <a:pt x="19825" y="0"/>
                    <a:pt x="28008" y="0"/>
                  </a:cubicBezTo>
                  <a:cubicBezTo>
                    <a:pt x="36884" y="0"/>
                    <a:pt x="42762" y="4841"/>
                    <a:pt x="45643" y="12448"/>
                  </a:cubicBezTo>
                  <a:cubicBezTo>
                    <a:pt x="49331" y="4956"/>
                    <a:pt x="56708" y="0"/>
                    <a:pt x="65814" y="0"/>
                  </a:cubicBezTo>
                  <a:cubicBezTo>
                    <a:pt x="79530" y="0"/>
                    <a:pt x="86791" y="10374"/>
                    <a:pt x="86791" y="24435"/>
                  </a:cubicBezTo>
                  <a:lnTo>
                    <a:pt x="86791" y="57861"/>
                  </a:lnTo>
                  <a:lnTo>
                    <a:pt x="77455" y="57861"/>
                  </a:lnTo>
                  <a:lnTo>
                    <a:pt x="77455" y="26049"/>
                  </a:lnTo>
                  <a:cubicBezTo>
                    <a:pt x="77455" y="14984"/>
                    <a:pt x="73075" y="9106"/>
                    <a:pt x="63970" y="9106"/>
                  </a:cubicBezTo>
                  <a:cubicBezTo>
                    <a:pt x="54403" y="9106"/>
                    <a:pt x="48064" y="17751"/>
                    <a:pt x="48064" y="28585"/>
                  </a:cubicBezTo>
                  <a:lnTo>
                    <a:pt x="48064" y="57861"/>
                  </a:lnTo>
                  <a:lnTo>
                    <a:pt x="38728" y="57861"/>
                  </a:lnTo>
                  <a:lnTo>
                    <a:pt x="38728" y="26049"/>
                  </a:lnTo>
                  <a:cubicBezTo>
                    <a:pt x="38728" y="14984"/>
                    <a:pt x="34348" y="9106"/>
                    <a:pt x="25242" y="9106"/>
                  </a:cubicBezTo>
                  <a:cubicBezTo>
                    <a:pt x="15676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71" name="Freeform: Shape 570">
              <a:extLst>
                <a:ext uri="{FF2B5EF4-FFF2-40B4-BE49-F238E27FC236}">
                  <a16:creationId xmlns:a16="http://schemas.microsoft.com/office/drawing/2014/main" id="{097DEFF5-7C99-5819-FFA1-C9795325BB7D}"/>
                </a:ext>
              </a:extLst>
            </p:cNvPr>
            <p:cNvSpPr/>
            <p:nvPr/>
          </p:nvSpPr>
          <p:spPr>
            <a:xfrm>
              <a:off x="5838751" y="8397995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2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799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29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0" y="0"/>
                    <a:pt x="55095" y="12102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0" y="50139"/>
                    <a:pt x="44952" y="48064"/>
                    <a:pt x="50945" y="43799"/>
                  </a:cubicBezTo>
                  <a:lnTo>
                    <a:pt x="50945" y="52790"/>
                  </a:lnTo>
                  <a:cubicBezTo>
                    <a:pt x="44836" y="56939"/>
                    <a:pt x="37920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72" name="Freeform: Shape 571">
              <a:extLst>
                <a:ext uri="{FF2B5EF4-FFF2-40B4-BE49-F238E27FC236}">
                  <a16:creationId xmlns:a16="http://schemas.microsoft.com/office/drawing/2014/main" id="{00FF580E-6B1B-E408-E518-9095F1E74D03}"/>
                </a:ext>
              </a:extLst>
            </p:cNvPr>
            <p:cNvSpPr/>
            <p:nvPr/>
          </p:nvSpPr>
          <p:spPr>
            <a:xfrm>
              <a:off x="5904450" y="8369410"/>
              <a:ext cx="58782" cy="87367"/>
            </a:xfrm>
            <a:custGeom>
              <a:avLst/>
              <a:gdLst>
                <a:gd name="connsiteX0" fmla="*/ 49331 w 58782"/>
                <a:gd name="connsiteY0" fmla="*/ 75726 h 87367"/>
                <a:gd name="connsiteX1" fmla="*/ 28584 w 58782"/>
                <a:gd name="connsiteY1" fmla="*/ 87368 h 87367"/>
                <a:gd name="connsiteX2" fmla="*/ 0 w 58782"/>
                <a:gd name="connsiteY2" fmla="*/ 58322 h 87367"/>
                <a:gd name="connsiteX3" fmla="*/ 28584 w 58782"/>
                <a:gd name="connsiteY3" fmla="*/ 28584 h 87367"/>
                <a:gd name="connsiteX4" fmla="*/ 49331 w 58782"/>
                <a:gd name="connsiteY4" fmla="*/ 40457 h 87367"/>
                <a:gd name="connsiteX5" fmla="*/ 49331 w 58782"/>
                <a:gd name="connsiteY5" fmla="*/ 0 h 87367"/>
                <a:gd name="connsiteX6" fmla="*/ 58783 w 58782"/>
                <a:gd name="connsiteY6" fmla="*/ 0 h 87367"/>
                <a:gd name="connsiteX7" fmla="*/ 58783 w 58782"/>
                <a:gd name="connsiteY7" fmla="*/ 86445 h 87367"/>
                <a:gd name="connsiteX8" fmla="*/ 49331 w 58782"/>
                <a:gd name="connsiteY8" fmla="*/ 86445 h 87367"/>
                <a:gd name="connsiteX9" fmla="*/ 49331 w 58782"/>
                <a:gd name="connsiteY9" fmla="*/ 75726 h 87367"/>
                <a:gd name="connsiteX10" fmla="*/ 9681 w 58782"/>
                <a:gd name="connsiteY10" fmla="*/ 58206 h 87367"/>
                <a:gd name="connsiteX11" fmla="*/ 29391 w 58782"/>
                <a:gd name="connsiteY11" fmla="*/ 78608 h 87367"/>
                <a:gd name="connsiteX12" fmla="*/ 49331 w 58782"/>
                <a:gd name="connsiteY12" fmla="*/ 58206 h 87367"/>
                <a:gd name="connsiteX13" fmla="*/ 29391 w 58782"/>
                <a:gd name="connsiteY13" fmla="*/ 37460 h 87367"/>
                <a:gd name="connsiteX14" fmla="*/ 9681 w 58782"/>
                <a:gd name="connsiteY14" fmla="*/ 58206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49331" y="75726"/>
                  </a:moveTo>
                  <a:cubicBezTo>
                    <a:pt x="45067" y="82872"/>
                    <a:pt x="37690" y="87368"/>
                    <a:pt x="28584" y="87368"/>
                  </a:cubicBezTo>
                  <a:cubicBezTo>
                    <a:pt x="11871" y="87368"/>
                    <a:pt x="0" y="75150"/>
                    <a:pt x="0" y="58322"/>
                  </a:cubicBezTo>
                  <a:cubicBezTo>
                    <a:pt x="0" y="41494"/>
                    <a:pt x="11871" y="28584"/>
                    <a:pt x="28584" y="28584"/>
                  </a:cubicBezTo>
                  <a:cubicBezTo>
                    <a:pt x="37690" y="28584"/>
                    <a:pt x="45067" y="33080"/>
                    <a:pt x="49331" y="40457"/>
                  </a:cubicBezTo>
                  <a:lnTo>
                    <a:pt x="49331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1" y="86445"/>
                  </a:lnTo>
                  <a:lnTo>
                    <a:pt x="49331" y="75726"/>
                  </a:lnTo>
                  <a:close/>
                  <a:moveTo>
                    <a:pt x="9681" y="58206"/>
                  </a:moveTo>
                  <a:cubicBezTo>
                    <a:pt x="9681" y="69963"/>
                    <a:pt x="17981" y="78608"/>
                    <a:pt x="29391" y="78608"/>
                  </a:cubicBezTo>
                  <a:cubicBezTo>
                    <a:pt x="40802" y="78608"/>
                    <a:pt x="49331" y="69963"/>
                    <a:pt x="49331" y="58206"/>
                  </a:cubicBezTo>
                  <a:cubicBezTo>
                    <a:pt x="49331" y="46450"/>
                    <a:pt x="41033" y="37460"/>
                    <a:pt x="29391" y="37460"/>
                  </a:cubicBezTo>
                  <a:cubicBezTo>
                    <a:pt x="17750" y="37460"/>
                    <a:pt x="9681" y="46220"/>
                    <a:pt x="9681" y="5820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73" name="Freeform: Shape 572">
              <a:extLst>
                <a:ext uri="{FF2B5EF4-FFF2-40B4-BE49-F238E27FC236}">
                  <a16:creationId xmlns:a16="http://schemas.microsoft.com/office/drawing/2014/main" id="{A712DF2C-EF87-9340-A77B-4169169BE660}"/>
                </a:ext>
              </a:extLst>
            </p:cNvPr>
            <p:cNvSpPr/>
            <p:nvPr/>
          </p:nvSpPr>
          <p:spPr>
            <a:xfrm>
              <a:off x="5980290" y="8376096"/>
              <a:ext cx="16828" cy="79875"/>
            </a:xfrm>
            <a:custGeom>
              <a:avLst/>
              <a:gdLst>
                <a:gd name="connsiteX0" fmla="*/ 0 w 16828"/>
                <a:gd name="connsiteY0" fmla="*/ 6224 h 79875"/>
                <a:gd name="connsiteX1" fmla="*/ 5994 w 16828"/>
                <a:gd name="connsiteY1" fmla="*/ 0 h 79875"/>
                <a:gd name="connsiteX2" fmla="*/ 10028 w 16828"/>
                <a:gd name="connsiteY2" fmla="*/ 1268 h 79875"/>
                <a:gd name="connsiteX3" fmla="*/ 16828 w 16828"/>
                <a:gd name="connsiteY3" fmla="*/ 6108 h 79875"/>
                <a:gd name="connsiteX4" fmla="*/ 10028 w 16828"/>
                <a:gd name="connsiteY4" fmla="*/ 10835 h 79875"/>
                <a:gd name="connsiteX5" fmla="*/ 5994 w 16828"/>
                <a:gd name="connsiteY5" fmla="*/ 12218 h 79875"/>
                <a:gd name="connsiteX6" fmla="*/ 0 w 16828"/>
                <a:gd name="connsiteY6" fmla="*/ 6224 h 79875"/>
                <a:gd name="connsiteX7" fmla="*/ 1960 w 16828"/>
                <a:gd name="connsiteY7" fmla="*/ 23052 h 79875"/>
                <a:gd name="connsiteX8" fmla="*/ 11411 w 16828"/>
                <a:gd name="connsiteY8" fmla="*/ 23052 h 79875"/>
                <a:gd name="connsiteX9" fmla="*/ 11411 w 16828"/>
                <a:gd name="connsiteY9" fmla="*/ 79875 h 79875"/>
                <a:gd name="connsiteX10" fmla="*/ 1960 w 16828"/>
                <a:gd name="connsiteY10" fmla="*/ 79875 h 79875"/>
                <a:gd name="connsiteX11" fmla="*/ 1960 w 16828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8" h="79875">
                  <a:moveTo>
                    <a:pt x="0" y="6224"/>
                  </a:moveTo>
                  <a:cubicBezTo>
                    <a:pt x="0" y="2766"/>
                    <a:pt x="2651" y="0"/>
                    <a:pt x="5994" y="0"/>
                  </a:cubicBezTo>
                  <a:cubicBezTo>
                    <a:pt x="7492" y="0"/>
                    <a:pt x="8760" y="345"/>
                    <a:pt x="10028" y="1268"/>
                  </a:cubicBezTo>
                  <a:lnTo>
                    <a:pt x="16828" y="6108"/>
                  </a:lnTo>
                  <a:lnTo>
                    <a:pt x="10028" y="10835"/>
                  </a:lnTo>
                  <a:cubicBezTo>
                    <a:pt x="8760" y="11756"/>
                    <a:pt x="7492" y="12218"/>
                    <a:pt x="5994" y="12218"/>
                  </a:cubicBezTo>
                  <a:cubicBezTo>
                    <a:pt x="2651" y="12218"/>
                    <a:pt x="0" y="9566"/>
                    <a:pt x="0" y="6224"/>
                  </a:cubicBezTo>
                  <a:close/>
                  <a:moveTo>
                    <a:pt x="1960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60" y="79875"/>
                  </a:lnTo>
                  <a:lnTo>
                    <a:pt x="1960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74" name="Freeform: Shape 573">
              <a:extLst>
                <a:ext uri="{FF2B5EF4-FFF2-40B4-BE49-F238E27FC236}">
                  <a16:creationId xmlns:a16="http://schemas.microsoft.com/office/drawing/2014/main" id="{A7076F6B-16B0-02B9-6DA3-B82F062F1FFB}"/>
                </a:ext>
              </a:extLst>
            </p:cNvPr>
            <p:cNvSpPr/>
            <p:nvPr/>
          </p:nvSpPr>
          <p:spPr>
            <a:xfrm>
              <a:off x="6006339" y="8397995"/>
              <a:ext cx="58783" cy="58783"/>
            </a:xfrm>
            <a:custGeom>
              <a:avLst/>
              <a:gdLst>
                <a:gd name="connsiteX0" fmla="*/ 49332 w 58783"/>
                <a:gd name="connsiteY0" fmla="*/ 47257 h 58783"/>
                <a:gd name="connsiteX1" fmla="*/ 28585 w 58783"/>
                <a:gd name="connsiteY1" fmla="*/ 58783 h 58783"/>
                <a:gd name="connsiteX2" fmla="*/ 0 w 58783"/>
                <a:gd name="connsiteY2" fmla="*/ 29737 h 58783"/>
                <a:gd name="connsiteX3" fmla="*/ 28585 w 58783"/>
                <a:gd name="connsiteY3" fmla="*/ 0 h 58783"/>
                <a:gd name="connsiteX4" fmla="*/ 49332 w 58783"/>
                <a:gd name="connsiteY4" fmla="*/ 11757 h 58783"/>
                <a:gd name="connsiteX5" fmla="*/ 49332 w 58783"/>
                <a:gd name="connsiteY5" fmla="*/ 1038 h 58783"/>
                <a:gd name="connsiteX6" fmla="*/ 58783 w 58783"/>
                <a:gd name="connsiteY6" fmla="*/ 1038 h 58783"/>
                <a:gd name="connsiteX7" fmla="*/ 58783 w 58783"/>
                <a:gd name="connsiteY7" fmla="*/ 57861 h 58783"/>
                <a:gd name="connsiteX8" fmla="*/ 49332 w 58783"/>
                <a:gd name="connsiteY8" fmla="*/ 57861 h 58783"/>
                <a:gd name="connsiteX9" fmla="*/ 49332 w 58783"/>
                <a:gd name="connsiteY9" fmla="*/ 47257 h 58783"/>
                <a:gd name="connsiteX10" fmla="*/ 9682 w 58783"/>
                <a:gd name="connsiteY10" fmla="*/ 29622 h 58783"/>
                <a:gd name="connsiteX11" fmla="*/ 29391 w 58783"/>
                <a:gd name="connsiteY11" fmla="*/ 50023 h 58783"/>
                <a:gd name="connsiteX12" fmla="*/ 49332 w 58783"/>
                <a:gd name="connsiteY12" fmla="*/ 29622 h 58783"/>
                <a:gd name="connsiteX13" fmla="*/ 29391 w 58783"/>
                <a:gd name="connsiteY13" fmla="*/ 8875 h 58783"/>
                <a:gd name="connsiteX14" fmla="*/ 9682 w 58783"/>
                <a:gd name="connsiteY14" fmla="*/ 29622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3" h="58783">
                  <a:moveTo>
                    <a:pt x="49332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6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2" y="11757"/>
                  </a:cubicBezTo>
                  <a:lnTo>
                    <a:pt x="49332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2" y="57861"/>
                  </a:lnTo>
                  <a:lnTo>
                    <a:pt x="49332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1" y="50023"/>
                  </a:cubicBezTo>
                  <a:cubicBezTo>
                    <a:pt x="40803" y="50023"/>
                    <a:pt x="49332" y="41379"/>
                    <a:pt x="49332" y="29622"/>
                  </a:cubicBezTo>
                  <a:cubicBezTo>
                    <a:pt x="49332" y="17865"/>
                    <a:pt x="41033" y="8875"/>
                    <a:pt x="29391" y="8875"/>
                  </a:cubicBezTo>
                  <a:cubicBezTo>
                    <a:pt x="17751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75" name="Freeform: Shape 574">
              <a:extLst>
                <a:ext uri="{FF2B5EF4-FFF2-40B4-BE49-F238E27FC236}">
                  <a16:creationId xmlns:a16="http://schemas.microsoft.com/office/drawing/2014/main" id="{880E425B-8A9A-ED42-BD5B-ADCD76F50397}"/>
                </a:ext>
              </a:extLst>
            </p:cNvPr>
            <p:cNvSpPr/>
            <p:nvPr/>
          </p:nvSpPr>
          <p:spPr>
            <a:xfrm>
              <a:off x="3749424" y="8506801"/>
              <a:ext cx="54287" cy="87367"/>
            </a:xfrm>
            <a:custGeom>
              <a:avLst/>
              <a:gdLst>
                <a:gd name="connsiteX0" fmla="*/ 0 w 54287"/>
                <a:gd name="connsiteY0" fmla="*/ 87368 h 87367"/>
                <a:gd name="connsiteX1" fmla="*/ 0 w 54287"/>
                <a:gd name="connsiteY1" fmla="*/ 20862 h 87367"/>
                <a:gd name="connsiteX2" fmla="*/ 20171 w 54287"/>
                <a:gd name="connsiteY2" fmla="*/ 0 h 87367"/>
                <a:gd name="connsiteX3" fmla="*/ 29853 w 54287"/>
                <a:gd name="connsiteY3" fmla="*/ 1959 h 87367"/>
                <a:gd name="connsiteX4" fmla="*/ 29853 w 54287"/>
                <a:gd name="connsiteY4" fmla="*/ 11181 h 87367"/>
                <a:gd name="connsiteX5" fmla="*/ 20977 w 54287"/>
                <a:gd name="connsiteY5" fmla="*/ 8875 h 87367"/>
                <a:gd name="connsiteX6" fmla="*/ 9336 w 54287"/>
                <a:gd name="connsiteY6" fmla="*/ 20632 h 87367"/>
                <a:gd name="connsiteX7" fmla="*/ 9336 w 54287"/>
                <a:gd name="connsiteY7" fmla="*/ 30544 h 87367"/>
                <a:gd name="connsiteX8" fmla="*/ 28469 w 54287"/>
                <a:gd name="connsiteY8" fmla="*/ 30544 h 87367"/>
                <a:gd name="connsiteX9" fmla="*/ 28469 w 54287"/>
                <a:gd name="connsiteY9" fmla="*/ 39189 h 87367"/>
                <a:gd name="connsiteX10" fmla="*/ 9336 w 54287"/>
                <a:gd name="connsiteY10" fmla="*/ 39189 h 87367"/>
                <a:gd name="connsiteX11" fmla="*/ 9336 w 54287"/>
                <a:gd name="connsiteY11" fmla="*/ 87368 h 87367"/>
                <a:gd name="connsiteX12" fmla="*/ 0 w 54287"/>
                <a:gd name="connsiteY12" fmla="*/ 87368 h 87367"/>
                <a:gd name="connsiteX13" fmla="*/ 37460 w 54287"/>
                <a:gd name="connsiteY13" fmla="*/ 13716 h 87367"/>
                <a:gd name="connsiteX14" fmla="*/ 43453 w 54287"/>
                <a:gd name="connsiteY14" fmla="*/ 7492 h 87367"/>
                <a:gd name="connsiteX15" fmla="*/ 47488 w 54287"/>
                <a:gd name="connsiteY15" fmla="*/ 8760 h 87367"/>
                <a:gd name="connsiteX16" fmla="*/ 54288 w 54287"/>
                <a:gd name="connsiteY16" fmla="*/ 13601 h 87367"/>
                <a:gd name="connsiteX17" fmla="*/ 47488 w 54287"/>
                <a:gd name="connsiteY17" fmla="*/ 18327 h 87367"/>
                <a:gd name="connsiteX18" fmla="*/ 43453 w 54287"/>
                <a:gd name="connsiteY18" fmla="*/ 19710 h 87367"/>
                <a:gd name="connsiteX19" fmla="*/ 37460 w 54287"/>
                <a:gd name="connsiteY19" fmla="*/ 13716 h 87367"/>
                <a:gd name="connsiteX20" fmla="*/ 38958 w 54287"/>
                <a:gd name="connsiteY20" fmla="*/ 87368 h 87367"/>
                <a:gd name="connsiteX21" fmla="*/ 38958 w 54287"/>
                <a:gd name="connsiteY21" fmla="*/ 30544 h 87367"/>
                <a:gd name="connsiteX22" fmla="*/ 48410 w 54287"/>
                <a:gd name="connsiteY22" fmla="*/ 30544 h 87367"/>
                <a:gd name="connsiteX23" fmla="*/ 48410 w 54287"/>
                <a:gd name="connsiteY23" fmla="*/ 87368 h 87367"/>
                <a:gd name="connsiteX24" fmla="*/ 38958 w 54287"/>
                <a:gd name="connsiteY24" fmla="*/ 87368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4287" h="87367">
                  <a:moveTo>
                    <a:pt x="0" y="87368"/>
                  </a:moveTo>
                  <a:lnTo>
                    <a:pt x="0" y="20862"/>
                  </a:lnTo>
                  <a:cubicBezTo>
                    <a:pt x="0" y="8529"/>
                    <a:pt x="7607" y="0"/>
                    <a:pt x="20171" y="0"/>
                  </a:cubicBezTo>
                  <a:cubicBezTo>
                    <a:pt x="23513" y="0"/>
                    <a:pt x="26741" y="346"/>
                    <a:pt x="29853" y="1959"/>
                  </a:cubicBezTo>
                  <a:lnTo>
                    <a:pt x="29853" y="11181"/>
                  </a:lnTo>
                  <a:cubicBezTo>
                    <a:pt x="26856" y="9336"/>
                    <a:pt x="24090" y="8875"/>
                    <a:pt x="20977" y="8875"/>
                  </a:cubicBezTo>
                  <a:cubicBezTo>
                    <a:pt x="13831" y="8875"/>
                    <a:pt x="9336" y="13601"/>
                    <a:pt x="9336" y="20632"/>
                  </a:cubicBezTo>
                  <a:lnTo>
                    <a:pt x="9336" y="30544"/>
                  </a:lnTo>
                  <a:lnTo>
                    <a:pt x="28469" y="30544"/>
                  </a:lnTo>
                  <a:lnTo>
                    <a:pt x="28469" y="39189"/>
                  </a:lnTo>
                  <a:lnTo>
                    <a:pt x="9336" y="39189"/>
                  </a:lnTo>
                  <a:lnTo>
                    <a:pt x="9336" y="87368"/>
                  </a:lnTo>
                  <a:lnTo>
                    <a:pt x="0" y="87368"/>
                  </a:lnTo>
                  <a:close/>
                  <a:moveTo>
                    <a:pt x="37460" y="13716"/>
                  </a:moveTo>
                  <a:cubicBezTo>
                    <a:pt x="37460" y="10258"/>
                    <a:pt x="40111" y="7492"/>
                    <a:pt x="43453" y="7492"/>
                  </a:cubicBezTo>
                  <a:cubicBezTo>
                    <a:pt x="44952" y="7492"/>
                    <a:pt x="46220" y="7838"/>
                    <a:pt x="47488" y="8760"/>
                  </a:cubicBezTo>
                  <a:lnTo>
                    <a:pt x="54288" y="13601"/>
                  </a:lnTo>
                  <a:lnTo>
                    <a:pt x="47488" y="18327"/>
                  </a:lnTo>
                  <a:cubicBezTo>
                    <a:pt x="46220" y="19248"/>
                    <a:pt x="44952" y="19710"/>
                    <a:pt x="43453" y="19710"/>
                  </a:cubicBezTo>
                  <a:cubicBezTo>
                    <a:pt x="40111" y="19710"/>
                    <a:pt x="37460" y="17059"/>
                    <a:pt x="37460" y="13716"/>
                  </a:cubicBezTo>
                  <a:close/>
                  <a:moveTo>
                    <a:pt x="38958" y="87368"/>
                  </a:moveTo>
                  <a:lnTo>
                    <a:pt x="38958" y="30544"/>
                  </a:lnTo>
                  <a:lnTo>
                    <a:pt x="48410" y="30544"/>
                  </a:lnTo>
                  <a:lnTo>
                    <a:pt x="48410" y="87368"/>
                  </a:lnTo>
                  <a:lnTo>
                    <a:pt x="38958" y="87368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76" name="Freeform: Shape 575">
              <a:extLst>
                <a:ext uri="{FF2B5EF4-FFF2-40B4-BE49-F238E27FC236}">
                  <a16:creationId xmlns:a16="http://schemas.microsoft.com/office/drawing/2014/main" id="{F8B86078-8BB3-9B25-3F24-3BB0F91D806B}"/>
                </a:ext>
              </a:extLst>
            </p:cNvPr>
            <p:cNvSpPr/>
            <p:nvPr/>
          </p:nvSpPr>
          <p:spPr>
            <a:xfrm>
              <a:off x="3816966" y="8507838"/>
              <a:ext cx="9336" cy="86445"/>
            </a:xfrm>
            <a:custGeom>
              <a:avLst/>
              <a:gdLst>
                <a:gd name="connsiteX0" fmla="*/ 0 w 9336"/>
                <a:gd name="connsiteY0" fmla="*/ 0 h 86445"/>
                <a:gd name="connsiteX1" fmla="*/ 9336 w 9336"/>
                <a:gd name="connsiteY1" fmla="*/ 0 h 86445"/>
                <a:gd name="connsiteX2" fmla="*/ 9336 w 9336"/>
                <a:gd name="connsiteY2" fmla="*/ 86445 h 86445"/>
                <a:gd name="connsiteX3" fmla="*/ 0 w 9336"/>
                <a:gd name="connsiteY3" fmla="*/ 86445 h 86445"/>
                <a:gd name="connsiteX4" fmla="*/ 0 w 9336"/>
                <a:gd name="connsiteY4" fmla="*/ 0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" h="86445">
                  <a:moveTo>
                    <a:pt x="0" y="0"/>
                  </a:moveTo>
                  <a:lnTo>
                    <a:pt x="9336" y="0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77" name="Freeform: Shape 576">
              <a:extLst>
                <a:ext uri="{FF2B5EF4-FFF2-40B4-BE49-F238E27FC236}">
                  <a16:creationId xmlns:a16="http://schemas.microsoft.com/office/drawing/2014/main" id="{AFB1F52E-7E8F-B61B-C828-0126873FAB7E}"/>
                </a:ext>
              </a:extLst>
            </p:cNvPr>
            <p:cNvSpPr/>
            <p:nvPr/>
          </p:nvSpPr>
          <p:spPr>
            <a:xfrm>
              <a:off x="3841056" y="8536307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2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799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29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0" y="0"/>
                    <a:pt x="55095" y="12102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1" y="50139"/>
                    <a:pt x="44952" y="48064"/>
                    <a:pt x="50945" y="43799"/>
                  </a:cubicBezTo>
                  <a:lnTo>
                    <a:pt x="50945" y="52790"/>
                  </a:lnTo>
                  <a:cubicBezTo>
                    <a:pt x="44837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78" name="Freeform: Shape 577">
              <a:extLst>
                <a:ext uri="{FF2B5EF4-FFF2-40B4-BE49-F238E27FC236}">
                  <a16:creationId xmlns:a16="http://schemas.microsoft.com/office/drawing/2014/main" id="{16F4CA6D-10AC-D95A-76C5-8190B901984B}"/>
                </a:ext>
              </a:extLst>
            </p:cNvPr>
            <p:cNvSpPr/>
            <p:nvPr/>
          </p:nvSpPr>
          <p:spPr>
            <a:xfrm>
              <a:off x="3906869" y="8536307"/>
              <a:ext cx="40341" cy="58783"/>
            </a:xfrm>
            <a:custGeom>
              <a:avLst/>
              <a:gdLst>
                <a:gd name="connsiteX0" fmla="*/ 19479 w 40341"/>
                <a:gd name="connsiteY0" fmla="*/ 51176 h 58783"/>
                <a:gd name="connsiteX1" fmla="*/ 30890 w 40341"/>
                <a:gd name="connsiteY1" fmla="*/ 43107 h 58783"/>
                <a:gd name="connsiteX2" fmla="*/ 25012 w 40341"/>
                <a:gd name="connsiteY2" fmla="*/ 35846 h 58783"/>
                <a:gd name="connsiteX3" fmla="*/ 11641 w 40341"/>
                <a:gd name="connsiteY3" fmla="*/ 30429 h 58783"/>
                <a:gd name="connsiteX4" fmla="*/ 807 w 40341"/>
                <a:gd name="connsiteY4" fmla="*/ 16137 h 58783"/>
                <a:gd name="connsiteX5" fmla="*/ 20401 w 40341"/>
                <a:gd name="connsiteY5" fmla="*/ 0 h 58783"/>
                <a:gd name="connsiteX6" fmla="*/ 37575 w 40341"/>
                <a:gd name="connsiteY6" fmla="*/ 5187 h 58783"/>
                <a:gd name="connsiteX7" fmla="*/ 37575 w 40341"/>
                <a:gd name="connsiteY7" fmla="*/ 14869 h 58783"/>
                <a:gd name="connsiteX8" fmla="*/ 20516 w 40341"/>
                <a:gd name="connsiteY8" fmla="*/ 7723 h 58783"/>
                <a:gd name="connsiteX9" fmla="*/ 10143 w 40341"/>
                <a:gd name="connsiteY9" fmla="*/ 15214 h 58783"/>
                <a:gd name="connsiteX10" fmla="*/ 16252 w 40341"/>
                <a:gd name="connsiteY10" fmla="*/ 22361 h 58783"/>
                <a:gd name="connsiteX11" fmla="*/ 29737 w 40341"/>
                <a:gd name="connsiteY11" fmla="*/ 27778 h 58783"/>
                <a:gd name="connsiteX12" fmla="*/ 40341 w 40341"/>
                <a:gd name="connsiteY12" fmla="*/ 41379 h 58783"/>
                <a:gd name="connsiteX13" fmla="*/ 19249 w 40341"/>
                <a:gd name="connsiteY13" fmla="*/ 58783 h 58783"/>
                <a:gd name="connsiteX14" fmla="*/ 0 w 40341"/>
                <a:gd name="connsiteY14" fmla="*/ 53135 h 58783"/>
                <a:gd name="connsiteX15" fmla="*/ 0 w 40341"/>
                <a:gd name="connsiteY15" fmla="*/ 42993 h 58783"/>
                <a:gd name="connsiteX16" fmla="*/ 19479 w 40341"/>
                <a:gd name="connsiteY16" fmla="*/ 51176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3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6"/>
                    <a:pt x="29276" y="37575"/>
                    <a:pt x="25012" y="35846"/>
                  </a:cubicBezTo>
                  <a:lnTo>
                    <a:pt x="11641" y="30429"/>
                  </a:lnTo>
                  <a:cubicBezTo>
                    <a:pt x="4610" y="27432"/>
                    <a:pt x="807" y="23398"/>
                    <a:pt x="807" y="16137"/>
                  </a:cubicBezTo>
                  <a:cubicBezTo>
                    <a:pt x="807" y="6225"/>
                    <a:pt x="8760" y="0"/>
                    <a:pt x="20401" y="0"/>
                  </a:cubicBezTo>
                  <a:cubicBezTo>
                    <a:pt x="26971" y="0"/>
                    <a:pt x="33195" y="1845"/>
                    <a:pt x="37575" y="5187"/>
                  </a:cubicBezTo>
                  <a:lnTo>
                    <a:pt x="37575" y="14869"/>
                  </a:lnTo>
                  <a:cubicBezTo>
                    <a:pt x="32388" y="10374"/>
                    <a:pt x="26164" y="7723"/>
                    <a:pt x="20516" y="7723"/>
                  </a:cubicBezTo>
                  <a:cubicBezTo>
                    <a:pt x="14408" y="7723"/>
                    <a:pt x="10143" y="10489"/>
                    <a:pt x="10143" y="15214"/>
                  </a:cubicBezTo>
                  <a:cubicBezTo>
                    <a:pt x="10143" y="18557"/>
                    <a:pt x="11757" y="20632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9"/>
                  </a:cubicBezTo>
                  <a:cubicBezTo>
                    <a:pt x="40341" y="52098"/>
                    <a:pt x="31697" y="58783"/>
                    <a:pt x="19249" y="58783"/>
                  </a:cubicBezTo>
                  <a:cubicBezTo>
                    <a:pt x="11757" y="58783"/>
                    <a:pt x="4956" y="56823"/>
                    <a:pt x="0" y="53135"/>
                  </a:cubicBezTo>
                  <a:lnTo>
                    <a:pt x="0" y="42993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79" name="Freeform: Shape 578">
              <a:extLst>
                <a:ext uri="{FF2B5EF4-FFF2-40B4-BE49-F238E27FC236}">
                  <a16:creationId xmlns:a16="http://schemas.microsoft.com/office/drawing/2014/main" id="{6AE66F6E-6271-F0DE-F1B9-EB21424121D5}"/>
                </a:ext>
              </a:extLst>
            </p:cNvPr>
            <p:cNvSpPr/>
            <p:nvPr/>
          </p:nvSpPr>
          <p:spPr>
            <a:xfrm>
              <a:off x="3954242" y="8581720"/>
              <a:ext cx="17865" cy="29737"/>
            </a:xfrm>
            <a:custGeom>
              <a:avLst/>
              <a:gdLst>
                <a:gd name="connsiteX0" fmla="*/ 0 w 17865"/>
                <a:gd name="connsiteY0" fmla="*/ 29737 h 29737"/>
                <a:gd name="connsiteX1" fmla="*/ 8529 w 17865"/>
                <a:gd name="connsiteY1" fmla="*/ 13371 h 29737"/>
                <a:gd name="connsiteX2" fmla="*/ 3573 w 17865"/>
                <a:gd name="connsiteY2" fmla="*/ 6801 h 29737"/>
                <a:gd name="connsiteX3" fmla="*/ 10719 w 17865"/>
                <a:gd name="connsiteY3" fmla="*/ 0 h 29737"/>
                <a:gd name="connsiteX4" fmla="*/ 17865 w 17865"/>
                <a:gd name="connsiteY4" fmla="*/ 7146 h 29737"/>
                <a:gd name="connsiteX5" fmla="*/ 15560 w 17865"/>
                <a:gd name="connsiteY5" fmla="*/ 14178 h 29737"/>
                <a:gd name="connsiteX6" fmla="*/ 6916 w 17865"/>
                <a:gd name="connsiteY6" fmla="*/ 29737 h 29737"/>
                <a:gd name="connsiteX7" fmla="*/ 0 w 17865"/>
                <a:gd name="connsiteY7" fmla="*/ 29737 h 29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865" h="29737">
                  <a:moveTo>
                    <a:pt x="0" y="29737"/>
                  </a:moveTo>
                  <a:lnTo>
                    <a:pt x="8529" y="13371"/>
                  </a:lnTo>
                  <a:cubicBezTo>
                    <a:pt x="4956" y="12218"/>
                    <a:pt x="3573" y="9682"/>
                    <a:pt x="3573" y="6801"/>
                  </a:cubicBezTo>
                  <a:cubicBezTo>
                    <a:pt x="3573" y="2536"/>
                    <a:pt x="6800" y="0"/>
                    <a:pt x="10719" y="0"/>
                  </a:cubicBezTo>
                  <a:cubicBezTo>
                    <a:pt x="15099" y="0"/>
                    <a:pt x="17865" y="3112"/>
                    <a:pt x="17865" y="7146"/>
                  </a:cubicBezTo>
                  <a:cubicBezTo>
                    <a:pt x="17865" y="9682"/>
                    <a:pt x="16828" y="11988"/>
                    <a:pt x="15560" y="14178"/>
                  </a:cubicBezTo>
                  <a:lnTo>
                    <a:pt x="6916" y="29737"/>
                  </a:lnTo>
                  <a:lnTo>
                    <a:pt x="0" y="29737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80" name="Freeform: Shape 579">
              <a:extLst>
                <a:ext uri="{FF2B5EF4-FFF2-40B4-BE49-F238E27FC236}">
                  <a16:creationId xmlns:a16="http://schemas.microsoft.com/office/drawing/2014/main" id="{E34FE5ED-A4EE-9522-812C-B45C525D86CD}"/>
                </a:ext>
              </a:extLst>
            </p:cNvPr>
            <p:cNvSpPr/>
            <p:nvPr/>
          </p:nvSpPr>
          <p:spPr>
            <a:xfrm>
              <a:off x="4009567" y="8536307"/>
              <a:ext cx="58782" cy="87598"/>
            </a:xfrm>
            <a:custGeom>
              <a:avLst/>
              <a:gdLst>
                <a:gd name="connsiteX0" fmla="*/ 28815 w 58782"/>
                <a:gd name="connsiteY0" fmla="*/ 87598 h 87598"/>
                <a:gd name="connsiteX1" fmla="*/ 5994 w 58782"/>
                <a:gd name="connsiteY1" fmla="*/ 80337 h 87598"/>
                <a:gd name="connsiteX2" fmla="*/ 5994 w 58782"/>
                <a:gd name="connsiteY2" fmla="*/ 69963 h 87598"/>
                <a:gd name="connsiteX3" fmla="*/ 28815 w 58782"/>
                <a:gd name="connsiteY3" fmla="*/ 78723 h 87598"/>
                <a:gd name="connsiteX4" fmla="*/ 49331 w 58782"/>
                <a:gd name="connsiteY4" fmla="*/ 59013 h 87598"/>
                <a:gd name="connsiteX5" fmla="*/ 49331 w 58782"/>
                <a:gd name="connsiteY5" fmla="*/ 47257 h 87598"/>
                <a:gd name="connsiteX6" fmla="*/ 28585 w 58782"/>
                <a:gd name="connsiteY6" fmla="*/ 58783 h 87598"/>
                <a:gd name="connsiteX7" fmla="*/ 0 w 58782"/>
                <a:gd name="connsiteY7" fmla="*/ 29737 h 87598"/>
                <a:gd name="connsiteX8" fmla="*/ 28585 w 58782"/>
                <a:gd name="connsiteY8" fmla="*/ 0 h 87598"/>
                <a:gd name="connsiteX9" fmla="*/ 49331 w 58782"/>
                <a:gd name="connsiteY9" fmla="*/ 11872 h 87598"/>
                <a:gd name="connsiteX10" fmla="*/ 49331 w 58782"/>
                <a:gd name="connsiteY10" fmla="*/ 1038 h 87598"/>
                <a:gd name="connsiteX11" fmla="*/ 58783 w 58782"/>
                <a:gd name="connsiteY11" fmla="*/ 1038 h 87598"/>
                <a:gd name="connsiteX12" fmla="*/ 58783 w 58782"/>
                <a:gd name="connsiteY12" fmla="*/ 58322 h 87598"/>
                <a:gd name="connsiteX13" fmla="*/ 28815 w 58782"/>
                <a:gd name="connsiteY13" fmla="*/ 87598 h 87598"/>
                <a:gd name="connsiteX14" fmla="*/ 29392 w 58782"/>
                <a:gd name="connsiteY14" fmla="*/ 8875 h 87598"/>
                <a:gd name="connsiteX15" fmla="*/ 9682 w 58782"/>
                <a:gd name="connsiteY15" fmla="*/ 29622 h 87598"/>
                <a:gd name="connsiteX16" fmla="*/ 29392 w 58782"/>
                <a:gd name="connsiteY16" fmla="*/ 50023 h 87598"/>
                <a:gd name="connsiteX17" fmla="*/ 49331 w 58782"/>
                <a:gd name="connsiteY17" fmla="*/ 29622 h 87598"/>
                <a:gd name="connsiteX18" fmla="*/ 29392 w 58782"/>
                <a:gd name="connsiteY18" fmla="*/ 8875 h 875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8782" h="87598">
                  <a:moveTo>
                    <a:pt x="28815" y="87598"/>
                  </a:moveTo>
                  <a:cubicBezTo>
                    <a:pt x="20516" y="87598"/>
                    <a:pt x="12679" y="85178"/>
                    <a:pt x="5994" y="80337"/>
                  </a:cubicBezTo>
                  <a:lnTo>
                    <a:pt x="5994" y="69963"/>
                  </a:lnTo>
                  <a:cubicBezTo>
                    <a:pt x="12448" y="75957"/>
                    <a:pt x="21208" y="78723"/>
                    <a:pt x="28815" y="78723"/>
                  </a:cubicBezTo>
                  <a:cubicBezTo>
                    <a:pt x="42185" y="78723"/>
                    <a:pt x="49331" y="71808"/>
                    <a:pt x="49331" y="59013"/>
                  </a:cubicBezTo>
                  <a:lnTo>
                    <a:pt x="49331" y="47257"/>
                  </a:lnTo>
                  <a:cubicBezTo>
                    <a:pt x="45067" y="54403"/>
                    <a:pt x="37575" y="58783"/>
                    <a:pt x="28585" y="58783"/>
                  </a:cubicBezTo>
                  <a:cubicBezTo>
                    <a:pt x="11987" y="58783"/>
                    <a:pt x="0" y="46566"/>
                    <a:pt x="0" y="29737"/>
                  </a:cubicBezTo>
                  <a:cubicBezTo>
                    <a:pt x="0" y="12909"/>
                    <a:pt x="11987" y="0"/>
                    <a:pt x="28585" y="0"/>
                  </a:cubicBezTo>
                  <a:cubicBezTo>
                    <a:pt x="37575" y="0"/>
                    <a:pt x="45067" y="4611"/>
                    <a:pt x="49331" y="11872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8322"/>
                  </a:lnTo>
                  <a:cubicBezTo>
                    <a:pt x="58783" y="77109"/>
                    <a:pt x="47833" y="87598"/>
                    <a:pt x="28815" y="87598"/>
                  </a:cubicBezTo>
                  <a:close/>
                  <a:moveTo>
                    <a:pt x="29392" y="8875"/>
                  </a:moveTo>
                  <a:cubicBezTo>
                    <a:pt x="17981" y="8875"/>
                    <a:pt x="9682" y="17635"/>
                    <a:pt x="9682" y="29622"/>
                  </a:cubicBezTo>
                  <a:cubicBezTo>
                    <a:pt x="9682" y="41609"/>
                    <a:pt x="17981" y="50023"/>
                    <a:pt x="29392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2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81" name="Freeform: Shape 580">
              <a:extLst>
                <a:ext uri="{FF2B5EF4-FFF2-40B4-BE49-F238E27FC236}">
                  <a16:creationId xmlns:a16="http://schemas.microsoft.com/office/drawing/2014/main" id="{A0146216-816D-589E-DB70-360E28BD708A}"/>
                </a:ext>
              </a:extLst>
            </p:cNvPr>
            <p:cNvSpPr/>
            <p:nvPr/>
          </p:nvSpPr>
          <p:spPr>
            <a:xfrm>
              <a:off x="4083103" y="8536307"/>
              <a:ext cx="58782" cy="58783"/>
            </a:xfrm>
            <a:custGeom>
              <a:avLst/>
              <a:gdLst>
                <a:gd name="connsiteX0" fmla="*/ 49331 w 58782"/>
                <a:gd name="connsiteY0" fmla="*/ 47257 h 58783"/>
                <a:gd name="connsiteX1" fmla="*/ 28585 w 58782"/>
                <a:gd name="connsiteY1" fmla="*/ 58783 h 58783"/>
                <a:gd name="connsiteX2" fmla="*/ 0 w 58782"/>
                <a:gd name="connsiteY2" fmla="*/ 29737 h 58783"/>
                <a:gd name="connsiteX3" fmla="*/ 28585 w 58782"/>
                <a:gd name="connsiteY3" fmla="*/ 0 h 58783"/>
                <a:gd name="connsiteX4" fmla="*/ 49331 w 58782"/>
                <a:gd name="connsiteY4" fmla="*/ 11757 h 58783"/>
                <a:gd name="connsiteX5" fmla="*/ 49331 w 58782"/>
                <a:gd name="connsiteY5" fmla="*/ 1038 h 58783"/>
                <a:gd name="connsiteX6" fmla="*/ 58783 w 58782"/>
                <a:gd name="connsiteY6" fmla="*/ 1038 h 58783"/>
                <a:gd name="connsiteX7" fmla="*/ 58783 w 58782"/>
                <a:gd name="connsiteY7" fmla="*/ 57861 h 58783"/>
                <a:gd name="connsiteX8" fmla="*/ 49331 w 58782"/>
                <a:gd name="connsiteY8" fmla="*/ 57861 h 58783"/>
                <a:gd name="connsiteX9" fmla="*/ 49331 w 58782"/>
                <a:gd name="connsiteY9" fmla="*/ 47257 h 58783"/>
                <a:gd name="connsiteX10" fmla="*/ 9682 w 58782"/>
                <a:gd name="connsiteY10" fmla="*/ 29622 h 58783"/>
                <a:gd name="connsiteX11" fmla="*/ 29391 w 58782"/>
                <a:gd name="connsiteY11" fmla="*/ 50023 h 58783"/>
                <a:gd name="connsiteX12" fmla="*/ 49331 w 58782"/>
                <a:gd name="connsiteY12" fmla="*/ 29622 h 58783"/>
                <a:gd name="connsiteX13" fmla="*/ 29391 w 58782"/>
                <a:gd name="connsiteY13" fmla="*/ 8875 h 58783"/>
                <a:gd name="connsiteX14" fmla="*/ 9682 w 58782"/>
                <a:gd name="connsiteY14" fmla="*/ 29622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3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6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82" name="Freeform: Shape 581">
              <a:extLst>
                <a:ext uri="{FF2B5EF4-FFF2-40B4-BE49-F238E27FC236}">
                  <a16:creationId xmlns:a16="http://schemas.microsoft.com/office/drawing/2014/main" id="{13B4A11A-FC2B-5FF9-AFB3-829321F4266E}"/>
                </a:ext>
              </a:extLst>
            </p:cNvPr>
            <p:cNvSpPr/>
            <p:nvPr/>
          </p:nvSpPr>
          <p:spPr>
            <a:xfrm>
              <a:off x="4161019" y="8536307"/>
              <a:ext cx="86791" cy="57860"/>
            </a:xfrm>
            <a:custGeom>
              <a:avLst/>
              <a:gdLst>
                <a:gd name="connsiteX0" fmla="*/ 9336 w 86791"/>
                <a:gd name="connsiteY0" fmla="*/ 57861 h 57860"/>
                <a:gd name="connsiteX1" fmla="*/ 0 w 86791"/>
                <a:gd name="connsiteY1" fmla="*/ 57861 h 57860"/>
                <a:gd name="connsiteX2" fmla="*/ 0 w 86791"/>
                <a:gd name="connsiteY2" fmla="*/ 1038 h 57860"/>
                <a:gd name="connsiteX3" fmla="*/ 9336 w 86791"/>
                <a:gd name="connsiteY3" fmla="*/ 1038 h 57860"/>
                <a:gd name="connsiteX4" fmla="*/ 9336 w 86791"/>
                <a:gd name="connsiteY4" fmla="*/ 11296 h 57860"/>
                <a:gd name="connsiteX5" fmla="*/ 28008 w 86791"/>
                <a:gd name="connsiteY5" fmla="*/ 0 h 57860"/>
                <a:gd name="connsiteX6" fmla="*/ 45643 w 86791"/>
                <a:gd name="connsiteY6" fmla="*/ 12448 h 57860"/>
                <a:gd name="connsiteX7" fmla="*/ 65814 w 86791"/>
                <a:gd name="connsiteY7" fmla="*/ 0 h 57860"/>
                <a:gd name="connsiteX8" fmla="*/ 86791 w 86791"/>
                <a:gd name="connsiteY8" fmla="*/ 24435 h 57860"/>
                <a:gd name="connsiteX9" fmla="*/ 86791 w 86791"/>
                <a:gd name="connsiteY9" fmla="*/ 57861 h 57860"/>
                <a:gd name="connsiteX10" fmla="*/ 77455 w 86791"/>
                <a:gd name="connsiteY10" fmla="*/ 57861 h 57860"/>
                <a:gd name="connsiteX11" fmla="*/ 77455 w 86791"/>
                <a:gd name="connsiteY11" fmla="*/ 26049 h 57860"/>
                <a:gd name="connsiteX12" fmla="*/ 63969 w 86791"/>
                <a:gd name="connsiteY12" fmla="*/ 9106 h 57860"/>
                <a:gd name="connsiteX13" fmla="*/ 48063 w 86791"/>
                <a:gd name="connsiteY13" fmla="*/ 28585 h 57860"/>
                <a:gd name="connsiteX14" fmla="*/ 48063 w 86791"/>
                <a:gd name="connsiteY14" fmla="*/ 57861 h 57860"/>
                <a:gd name="connsiteX15" fmla="*/ 38727 w 86791"/>
                <a:gd name="connsiteY15" fmla="*/ 57861 h 57860"/>
                <a:gd name="connsiteX16" fmla="*/ 38727 w 86791"/>
                <a:gd name="connsiteY16" fmla="*/ 26049 h 57860"/>
                <a:gd name="connsiteX17" fmla="*/ 25242 w 86791"/>
                <a:gd name="connsiteY17" fmla="*/ 9106 h 57860"/>
                <a:gd name="connsiteX18" fmla="*/ 9336 w 86791"/>
                <a:gd name="connsiteY18" fmla="*/ 29391 h 57860"/>
                <a:gd name="connsiteX19" fmla="*/ 9336 w 86791"/>
                <a:gd name="connsiteY19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86791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296"/>
                  </a:lnTo>
                  <a:cubicBezTo>
                    <a:pt x="13140" y="4380"/>
                    <a:pt x="19825" y="0"/>
                    <a:pt x="28008" y="0"/>
                  </a:cubicBezTo>
                  <a:cubicBezTo>
                    <a:pt x="36883" y="0"/>
                    <a:pt x="42762" y="4841"/>
                    <a:pt x="45643" y="12448"/>
                  </a:cubicBezTo>
                  <a:cubicBezTo>
                    <a:pt x="49331" y="4956"/>
                    <a:pt x="56708" y="0"/>
                    <a:pt x="65814" y="0"/>
                  </a:cubicBezTo>
                  <a:cubicBezTo>
                    <a:pt x="79530" y="0"/>
                    <a:pt x="86791" y="10374"/>
                    <a:pt x="86791" y="24435"/>
                  </a:cubicBezTo>
                  <a:lnTo>
                    <a:pt x="86791" y="57861"/>
                  </a:lnTo>
                  <a:lnTo>
                    <a:pt x="77455" y="57861"/>
                  </a:lnTo>
                  <a:lnTo>
                    <a:pt x="77455" y="26049"/>
                  </a:lnTo>
                  <a:cubicBezTo>
                    <a:pt x="77455" y="14984"/>
                    <a:pt x="73075" y="9106"/>
                    <a:pt x="63969" y="9106"/>
                  </a:cubicBezTo>
                  <a:cubicBezTo>
                    <a:pt x="54403" y="9106"/>
                    <a:pt x="48063" y="17751"/>
                    <a:pt x="48063" y="28585"/>
                  </a:cubicBezTo>
                  <a:lnTo>
                    <a:pt x="48063" y="57861"/>
                  </a:lnTo>
                  <a:lnTo>
                    <a:pt x="38727" y="57861"/>
                  </a:lnTo>
                  <a:lnTo>
                    <a:pt x="38727" y="26049"/>
                  </a:lnTo>
                  <a:cubicBezTo>
                    <a:pt x="38727" y="14984"/>
                    <a:pt x="34347" y="9106"/>
                    <a:pt x="25242" y="9106"/>
                  </a:cubicBezTo>
                  <a:cubicBezTo>
                    <a:pt x="15675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83" name="Freeform: Shape 582">
              <a:extLst>
                <a:ext uri="{FF2B5EF4-FFF2-40B4-BE49-F238E27FC236}">
                  <a16:creationId xmlns:a16="http://schemas.microsoft.com/office/drawing/2014/main" id="{AE0325DC-D288-2768-86F7-4F75CB0538EC}"/>
                </a:ext>
              </a:extLst>
            </p:cNvPr>
            <p:cNvSpPr/>
            <p:nvPr/>
          </p:nvSpPr>
          <p:spPr>
            <a:xfrm>
              <a:off x="4260950" y="8536307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3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799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29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3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1" y="50139"/>
                    <a:pt x="44952" y="48064"/>
                    <a:pt x="50945" y="43799"/>
                  </a:cubicBezTo>
                  <a:lnTo>
                    <a:pt x="50945" y="52790"/>
                  </a:lnTo>
                  <a:cubicBezTo>
                    <a:pt x="44837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84" name="Freeform: Shape 583">
              <a:extLst>
                <a:ext uri="{FF2B5EF4-FFF2-40B4-BE49-F238E27FC236}">
                  <a16:creationId xmlns:a16="http://schemas.microsoft.com/office/drawing/2014/main" id="{F5DC4706-B059-D52E-B72A-A33E18ABC271}"/>
                </a:ext>
              </a:extLst>
            </p:cNvPr>
            <p:cNvSpPr/>
            <p:nvPr/>
          </p:nvSpPr>
          <p:spPr>
            <a:xfrm>
              <a:off x="4326764" y="8536307"/>
              <a:ext cx="40341" cy="58783"/>
            </a:xfrm>
            <a:custGeom>
              <a:avLst/>
              <a:gdLst>
                <a:gd name="connsiteX0" fmla="*/ 19479 w 40341"/>
                <a:gd name="connsiteY0" fmla="*/ 51176 h 58783"/>
                <a:gd name="connsiteX1" fmla="*/ 30890 w 40341"/>
                <a:gd name="connsiteY1" fmla="*/ 43107 h 58783"/>
                <a:gd name="connsiteX2" fmla="*/ 25011 w 40341"/>
                <a:gd name="connsiteY2" fmla="*/ 35846 h 58783"/>
                <a:gd name="connsiteX3" fmla="*/ 11641 w 40341"/>
                <a:gd name="connsiteY3" fmla="*/ 30429 h 58783"/>
                <a:gd name="connsiteX4" fmla="*/ 807 w 40341"/>
                <a:gd name="connsiteY4" fmla="*/ 16137 h 58783"/>
                <a:gd name="connsiteX5" fmla="*/ 20401 w 40341"/>
                <a:gd name="connsiteY5" fmla="*/ 0 h 58783"/>
                <a:gd name="connsiteX6" fmla="*/ 37575 w 40341"/>
                <a:gd name="connsiteY6" fmla="*/ 5187 h 58783"/>
                <a:gd name="connsiteX7" fmla="*/ 37575 w 40341"/>
                <a:gd name="connsiteY7" fmla="*/ 14869 h 58783"/>
                <a:gd name="connsiteX8" fmla="*/ 20516 w 40341"/>
                <a:gd name="connsiteY8" fmla="*/ 7723 h 58783"/>
                <a:gd name="connsiteX9" fmla="*/ 10143 w 40341"/>
                <a:gd name="connsiteY9" fmla="*/ 15214 h 58783"/>
                <a:gd name="connsiteX10" fmla="*/ 16251 w 40341"/>
                <a:gd name="connsiteY10" fmla="*/ 22361 h 58783"/>
                <a:gd name="connsiteX11" fmla="*/ 29737 w 40341"/>
                <a:gd name="connsiteY11" fmla="*/ 27778 h 58783"/>
                <a:gd name="connsiteX12" fmla="*/ 40341 w 40341"/>
                <a:gd name="connsiteY12" fmla="*/ 41379 h 58783"/>
                <a:gd name="connsiteX13" fmla="*/ 19248 w 40341"/>
                <a:gd name="connsiteY13" fmla="*/ 58783 h 58783"/>
                <a:gd name="connsiteX14" fmla="*/ 0 w 40341"/>
                <a:gd name="connsiteY14" fmla="*/ 53135 h 58783"/>
                <a:gd name="connsiteX15" fmla="*/ 0 w 40341"/>
                <a:gd name="connsiteY15" fmla="*/ 42993 h 58783"/>
                <a:gd name="connsiteX16" fmla="*/ 19479 w 40341"/>
                <a:gd name="connsiteY16" fmla="*/ 51176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3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6"/>
                    <a:pt x="29276" y="37575"/>
                    <a:pt x="25011" y="35846"/>
                  </a:cubicBezTo>
                  <a:lnTo>
                    <a:pt x="11641" y="30429"/>
                  </a:lnTo>
                  <a:cubicBezTo>
                    <a:pt x="4610" y="27432"/>
                    <a:pt x="807" y="23398"/>
                    <a:pt x="807" y="16137"/>
                  </a:cubicBezTo>
                  <a:cubicBezTo>
                    <a:pt x="807" y="6225"/>
                    <a:pt x="8760" y="0"/>
                    <a:pt x="20401" y="0"/>
                  </a:cubicBezTo>
                  <a:cubicBezTo>
                    <a:pt x="26971" y="0"/>
                    <a:pt x="33195" y="1845"/>
                    <a:pt x="37575" y="5187"/>
                  </a:cubicBezTo>
                  <a:lnTo>
                    <a:pt x="37575" y="14869"/>
                  </a:lnTo>
                  <a:cubicBezTo>
                    <a:pt x="32388" y="10374"/>
                    <a:pt x="26164" y="7723"/>
                    <a:pt x="20516" y="7723"/>
                  </a:cubicBezTo>
                  <a:cubicBezTo>
                    <a:pt x="14408" y="7723"/>
                    <a:pt x="10143" y="10489"/>
                    <a:pt x="10143" y="15214"/>
                  </a:cubicBezTo>
                  <a:cubicBezTo>
                    <a:pt x="10143" y="18557"/>
                    <a:pt x="11756" y="20632"/>
                    <a:pt x="16251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9"/>
                  </a:cubicBezTo>
                  <a:cubicBezTo>
                    <a:pt x="40341" y="52098"/>
                    <a:pt x="31697" y="58783"/>
                    <a:pt x="19248" y="58783"/>
                  </a:cubicBezTo>
                  <a:cubicBezTo>
                    <a:pt x="11756" y="58783"/>
                    <a:pt x="4956" y="56823"/>
                    <a:pt x="0" y="53135"/>
                  </a:cubicBezTo>
                  <a:lnTo>
                    <a:pt x="0" y="42993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85" name="Freeform: Shape 584">
              <a:extLst>
                <a:ext uri="{FF2B5EF4-FFF2-40B4-BE49-F238E27FC236}">
                  <a16:creationId xmlns:a16="http://schemas.microsoft.com/office/drawing/2014/main" id="{FC5C19C8-CB7A-1217-6433-B64321D1E279}"/>
                </a:ext>
              </a:extLst>
            </p:cNvPr>
            <p:cNvSpPr/>
            <p:nvPr/>
          </p:nvSpPr>
          <p:spPr>
            <a:xfrm>
              <a:off x="4403527" y="8536307"/>
              <a:ext cx="58782" cy="58783"/>
            </a:xfrm>
            <a:custGeom>
              <a:avLst/>
              <a:gdLst>
                <a:gd name="connsiteX0" fmla="*/ 49331 w 58782"/>
                <a:gd name="connsiteY0" fmla="*/ 47257 h 58783"/>
                <a:gd name="connsiteX1" fmla="*/ 28585 w 58782"/>
                <a:gd name="connsiteY1" fmla="*/ 58783 h 58783"/>
                <a:gd name="connsiteX2" fmla="*/ 0 w 58782"/>
                <a:gd name="connsiteY2" fmla="*/ 29737 h 58783"/>
                <a:gd name="connsiteX3" fmla="*/ 28585 w 58782"/>
                <a:gd name="connsiteY3" fmla="*/ 0 h 58783"/>
                <a:gd name="connsiteX4" fmla="*/ 49331 w 58782"/>
                <a:gd name="connsiteY4" fmla="*/ 11757 h 58783"/>
                <a:gd name="connsiteX5" fmla="*/ 49331 w 58782"/>
                <a:gd name="connsiteY5" fmla="*/ 1038 h 58783"/>
                <a:gd name="connsiteX6" fmla="*/ 58783 w 58782"/>
                <a:gd name="connsiteY6" fmla="*/ 1038 h 58783"/>
                <a:gd name="connsiteX7" fmla="*/ 58783 w 58782"/>
                <a:gd name="connsiteY7" fmla="*/ 57861 h 58783"/>
                <a:gd name="connsiteX8" fmla="*/ 49331 w 58782"/>
                <a:gd name="connsiteY8" fmla="*/ 57861 h 58783"/>
                <a:gd name="connsiteX9" fmla="*/ 49331 w 58782"/>
                <a:gd name="connsiteY9" fmla="*/ 47257 h 58783"/>
                <a:gd name="connsiteX10" fmla="*/ 9682 w 58782"/>
                <a:gd name="connsiteY10" fmla="*/ 29622 h 58783"/>
                <a:gd name="connsiteX11" fmla="*/ 29392 w 58782"/>
                <a:gd name="connsiteY11" fmla="*/ 50023 h 58783"/>
                <a:gd name="connsiteX12" fmla="*/ 49331 w 58782"/>
                <a:gd name="connsiteY12" fmla="*/ 29622 h 58783"/>
                <a:gd name="connsiteX13" fmla="*/ 29392 w 58782"/>
                <a:gd name="connsiteY13" fmla="*/ 8875 h 58783"/>
                <a:gd name="connsiteX14" fmla="*/ 9682 w 58782"/>
                <a:gd name="connsiteY14" fmla="*/ 29622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3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6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2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2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86" name="Freeform: Shape 585">
              <a:extLst>
                <a:ext uri="{FF2B5EF4-FFF2-40B4-BE49-F238E27FC236}">
                  <a16:creationId xmlns:a16="http://schemas.microsoft.com/office/drawing/2014/main" id="{900DAF3D-B6AA-7765-4184-5768AC6ED38A}"/>
                </a:ext>
              </a:extLst>
            </p:cNvPr>
            <p:cNvSpPr/>
            <p:nvPr/>
          </p:nvSpPr>
          <p:spPr>
            <a:xfrm>
              <a:off x="4481443" y="8536307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8 h 57860"/>
                <a:gd name="connsiteX3" fmla="*/ 9336 w 50945"/>
                <a:gd name="connsiteY3" fmla="*/ 1038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1 w 50945"/>
                <a:gd name="connsiteY10" fmla="*/ 9106 h 57860"/>
                <a:gd name="connsiteX11" fmla="*/ 9336 w 50945"/>
                <a:gd name="connsiteY11" fmla="*/ 29391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1" y="9106"/>
                  </a:cubicBezTo>
                  <a:cubicBezTo>
                    <a:pt x="16252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87" name="Freeform: Shape 586">
              <a:extLst>
                <a:ext uri="{FF2B5EF4-FFF2-40B4-BE49-F238E27FC236}">
                  <a16:creationId xmlns:a16="http://schemas.microsoft.com/office/drawing/2014/main" id="{677CFF6E-5912-9257-07D9-43035270FE2B}"/>
                </a:ext>
              </a:extLst>
            </p:cNvPr>
            <p:cNvSpPr/>
            <p:nvPr/>
          </p:nvSpPr>
          <p:spPr>
            <a:xfrm>
              <a:off x="4545528" y="8507723"/>
              <a:ext cx="58782" cy="87367"/>
            </a:xfrm>
            <a:custGeom>
              <a:avLst/>
              <a:gdLst>
                <a:gd name="connsiteX0" fmla="*/ 49331 w 58782"/>
                <a:gd name="connsiteY0" fmla="*/ 75726 h 87367"/>
                <a:gd name="connsiteX1" fmla="*/ 28585 w 58782"/>
                <a:gd name="connsiteY1" fmla="*/ 87368 h 87367"/>
                <a:gd name="connsiteX2" fmla="*/ 0 w 58782"/>
                <a:gd name="connsiteY2" fmla="*/ 58322 h 87367"/>
                <a:gd name="connsiteX3" fmla="*/ 28585 w 58782"/>
                <a:gd name="connsiteY3" fmla="*/ 28584 h 87367"/>
                <a:gd name="connsiteX4" fmla="*/ 49331 w 58782"/>
                <a:gd name="connsiteY4" fmla="*/ 40457 h 87367"/>
                <a:gd name="connsiteX5" fmla="*/ 49331 w 58782"/>
                <a:gd name="connsiteY5" fmla="*/ 0 h 87367"/>
                <a:gd name="connsiteX6" fmla="*/ 58783 w 58782"/>
                <a:gd name="connsiteY6" fmla="*/ 0 h 87367"/>
                <a:gd name="connsiteX7" fmla="*/ 58783 w 58782"/>
                <a:gd name="connsiteY7" fmla="*/ 86445 h 87367"/>
                <a:gd name="connsiteX8" fmla="*/ 49331 w 58782"/>
                <a:gd name="connsiteY8" fmla="*/ 86445 h 87367"/>
                <a:gd name="connsiteX9" fmla="*/ 49331 w 58782"/>
                <a:gd name="connsiteY9" fmla="*/ 75726 h 87367"/>
                <a:gd name="connsiteX10" fmla="*/ 9682 w 58782"/>
                <a:gd name="connsiteY10" fmla="*/ 58206 h 87367"/>
                <a:gd name="connsiteX11" fmla="*/ 29392 w 58782"/>
                <a:gd name="connsiteY11" fmla="*/ 78608 h 87367"/>
                <a:gd name="connsiteX12" fmla="*/ 49331 w 58782"/>
                <a:gd name="connsiteY12" fmla="*/ 58206 h 87367"/>
                <a:gd name="connsiteX13" fmla="*/ 29392 w 58782"/>
                <a:gd name="connsiteY13" fmla="*/ 37460 h 87367"/>
                <a:gd name="connsiteX14" fmla="*/ 9682 w 58782"/>
                <a:gd name="connsiteY14" fmla="*/ 58206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49331" y="75726"/>
                  </a:moveTo>
                  <a:cubicBezTo>
                    <a:pt x="45067" y="82872"/>
                    <a:pt x="37690" y="87368"/>
                    <a:pt x="28585" y="87368"/>
                  </a:cubicBezTo>
                  <a:cubicBezTo>
                    <a:pt x="11872" y="87368"/>
                    <a:pt x="0" y="75150"/>
                    <a:pt x="0" y="58322"/>
                  </a:cubicBezTo>
                  <a:cubicBezTo>
                    <a:pt x="0" y="41494"/>
                    <a:pt x="11872" y="28584"/>
                    <a:pt x="28585" y="28584"/>
                  </a:cubicBezTo>
                  <a:cubicBezTo>
                    <a:pt x="37690" y="28584"/>
                    <a:pt x="45067" y="33080"/>
                    <a:pt x="49331" y="40457"/>
                  </a:cubicBezTo>
                  <a:lnTo>
                    <a:pt x="49331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1" y="86445"/>
                  </a:lnTo>
                  <a:lnTo>
                    <a:pt x="49331" y="75726"/>
                  </a:lnTo>
                  <a:close/>
                  <a:moveTo>
                    <a:pt x="9682" y="58206"/>
                  </a:moveTo>
                  <a:cubicBezTo>
                    <a:pt x="9682" y="69963"/>
                    <a:pt x="17981" y="78608"/>
                    <a:pt x="29392" y="78608"/>
                  </a:cubicBezTo>
                  <a:cubicBezTo>
                    <a:pt x="40802" y="78608"/>
                    <a:pt x="49331" y="69963"/>
                    <a:pt x="49331" y="58206"/>
                  </a:cubicBezTo>
                  <a:cubicBezTo>
                    <a:pt x="49331" y="46450"/>
                    <a:pt x="41033" y="37460"/>
                    <a:pt x="29392" y="37460"/>
                  </a:cubicBezTo>
                  <a:cubicBezTo>
                    <a:pt x="17750" y="37460"/>
                    <a:pt x="9682" y="46220"/>
                    <a:pt x="9682" y="5820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88" name="Freeform: Shape 587">
              <a:extLst>
                <a:ext uri="{FF2B5EF4-FFF2-40B4-BE49-F238E27FC236}">
                  <a16:creationId xmlns:a16="http://schemas.microsoft.com/office/drawing/2014/main" id="{B52C26D2-32B8-D673-CEAC-1DC869207129}"/>
                </a:ext>
              </a:extLst>
            </p:cNvPr>
            <p:cNvSpPr/>
            <p:nvPr/>
          </p:nvSpPr>
          <p:spPr>
            <a:xfrm>
              <a:off x="4645689" y="8536307"/>
              <a:ext cx="40341" cy="58783"/>
            </a:xfrm>
            <a:custGeom>
              <a:avLst/>
              <a:gdLst>
                <a:gd name="connsiteX0" fmla="*/ 19479 w 40341"/>
                <a:gd name="connsiteY0" fmla="*/ 51176 h 58783"/>
                <a:gd name="connsiteX1" fmla="*/ 30890 w 40341"/>
                <a:gd name="connsiteY1" fmla="*/ 43107 h 58783"/>
                <a:gd name="connsiteX2" fmla="*/ 25012 w 40341"/>
                <a:gd name="connsiteY2" fmla="*/ 35846 h 58783"/>
                <a:gd name="connsiteX3" fmla="*/ 11641 w 40341"/>
                <a:gd name="connsiteY3" fmla="*/ 30429 h 58783"/>
                <a:gd name="connsiteX4" fmla="*/ 807 w 40341"/>
                <a:gd name="connsiteY4" fmla="*/ 16137 h 58783"/>
                <a:gd name="connsiteX5" fmla="*/ 20401 w 40341"/>
                <a:gd name="connsiteY5" fmla="*/ 0 h 58783"/>
                <a:gd name="connsiteX6" fmla="*/ 37575 w 40341"/>
                <a:gd name="connsiteY6" fmla="*/ 5187 h 58783"/>
                <a:gd name="connsiteX7" fmla="*/ 37575 w 40341"/>
                <a:gd name="connsiteY7" fmla="*/ 14869 h 58783"/>
                <a:gd name="connsiteX8" fmla="*/ 20516 w 40341"/>
                <a:gd name="connsiteY8" fmla="*/ 7723 h 58783"/>
                <a:gd name="connsiteX9" fmla="*/ 10143 w 40341"/>
                <a:gd name="connsiteY9" fmla="*/ 15214 h 58783"/>
                <a:gd name="connsiteX10" fmla="*/ 16252 w 40341"/>
                <a:gd name="connsiteY10" fmla="*/ 22361 h 58783"/>
                <a:gd name="connsiteX11" fmla="*/ 29737 w 40341"/>
                <a:gd name="connsiteY11" fmla="*/ 27778 h 58783"/>
                <a:gd name="connsiteX12" fmla="*/ 40341 w 40341"/>
                <a:gd name="connsiteY12" fmla="*/ 41379 h 58783"/>
                <a:gd name="connsiteX13" fmla="*/ 19249 w 40341"/>
                <a:gd name="connsiteY13" fmla="*/ 58783 h 58783"/>
                <a:gd name="connsiteX14" fmla="*/ 0 w 40341"/>
                <a:gd name="connsiteY14" fmla="*/ 53135 h 58783"/>
                <a:gd name="connsiteX15" fmla="*/ 0 w 40341"/>
                <a:gd name="connsiteY15" fmla="*/ 42993 h 58783"/>
                <a:gd name="connsiteX16" fmla="*/ 19479 w 40341"/>
                <a:gd name="connsiteY16" fmla="*/ 51176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3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6"/>
                    <a:pt x="29276" y="37575"/>
                    <a:pt x="25012" y="35846"/>
                  </a:cubicBezTo>
                  <a:lnTo>
                    <a:pt x="11641" y="30429"/>
                  </a:lnTo>
                  <a:cubicBezTo>
                    <a:pt x="4610" y="27432"/>
                    <a:pt x="807" y="23398"/>
                    <a:pt x="807" y="16137"/>
                  </a:cubicBezTo>
                  <a:cubicBezTo>
                    <a:pt x="807" y="6225"/>
                    <a:pt x="8760" y="0"/>
                    <a:pt x="20401" y="0"/>
                  </a:cubicBezTo>
                  <a:cubicBezTo>
                    <a:pt x="26971" y="0"/>
                    <a:pt x="33195" y="1845"/>
                    <a:pt x="37575" y="5187"/>
                  </a:cubicBezTo>
                  <a:lnTo>
                    <a:pt x="37575" y="14869"/>
                  </a:lnTo>
                  <a:cubicBezTo>
                    <a:pt x="32388" y="10374"/>
                    <a:pt x="26164" y="7723"/>
                    <a:pt x="20516" y="7723"/>
                  </a:cubicBezTo>
                  <a:cubicBezTo>
                    <a:pt x="14408" y="7723"/>
                    <a:pt x="10143" y="10489"/>
                    <a:pt x="10143" y="15214"/>
                  </a:cubicBezTo>
                  <a:cubicBezTo>
                    <a:pt x="10143" y="18557"/>
                    <a:pt x="11756" y="20632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9"/>
                  </a:cubicBezTo>
                  <a:cubicBezTo>
                    <a:pt x="40341" y="52098"/>
                    <a:pt x="31697" y="58783"/>
                    <a:pt x="19249" y="58783"/>
                  </a:cubicBezTo>
                  <a:cubicBezTo>
                    <a:pt x="11756" y="58783"/>
                    <a:pt x="4956" y="56823"/>
                    <a:pt x="0" y="53135"/>
                  </a:cubicBezTo>
                  <a:lnTo>
                    <a:pt x="0" y="42993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89" name="Freeform: Shape 588">
              <a:extLst>
                <a:ext uri="{FF2B5EF4-FFF2-40B4-BE49-F238E27FC236}">
                  <a16:creationId xmlns:a16="http://schemas.microsoft.com/office/drawing/2014/main" id="{06DF769B-BC73-5BC8-FCC9-7E46A56C02CC}"/>
                </a:ext>
              </a:extLst>
            </p:cNvPr>
            <p:cNvSpPr/>
            <p:nvPr/>
          </p:nvSpPr>
          <p:spPr>
            <a:xfrm>
              <a:off x="4695943" y="8536307"/>
              <a:ext cx="59128" cy="58783"/>
            </a:xfrm>
            <a:custGeom>
              <a:avLst/>
              <a:gdLst>
                <a:gd name="connsiteX0" fmla="*/ 0 w 59128"/>
                <a:gd name="connsiteY0" fmla="*/ 29277 h 58783"/>
                <a:gd name="connsiteX1" fmla="*/ 29852 w 59128"/>
                <a:gd name="connsiteY1" fmla="*/ 0 h 58783"/>
                <a:gd name="connsiteX2" fmla="*/ 59128 w 59128"/>
                <a:gd name="connsiteY2" fmla="*/ 29277 h 58783"/>
                <a:gd name="connsiteX3" fmla="*/ 29852 w 59128"/>
                <a:gd name="connsiteY3" fmla="*/ 58783 h 58783"/>
                <a:gd name="connsiteX4" fmla="*/ 0 w 59128"/>
                <a:gd name="connsiteY4" fmla="*/ 29277 h 58783"/>
                <a:gd name="connsiteX5" fmla="*/ 29737 w 59128"/>
                <a:gd name="connsiteY5" fmla="*/ 8875 h 58783"/>
                <a:gd name="connsiteX6" fmla="*/ 9682 w 59128"/>
                <a:gd name="connsiteY6" fmla="*/ 29391 h 58783"/>
                <a:gd name="connsiteX7" fmla="*/ 29737 w 59128"/>
                <a:gd name="connsiteY7" fmla="*/ 50023 h 58783"/>
                <a:gd name="connsiteX8" fmla="*/ 49447 w 59128"/>
                <a:gd name="connsiteY8" fmla="*/ 29391 h 58783"/>
                <a:gd name="connsiteX9" fmla="*/ 29737 w 59128"/>
                <a:gd name="connsiteY9" fmla="*/ 8875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3">
                  <a:moveTo>
                    <a:pt x="0" y="29277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8" y="12333"/>
                    <a:pt x="59128" y="29277"/>
                  </a:cubicBezTo>
                  <a:cubicBezTo>
                    <a:pt x="59128" y="46220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7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20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9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90" name="Freeform: Shape 589">
              <a:extLst>
                <a:ext uri="{FF2B5EF4-FFF2-40B4-BE49-F238E27FC236}">
                  <a16:creationId xmlns:a16="http://schemas.microsoft.com/office/drawing/2014/main" id="{868EA05E-E503-0089-830B-8C1CAD920930}"/>
                </a:ext>
              </a:extLst>
            </p:cNvPr>
            <p:cNvSpPr/>
            <p:nvPr/>
          </p:nvSpPr>
          <p:spPr>
            <a:xfrm>
              <a:off x="4768903" y="8506801"/>
              <a:ext cx="33771" cy="87367"/>
            </a:xfrm>
            <a:custGeom>
              <a:avLst/>
              <a:gdLst>
                <a:gd name="connsiteX0" fmla="*/ 9336 w 33771"/>
                <a:gd name="connsiteY0" fmla="*/ 39189 h 87367"/>
                <a:gd name="connsiteX1" fmla="*/ 9336 w 33771"/>
                <a:gd name="connsiteY1" fmla="*/ 87368 h 87367"/>
                <a:gd name="connsiteX2" fmla="*/ 0 w 33771"/>
                <a:gd name="connsiteY2" fmla="*/ 87368 h 87367"/>
                <a:gd name="connsiteX3" fmla="*/ 0 w 33771"/>
                <a:gd name="connsiteY3" fmla="*/ 20517 h 87367"/>
                <a:gd name="connsiteX4" fmla="*/ 19825 w 33771"/>
                <a:gd name="connsiteY4" fmla="*/ 0 h 87367"/>
                <a:gd name="connsiteX5" fmla="*/ 33771 w 33771"/>
                <a:gd name="connsiteY5" fmla="*/ 4035 h 87367"/>
                <a:gd name="connsiteX6" fmla="*/ 33771 w 33771"/>
                <a:gd name="connsiteY6" fmla="*/ 13371 h 87367"/>
                <a:gd name="connsiteX7" fmla="*/ 20516 w 33771"/>
                <a:gd name="connsiteY7" fmla="*/ 8875 h 87367"/>
                <a:gd name="connsiteX8" fmla="*/ 9336 w 33771"/>
                <a:gd name="connsiteY8" fmla="*/ 20055 h 87367"/>
                <a:gd name="connsiteX9" fmla="*/ 9336 w 33771"/>
                <a:gd name="connsiteY9" fmla="*/ 30544 h 87367"/>
                <a:gd name="connsiteX10" fmla="*/ 32042 w 33771"/>
                <a:gd name="connsiteY10" fmla="*/ 30544 h 87367"/>
                <a:gd name="connsiteX11" fmla="*/ 32042 w 33771"/>
                <a:gd name="connsiteY11" fmla="*/ 39189 h 87367"/>
                <a:gd name="connsiteX12" fmla="*/ 9336 w 33771"/>
                <a:gd name="connsiteY12" fmla="*/ 39189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771" h="87367">
                  <a:moveTo>
                    <a:pt x="9336" y="39189"/>
                  </a:moveTo>
                  <a:lnTo>
                    <a:pt x="9336" y="87368"/>
                  </a:lnTo>
                  <a:lnTo>
                    <a:pt x="0" y="87368"/>
                  </a:lnTo>
                  <a:lnTo>
                    <a:pt x="0" y="20517"/>
                  </a:lnTo>
                  <a:cubicBezTo>
                    <a:pt x="0" y="8529"/>
                    <a:pt x="7492" y="0"/>
                    <a:pt x="19825" y="0"/>
                  </a:cubicBezTo>
                  <a:cubicBezTo>
                    <a:pt x="24666" y="0"/>
                    <a:pt x="29391" y="1038"/>
                    <a:pt x="33771" y="4035"/>
                  </a:cubicBezTo>
                  <a:lnTo>
                    <a:pt x="33771" y="13371"/>
                  </a:lnTo>
                  <a:cubicBezTo>
                    <a:pt x="29737" y="10143"/>
                    <a:pt x="25242" y="8875"/>
                    <a:pt x="20516" y="8875"/>
                  </a:cubicBezTo>
                  <a:cubicBezTo>
                    <a:pt x="13716" y="8875"/>
                    <a:pt x="9336" y="13371"/>
                    <a:pt x="9336" y="20055"/>
                  </a:cubicBezTo>
                  <a:lnTo>
                    <a:pt x="9336" y="30544"/>
                  </a:lnTo>
                  <a:lnTo>
                    <a:pt x="32042" y="30544"/>
                  </a:lnTo>
                  <a:lnTo>
                    <a:pt x="32042" y="39189"/>
                  </a:lnTo>
                  <a:lnTo>
                    <a:pt x="9336" y="39189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91" name="Freeform: Shape 590">
              <a:extLst>
                <a:ext uri="{FF2B5EF4-FFF2-40B4-BE49-F238E27FC236}">
                  <a16:creationId xmlns:a16="http://schemas.microsoft.com/office/drawing/2014/main" id="{0C75C9CF-8AE7-B6C8-BA65-5D1C517B6857}"/>
                </a:ext>
              </a:extLst>
            </p:cNvPr>
            <p:cNvSpPr/>
            <p:nvPr/>
          </p:nvSpPr>
          <p:spPr>
            <a:xfrm>
              <a:off x="4809474" y="8519249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1 h 75841"/>
                <a:gd name="connsiteX9" fmla="*/ 20401 w 33656"/>
                <a:gd name="connsiteY9" fmla="*/ 66966 h 75841"/>
                <a:gd name="connsiteX10" fmla="*/ 33656 w 33656"/>
                <a:gd name="connsiteY10" fmla="*/ 62817 h 75841"/>
                <a:gd name="connsiteX11" fmla="*/ 33656 w 33656"/>
                <a:gd name="connsiteY11" fmla="*/ 71922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92" name="Freeform: Shape 591">
              <a:extLst>
                <a:ext uri="{FF2B5EF4-FFF2-40B4-BE49-F238E27FC236}">
                  <a16:creationId xmlns:a16="http://schemas.microsoft.com/office/drawing/2014/main" id="{A130C8CD-7D70-5236-E79C-614B6DF45A59}"/>
                </a:ext>
              </a:extLst>
            </p:cNvPr>
            <p:cNvSpPr/>
            <p:nvPr/>
          </p:nvSpPr>
          <p:spPr>
            <a:xfrm>
              <a:off x="4846358" y="8535386"/>
              <a:ext cx="91286" cy="60741"/>
            </a:xfrm>
            <a:custGeom>
              <a:avLst/>
              <a:gdLst>
                <a:gd name="connsiteX0" fmla="*/ 66390 w 91286"/>
                <a:gd name="connsiteY0" fmla="*/ 60742 h 60741"/>
                <a:gd name="connsiteX1" fmla="*/ 46220 w 91286"/>
                <a:gd name="connsiteY1" fmla="*/ 18557 h 60741"/>
                <a:gd name="connsiteX2" fmla="*/ 25588 w 91286"/>
                <a:gd name="connsiteY2" fmla="*/ 60742 h 60741"/>
                <a:gd name="connsiteX3" fmla="*/ 0 w 91286"/>
                <a:gd name="connsiteY3" fmla="*/ 1959 h 60741"/>
                <a:gd name="connsiteX4" fmla="*/ 10719 w 91286"/>
                <a:gd name="connsiteY4" fmla="*/ 1959 h 60741"/>
                <a:gd name="connsiteX5" fmla="*/ 26625 w 91286"/>
                <a:gd name="connsiteY5" fmla="*/ 40226 h 60741"/>
                <a:gd name="connsiteX6" fmla="*/ 46104 w 91286"/>
                <a:gd name="connsiteY6" fmla="*/ 0 h 60741"/>
                <a:gd name="connsiteX7" fmla="*/ 65468 w 91286"/>
                <a:gd name="connsiteY7" fmla="*/ 40110 h 60741"/>
                <a:gd name="connsiteX8" fmla="*/ 81374 w 91286"/>
                <a:gd name="connsiteY8" fmla="*/ 1959 h 60741"/>
                <a:gd name="connsiteX9" fmla="*/ 91286 w 91286"/>
                <a:gd name="connsiteY9" fmla="*/ 1959 h 60741"/>
                <a:gd name="connsiteX10" fmla="*/ 66390 w 91286"/>
                <a:gd name="connsiteY10" fmla="*/ 60742 h 60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1286" h="60741">
                  <a:moveTo>
                    <a:pt x="66390" y="60742"/>
                  </a:moveTo>
                  <a:lnTo>
                    <a:pt x="46220" y="18557"/>
                  </a:lnTo>
                  <a:lnTo>
                    <a:pt x="25588" y="60742"/>
                  </a:lnTo>
                  <a:lnTo>
                    <a:pt x="0" y="1959"/>
                  </a:lnTo>
                  <a:lnTo>
                    <a:pt x="10719" y="1959"/>
                  </a:lnTo>
                  <a:lnTo>
                    <a:pt x="26625" y="40226"/>
                  </a:lnTo>
                  <a:lnTo>
                    <a:pt x="46104" y="0"/>
                  </a:lnTo>
                  <a:lnTo>
                    <a:pt x="65468" y="40110"/>
                  </a:lnTo>
                  <a:lnTo>
                    <a:pt x="81374" y="1959"/>
                  </a:lnTo>
                  <a:lnTo>
                    <a:pt x="91286" y="1959"/>
                  </a:lnTo>
                  <a:lnTo>
                    <a:pt x="66390" y="6074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93" name="Freeform: Shape 592">
              <a:extLst>
                <a:ext uri="{FF2B5EF4-FFF2-40B4-BE49-F238E27FC236}">
                  <a16:creationId xmlns:a16="http://schemas.microsoft.com/office/drawing/2014/main" id="{CA6CCF60-DFBE-5590-4FB8-C10B126A8E99}"/>
                </a:ext>
              </a:extLst>
            </p:cNvPr>
            <p:cNvSpPr/>
            <p:nvPr/>
          </p:nvSpPr>
          <p:spPr>
            <a:xfrm>
              <a:off x="4941909" y="8536307"/>
              <a:ext cx="58782" cy="58783"/>
            </a:xfrm>
            <a:custGeom>
              <a:avLst/>
              <a:gdLst>
                <a:gd name="connsiteX0" fmla="*/ 49331 w 58782"/>
                <a:gd name="connsiteY0" fmla="*/ 47257 h 58783"/>
                <a:gd name="connsiteX1" fmla="*/ 28584 w 58782"/>
                <a:gd name="connsiteY1" fmla="*/ 58783 h 58783"/>
                <a:gd name="connsiteX2" fmla="*/ 0 w 58782"/>
                <a:gd name="connsiteY2" fmla="*/ 29737 h 58783"/>
                <a:gd name="connsiteX3" fmla="*/ 28584 w 58782"/>
                <a:gd name="connsiteY3" fmla="*/ 0 h 58783"/>
                <a:gd name="connsiteX4" fmla="*/ 49331 w 58782"/>
                <a:gd name="connsiteY4" fmla="*/ 11757 h 58783"/>
                <a:gd name="connsiteX5" fmla="*/ 49331 w 58782"/>
                <a:gd name="connsiteY5" fmla="*/ 1038 h 58783"/>
                <a:gd name="connsiteX6" fmla="*/ 58783 w 58782"/>
                <a:gd name="connsiteY6" fmla="*/ 1038 h 58783"/>
                <a:gd name="connsiteX7" fmla="*/ 58783 w 58782"/>
                <a:gd name="connsiteY7" fmla="*/ 57861 h 58783"/>
                <a:gd name="connsiteX8" fmla="*/ 49331 w 58782"/>
                <a:gd name="connsiteY8" fmla="*/ 57861 h 58783"/>
                <a:gd name="connsiteX9" fmla="*/ 49331 w 58782"/>
                <a:gd name="connsiteY9" fmla="*/ 47257 h 58783"/>
                <a:gd name="connsiteX10" fmla="*/ 9682 w 58782"/>
                <a:gd name="connsiteY10" fmla="*/ 29622 h 58783"/>
                <a:gd name="connsiteX11" fmla="*/ 29391 w 58782"/>
                <a:gd name="connsiteY11" fmla="*/ 50023 h 58783"/>
                <a:gd name="connsiteX12" fmla="*/ 49331 w 58782"/>
                <a:gd name="connsiteY12" fmla="*/ 29622 h 58783"/>
                <a:gd name="connsiteX13" fmla="*/ 29391 w 58782"/>
                <a:gd name="connsiteY13" fmla="*/ 8875 h 58783"/>
                <a:gd name="connsiteX14" fmla="*/ 9682 w 58782"/>
                <a:gd name="connsiteY14" fmla="*/ 29622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3">
                  <a:moveTo>
                    <a:pt x="49331" y="47257"/>
                  </a:moveTo>
                  <a:cubicBezTo>
                    <a:pt x="45067" y="54403"/>
                    <a:pt x="37575" y="58783"/>
                    <a:pt x="28584" y="58783"/>
                  </a:cubicBezTo>
                  <a:cubicBezTo>
                    <a:pt x="11872" y="58783"/>
                    <a:pt x="0" y="46566"/>
                    <a:pt x="0" y="29737"/>
                  </a:cubicBezTo>
                  <a:cubicBezTo>
                    <a:pt x="0" y="12909"/>
                    <a:pt x="11872" y="0"/>
                    <a:pt x="28584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94" name="Freeform: Shape 593">
              <a:extLst>
                <a:ext uri="{FF2B5EF4-FFF2-40B4-BE49-F238E27FC236}">
                  <a16:creationId xmlns:a16="http://schemas.microsoft.com/office/drawing/2014/main" id="{962C19B9-5CF9-E9F5-3283-46C62B047CD5}"/>
                </a:ext>
              </a:extLst>
            </p:cNvPr>
            <p:cNvSpPr/>
            <p:nvPr/>
          </p:nvSpPr>
          <p:spPr>
            <a:xfrm>
              <a:off x="5019825" y="8536307"/>
              <a:ext cx="30083" cy="57860"/>
            </a:xfrm>
            <a:custGeom>
              <a:avLst/>
              <a:gdLst>
                <a:gd name="connsiteX0" fmla="*/ 9336 w 30083"/>
                <a:gd name="connsiteY0" fmla="*/ 57861 h 57860"/>
                <a:gd name="connsiteX1" fmla="*/ 0 w 30083"/>
                <a:gd name="connsiteY1" fmla="*/ 57861 h 57860"/>
                <a:gd name="connsiteX2" fmla="*/ 0 w 30083"/>
                <a:gd name="connsiteY2" fmla="*/ 1038 h 57860"/>
                <a:gd name="connsiteX3" fmla="*/ 9336 w 30083"/>
                <a:gd name="connsiteY3" fmla="*/ 1038 h 57860"/>
                <a:gd name="connsiteX4" fmla="*/ 9336 w 30083"/>
                <a:gd name="connsiteY4" fmla="*/ 13716 h 57860"/>
                <a:gd name="connsiteX5" fmla="*/ 30083 w 30083"/>
                <a:gd name="connsiteY5" fmla="*/ 0 h 57860"/>
                <a:gd name="connsiteX6" fmla="*/ 30083 w 30083"/>
                <a:gd name="connsiteY6" fmla="*/ 10604 h 57860"/>
                <a:gd name="connsiteX7" fmla="*/ 9336 w 30083"/>
                <a:gd name="connsiteY7" fmla="*/ 30660 h 57860"/>
                <a:gd name="connsiteX8" fmla="*/ 9336 w 30083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3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8" y="9106"/>
                    <a:pt x="9336" y="16713"/>
                    <a:pt x="9336" y="30660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95" name="Freeform: Shape 594">
              <a:extLst>
                <a:ext uri="{FF2B5EF4-FFF2-40B4-BE49-F238E27FC236}">
                  <a16:creationId xmlns:a16="http://schemas.microsoft.com/office/drawing/2014/main" id="{D21CECB8-9980-BCBA-A564-1417378633DC}"/>
                </a:ext>
              </a:extLst>
            </p:cNvPr>
            <p:cNvSpPr/>
            <p:nvPr/>
          </p:nvSpPr>
          <p:spPr>
            <a:xfrm>
              <a:off x="5055210" y="8536307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3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799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29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3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1" y="50139"/>
                    <a:pt x="44952" y="48064"/>
                    <a:pt x="50945" y="43799"/>
                  </a:cubicBezTo>
                  <a:lnTo>
                    <a:pt x="50945" y="52790"/>
                  </a:lnTo>
                  <a:cubicBezTo>
                    <a:pt x="44837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96" name="Freeform: Shape 595">
              <a:extLst>
                <a:ext uri="{FF2B5EF4-FFF2-40B4-BE49-F238E27FC236}">
                  <a16:creationId xmlns:a16="http://schemas.microsoft.com/office/drawing/2014/main" id="{45C46217-E289-C083-8D06-47BCB2E25F27}"/>
                </a:ext>
              </a:extLst>
            </p:cNvPr>
            <p:cNvSpPr/>
            <p:nvPr/>
          </p:nvSpPr>
          <p:spPr>
            <a:xfrm>
              <a:off x="5120332" y="8581835"/>
              <a:ext cx="13601" cy="13255"/>
            </a:xfrm>
            <a:custGeom>
              <a:avLst/>
              <a:gdLst>
                <a:gd name="connsiteX0" fmla="*/ 0 w 13601"/>
                <a:gd name="connsiteY0" fmla="*/ 6685 h 13255"/>
                <a:gd name="connsiteX1" fmla="*/ 6916 w 13601"/>
                <a:gd name="connsiteY1" fmla="*/ 0 h 13255"/>
                <a:gd name="connsiteX2" fmla="*/ 13601 w 13601"/>
                <a:gd name="connsiteY2" fmla="*/ 6685 h 13255"/>
                <a:gd name="connsiteX3" fmla="*/ 6916 w 13601"/>
                <a:gd name="connsiteY3" fmla="*/ 13255 h 13255"/>
                <a:gd name="connsiteX4" fmla="*/ 0 w 13601"/>
                <a:gd name="connsiteY4" fmla="*/ 6685 h 132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01" h="13255">
                  <a:moveTo>
                    <a:pt x="0" y="6685"/>
                  </a:moveTo>
                  <a:cubicBezTo>
                    <a:pt x="0" y="2651"/>
                    <a:pt x="2882" y="0"/>
                    <a:pt x="6916" y="0"/>
                  </a:cubicBezTo>
                  <a:cubicBezTo>
                    <a:pt x="10950" y="0"/>
                    <a:pt x="13601" y="2651"/>
                    <a:pt x="13601" y="6685"/>
                  </a:cubicBezTo>
                  <a:cubicBezTo>
                    <a:pt x="13601" y="10719"/>
                    <a:pt x="10835" y="13255"/>
                    <a:pt x="6916" y="13255"/>
                  </a:cubicBezTo>
                  <a:cubicBezTo>
                    <a:pt x="2997" y="13255"/>
                    <a:pt x="0" y="10719"/>
                    <a:pt x="0" y="668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97" name="Freeform: Shape 596">
              <a:extLst>
                <a:ext uri="{FF2B5EF4-FFF2-40B4-BE49-F238E27FC236}">
                  <a16:creationId xmlns:a16="http://schemas.microsoft.com/office/drawing/2014/main" id="{DB6ED193-0369-F39B-179F-B64D42F9F4F4}"/>
                </a:ext>
              </a:extLst>
            </p:cNvPr>
            <p:cNvSpPr/>
            <p:nvPr/>
          </p:nvSpPr>
          <p:spPr>
            <a:xfrm>
              <a:off x="3752305" y="9242393"/>
              <a:ext cx="25011" cy="129668"/>
            </a:xfrm>
            <a:custGeom>
              <a:avLst/>
              <a:gdLst>
                <a:gd name="connsiteX0" fmla="*/ 0 w 25011"/>
                <a:gd name="connsiteY0" fmla="*/ 0 h 129668"/>
                <a:gd name="connsiteX1" fmla="*/ 25012 w 25011"/>
                <a:gd name="connsiteY1" fmla="*/ 0 h 129668"/>
                <a:gd name="connsiteX2" fmla="*/ 25012 w 25011"/>
                <a:gd name="connsiteY2" fmla="*/ 129668 h 129668"/>
                <a:gd name="connsiteX3" fmla="*/ 0 w 25011"/>
                <a:gd name="connsiteY3" fmla="*/ 129668 h 129668"/>
                <a:gd name="connsiteX4" fmla="*/ 0 w 25011"/>
                <a:gd name="connsiteY4" fmla="*/ 0 h 1296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011" h="129668">
                  <a:moveTo>
                    <a:pt x="0" y="0"/>
                  </a:moveTo>
                  <a:lnTo>
                    <a:pt x="25012" y="0"/>
                  </a:lnTo>
                  <a:lnTo>
                    <a:pt x="25012" y="129668"/>
                  </a:lnTo>
                  <a:lnTo>
                    <a:pt x="0" y="1296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98" name="Freeform: Shape 597">
              <a:extLst>
                <a:ext uri="{FF2B5EF4-FFF2-40B4-BE49-F238E27FC236}">
                  <a16:creationId xmlns:a16="http://schemas.microsoft.com/office/drawing/2014/main" id="{2E2692CE-E279-3118-2D9D-2D8F5A9D5455}"/>
                </a:ext>
              </a:extLst>
            </p:cNvPr>
            <p:cNvSpPr/>
            <p:nvPr/>
          </p:nvSpPr>
          <p:spPr>
            <a:xfrm>
              <a:off x="3801637" y="9283195"/>
              <a:ext cx="82526" cy="88866"/>
            </a:xfrm>
            <a:custGeom>
              <a:avLst/>
              <a:gdLst>
                <a:gd name="connsiteX0" fmla="*/ 23859 w 82526"/>
                <a:gd name="connsiteY0" fmla="*/ 88866 h 88866"/>
                <a:gd name="connsiteX1" fmla="*/ 0 w 82526"/>
                <a:gd name="connsiteY1" fmla="*/ 88866 h 88866"/>
                <a:gd name="connsiteX2" fmla="*/ 0 w 82526"/>
                <a:gd name="connsiteY2" fmla="*/ 1729 h 88866"/>
                <a:gd name="connsiteX3" fmla="*/ 23859 w 82526"/>
                <a:gd name="connsiteY3" fmla="*/ 1729 h 88866"/>
                <a:gd name="connsiteX4" fmla="*/ 23859 w 82526"/>
                <a:gd name="connsiteY4" fmla="*/ 12103 h 88866"/>
                <a:gd name="connsiteX5" fmla="*/ 50254 w 82526"/>
                <a:gd name="connsiteY5" fmla="*/ 0 h 88866"/>
                <a:gd name="connsiteX6" fmla="*/ 82527 w 82526"/>
                <a:gd name="connsiteY6" fmla="*/ 35616 h 88866"/>
                <a:gd name="connsiteX7" fmla="*/ 82527 w 82526"/>
                <a:gd name="connsiteY7" fmla="*/ 88866 h 88866"/>
                <a:gd name="connsiteX8" fmla="*/ 58322 w 82526"/>
                <a:gd name="connsiteY8" fmla="*/ 88866 h 88866"/>
                <a:gd name="connsiteX9" fmla="*/ 58322 w 82526"/>
                <a:gd name="connsiteY9" fmla="*/ 41494 h 88866"/>
                <a:gd name="connsiteX10" fmla="*/ 42992 w 82526"/>
                <a:gd name="connsiteY10" fmla="*/ 23052 h 88866"/>
                <a:gd name="connsiteX11" fmla="*/ 23744 w 82526"/>
                <a:gd name="connsiteY11" fmla="*/ 44952 h 88866"/>
                <a:gd name="connsiteX12" fmla="*/ 23744 w 82526"/>
                <a:gd name="connsiteY12" fmla="*/ 88866 h 88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2526" h="88866">
                  <a:moveTo>
                    <a:pt x="23859" y="88866"/>
                  </a:moveTo>
                  <a:lnTo>
                    <a:pt x="0" y="88866"/>
                  </a:lnTo>
                  <a:lnTo>
                    <a:pt x="0" y="1729"/>
                  </a:lnTo>
                  <a:lnTo>
                    <a:pt x="23859" y="1729"/>
                  </a:lnTo>
                  <a:lnTo>
                    <a:pt x="23859" y="12103"/>
                  </a:lnTo>
                  <a:cubicBezTo>
                    <a:pt x="30314" y="4726"/>
                    <a:pt x="39073" y="0"/>
                    <a:pt x="50254" y="0"/>
                  </a:cubicBezTo>
                  <a:cubicBezTo>
                    <a:pt x="70424" y="0"/>
                    <a:pt x="82527" y="15330"/>
                    <a:pt x="82527" y="35616"/>
                  </a:cubicBezTo>
                  <a:lnTo>
                    <a:pt x="82527" y="88866"/>
                  </a:lnTo>
                  <a:lnTo>
                    <a:pt x="58322" y="88866"/>
                  </a:lnTo>
                  <a:lnTo>
                    <a:pt x="58322" y="41494"/>
                  </a:lnTo>
                  <a:cubicBezTo>
                    <a:pt x="58322" y="29968"/>
                    <a:pt x="53481" y="23052"/>
                    <a:pt x="42992" y="23052"/>
                  </a:cubicBezTo>
                  <a:cubicBezTo>
                    <a:pt x="31236" y="23052"/>
                    <a:pt x="23744" y="32850"/>
                    <a:pt x="23744" y="44952"/>
                  </a:cubicBezTo>
                  <a:lnTo>
                    <a:pt x="23744" y="88866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599" name="Freeform: Shape 598">
              <a:extLst>
                <a:ext uri="{FF2B5EF4-FFF2-40B4-BE49-F238E27FC236}">
                  <a16:creationId xmlns:a16="http://schemas.microsoft.com/office/drawing/2014/main" id="{860AB253-DCB3-9BDA-1FB1-9EA9B7604512}"/>
                </a:ext>
              </a:extLst>
            </p:cNvPr>
            <p:cNvSpPr/>
            <p:nvPr/>
          </p:nvSpPr>
          <p:spPr>
            <a:xfrm>
              <a:off x="3904564" y="9240664"/>
              <a:ext cx="57053" cy="131397"/>
            </a:xfrm>
            <a:custGeom>
              <a:avLst/>
              <a:gdLst>
                <a:gd name="connsiteX0" fmla="*/ 23859 w 57053"/>
                <a:gd name="connsiteY0" fmla="*/ 64662 h 131397"/>
                <a:gd name="connsiteX1" fmla="*/ 23859 w 57053"/>
                <a:gd name="connsiteY1" fmla="*/ 131397 h 131397"/>
                <a:gd name="connsiteX2" fmla="*/ 0 w 57053"/>
                <a:gd name="connsiteY2" fmla="*/ 131397 h 131397"/>
                <a:gd name="connsiteX3" fmla="*/ 0 w 57053"/>
                <a:gd name="connsiteY3" fmla="*/ 35962 h 131397"/>
                <a:gd name="connsiteX4" fmla="*/ 34924 w 57053"/>
                <a:gd name="connsiteY4" fmla="*/ 0 h 131397"/>
                <a:gd name="connsiteX5" fmla="*/ 57054 w 57053"/>
                <a:gd name="connsiteY5" fmla="*/ 5648 h 131397"/>
                <a:gd name="connsiteX6" fmla="*/ 57054 w 57053"/>
                <a:gd name="connsiteY6" fmla="*/ 26971 h 131397"/>
                <a:gd name="connsiteX7" fmla="*/ 38497 w 57053"/>
                <a:gd name="connsiteY7" fmla="*/ 21208 h 131397"/>
                <a:gd name="connsiteX8" fmla="*/ 23859 w 57053"/>
                <a:gd name="connsiteY8" fmla="*/ 35040 h 131397"/>
                <a:gd name="connsiteX9" fmla="*/ 23859 w 57053"/>
                <a:gd name="connsiteY9" fmla="*/ 44145 h 131397"/>
                <a:gd name="connsiteX10" fmla="*/ 55325 w 57053"/>
                <a:gd name="connsiteY10" fmla="*/ 44145 h 131397"/>
                <a:gd name="connsiteX11" fmla="*/ 55325 w 57053"/>
                <a:gd name="connsiteY11" fmla="*/ 64546 h 131397"/>
                <a:gd name="connsiteX12" fmla="*/ 23859 w 57053"/>
                <a:gd name="connsiteY12" fmla="*/ 64546 h 131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7053" h="131397">
                  <a:moveTo>
                    <a:pt x="23859" y="64662"/>
                  </a:moveTo>
                  <a:lnTo>
                    <a:pt x="23859" y="131397"/>
                  </a:lnTo>
                  <a:lnTo>
                    <a:pt x="0" y="131397"/>
                  </a:lnTo>
                  <a:lnTo>
                    <a:pt x="0" y="35962"/>
                  </a:lnTo>
                  <a:cubicBezTo>
                    <a:pt x="0" y="14869"/>
                    <a:pt x="13370" y="0"/>
                    <a:pt x="34924" y="0"/>
                  </a:cubicBezTo>
                  <a:cubicBezTo>
                    <a:pt x="42531" y="0"/>
                    <a:pt x="50138" y="1498"/>
                    <a:pt x="57054" y="5648"/>
                  </a:cubicBezTo>
                  <a:lnTo>
                    <a:pt x="57054" y="26971"/>
                  </a:lnTo>
                  <a:cubicBezTo>
                    <a:pt x="51521" y="23167"/>
                    <a:pt x="45067" y="21208"/>
                    <a:pt x="38497" y="21208"/>
                  </a:cubicBezTo>
                  <a:cubicBezTo>
                    <a:pt x="29852" y="21208"/>
                    <a:pt x="23859" y="26395"/>
                    <a:pt x="23859" y="35040"/>
                  </a:cubicBezTo>
                  <a:lnTo>
                    <a:pt x="23859" y="44145"/>
                  </a:lnTo>
                  <a:lnTo>
                    <a:pt x="55325" y="44145"/>
                  </a:lnTo>
                  <a:lnTo>
                    <a:pt x="55325" y="64546"/>
                  </a:lnTo>
                  <a:lnTo>
                    <a:pt x="23859" y="64546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00" name="Freeform: Shape 599">
              <a:extLst>
                <a:ext uri="{FF2B5EF4-FFF2-40B4-BE49-F238E27FC236}">
                  <a16:creationId xmlns:a16="http://schemas.microsoft.com/office/drawing/2014/main" id="{3584EDFF-73CD-0754-E157-AFB760CA22DF}"/>
                </a:ext>
              </a:extLst>
            </p:cNvPr>
            <p:cNvSpPr/>
            <p:nvPr/>
          </p:nvSpPr>
          <p:spPr>
            <a:xfrm>
              <a:off x="3965768" y="9283195"/>
              <a:ext cx="87367" cy="90710"/>
            </a:xfrm>
            <a:custGeom>
              <a:avLst/>
              <a:gdLst>
                <a:gd name="connsiteX0" fmla="*/ 0 w 87367"/>
                <a:gd name="connsiteY0" fmla="*/ 46104 h 90710"/>
                <a:gd name="connsiteX1" fmla="*/ 44606 w 87367"/>
                <a:gd name="connsiteY1" fmla="*/ 0 h 90710"/>
                <a:gd name="connsiteX2" fmla="*/ 87367 w 87367"/>
                <a:gd name="connsiteY2" fmla="*/ 43108 h 90710"/>
                <a:gd name="connsiteX3" fmla="*/ 86906 w 87367"/>
                <a:gd name="connsiteY3" fmla="*/ 53136 h 90710"/>
                <a:gd name="connsiteX4" fmla="*/ 26049 w 87367"/>
                <a:gd name="connsiteY4" fmla="*/ 53136 h 90710"/>
                <a:gd name="connsiteX5" fmla="*/ 51406 w 87367"/>
                <a:gd name="connsiteY5" fmla="*/ 70425 h 90710"/>
                <a:gd name="connsiteX6" fmla="*/ 80221 w 87367"/>
                <a:gd name="connsiteY6" fmla="*/ 62472 h 90710"/>
                <a:gd name="connsiteX7" fmla="*/ 80221 w 87367"/>
                <a:gd name="connsiteY7" fmla="*/ 82527 h 90710"/>
                <a:gd name="connsiteX8" fmla="*/ 48755 w 87367"/>
                <a:gd name="connsiteY8" fmla="*/ 90711 h 90710"/>
                <a:gd name="connsiteX9" fmla="*/ 0 w 87367"/>
                <a:gd name="connsiteY9" fmla="*/ 46335 h 90710"/>
                <a:gd name="connsiteX10" fmla="*/ 62702 w 87367"/>
                <a:gd name="connsiteY10" fmla="*/ 36999 h 90710"/>
                <a:gd name="connsiteX11" fmla="*/ 44490 w 87367"/>
                <a:gd name="connsiteY11" fmla="*/ 19018 h 90710"/>
                <a:gd name="connsiteX12" fmla="*/ 25127 w 87367"/>
                <a:gd name="connsiteY12" fmla="*/ 36999 h 90710"/>
                <a:gd name="connsiteX13" fmla="*/ 62586 w 87367"/>
                <a:gd name="connsiteY13" fmla="*/ 36999 h 907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7367" h="90710">
                  <a:moveTo>
                    <a:pt x="0" y="46104"/>
                  </a:moveTo>
                  <a:cubicBezTo>
                    <a:pt x="0" y="19479"/>
                    <a:pt x="17750" y="0"/>
                    <a:pt x="44606" y="0"/>
                  </a:cubicBezTo>
                  <a:cubicBezTo>
                    <a:pt x="69848" y="0"/>
                    <a:pt x="87367" y="17981"/>
                    <a:pt x="87367" y="43108"/>
                  </a:cubicBezTo>
                  <a:cubicBezTo>
                    <a:pt x="87367" y="46566"/>
                    <a:pt x="87252" y="49793"/>
                    <a:pt x="86906" y="53136"/>
                  </a:cubicBezTo>
                  <a:lnTo>
                    <a:pt x="26049" y="53136"/>
                  </a:lnTo>
                  <a:cubicBezTo>
                    <a:pt x="29161" y="63855"/>
                    <a:pt x="38612" y="70425"/>
                    <a:pt x="51406" y="70425"/>
                  </a:cubicBezTo>
                  <a:cubicBezTo>
                    <a:pt x="61434" y="70425"/>
                    <a:pt x="71116" y="67889"/>
                    <a:pt x="80221" y="62472"/>
                  </a:cubicBezTo>
                  <a:lnTo>
                    <a:pt x="80221" y="82527"/>
                  </a:lnTo>
                  <a:cubicBezTo>
                    <a:pt x="70539" y="88059"/>
                    <a:pt x="59820" y="90711"/>
                    <a:pt x="48755" y="90711"/>
                  </a:cubicBezTo>
                  <a:cubicBezTo>
                    <a:pt x="21323" y="90711"/>
                    <a:pt x="0" y="73767"/>
                    <a:pt x="0" y="46335"/>
                  </a:cubicBezTo>
                  <a:close/>
                  <a:moveTo>
                    <a:pt x="62702" y="36999"/>
                  </a:moveTo>
                  <a:cubicBezTo>
                    <a:pt x="61549" y="26856"/>
                    <a:pt x="55325" y="19018"/>
                    <a:pt x="44490" y="19018"/>
                  </a:cubicBezTo>
                  <a:cubicBezTo>
                    <a:pt x="33656" y="19018"/>
                    <a:pt x="27201" y="26625"/>
                    <a:pt x="25127" y="36999"/>
                  </a:cubicBezTo>
                  <a:lnTo>
                    <a:pt x="62586" y="36999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01" name="Freeform: Shape 600">
              <a:extLst>
                <a:ext uri="{FF2B5EF4-FFF2-40B4-BE49-F238E27FC236}">
                  <a16:creationId xmlns:a16="http://schemas.microsoft.com/office/drawing/2014/main" id="{9ACA230B-45D4-44CC-65DA-833D48392D7E}"/>
                </a:ext>
              </a:extLst>
            </p:cNvPr>
            <p:cNvSpPr/>
            <p:nvPr/>
          </p:nvSpPr>
          <p:spPr>
            <a:xfrm>
              <a:off x="4064315" y="9283195"/>
              <a:ext cx="74112" cy="90595"/>
            </a:xfrm>
            <a:custGeom>
              <a:avLst/>
              <a:gdLst>
                <a:gd name="connsiteX0" fmla="*/ 49908 w 74112"/>
                <a:gd name="connsiteY0" fmla="*/ 68811 h 90595"/>
                <a:gd name="connsiteX1" fmla="*/ 74112 w 74112"/>
                <a:gd name="connsiteY1" fmla="*/ 61549 h 90595"/>
                <a:gd name="connsiteX2" fmla="*/ 74112 w 74112"/>
                <a:gd name="connsiteY2" fmla="*/ 84025 h 90595"/>
                <a:gd name="connsiteX3" fmla="*/ 46796 w 74112"/>
                <a:gd name="connsiteY3" fmla="*/ 90595 h 90595"/>
                <a:gd name="connsiteX4" fmla="*/ 0 w 74112"/>
                <a:gd name="connsiteY4" fmla="*/ 45298 h 90595"/>
                <a:gd name="connsiteX5" fmla="*/ 47026 w 74112"/>
                <a:gd name="connsiteY5" fmla="*/ 0 h 90595"/>
                <a:gd name="connsiteX6" fmla="*/ 73882 w 74112"/>
                <a:gd name="connsiteY6" fmla="*/ 7261 h 90595"/>
                <a:gd name="connsiteX7" fmla="*/ 73882 w 74112"/>
                <a:gd name="connsiteY7" fmla="*/ 31467 h 90595"/>
                <a:gd name="connsiteX8" fmla="*/ 49331 w 74112"/>
                <a:gd name="connsiteY8" fmla="*/ 21784 h 90595"/>
                <a:gd name="connsiteX9" fmla="*/ 24781 w 74112"/>
                <a:gd name="connsiteY9" fmla="*/ 45183 h 90595"/>
                <a:gd name="connsiteX10" fmla="*/ 50023 w 74112"/>
                <a:gd name="connsiteY10" fmla="*/ 68811 h 90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112" h="90595">
                  <a:moveTo>
                    <a:pt x="49908" y="68811"/>
                  </a:moveTo>
                  <a:cubicBezTo>
                    <a:pt x="58668" y="68811"/>
                    <a:pt x="66966" y="66736"/>
                    <a:pt x="74112" y="61549"/>
                  </a:cubicBezTo>
                  <a:lnTo>
                    <a:pt x="74112" y="84025"/>
                  </a:lnTo>
                  <a:cubicBezTo>
                    <a:pt x="65583" y="88635"/>
                    <a:pt x="56363" y="90595"/>
                    <a:pt x="46796" y="90595"/>
                  </a:cubicBezTo>
                  <a:cubicBezTo>
                    <a:pt x="19479" y="90595"/>
                    <a:pt x="0" y="72269"/>
                    <a:pt x="0" y="45298"/>
                  </a:cubicBezTo>
                  <a:cubicBezTo>
                    <a:pt x="0" y="18327"/>
                    <a:pt x="20055" y="0"/>
                    <a:pt x="47026" y="0"/>
                  </a:cubicBezTo>
                  <a:cubicBezTo>
                    <a:pt x="56708" y="0"/>
                    <a:pt x="65929" y="2305"/>
                    <a:pt x="73882" y="7261"/>
                  </a:cubicBezTo>
                  <a:lnTo>
                    <a:pt x="73882" y="31467"/>
                  </a:lnTo>
                  <a:cubicBezTo>
                    <a:pt x="67312" y="25127"/>
                    <a:pt x="58668" y="21784"/>
                    <a:pt x="49331" y="21784"/>
                  </a:cubicBezTo>
                  <a:cubicBezTo>
                    <a:pt x="35155" y="21784"/>
                    <a:pt x="24781" y="31120"/>
                    <a:pt x="24781" y="45183"/>
                  </a:cubicBezTo>
                  <a:cubicBezTo>
                    <a:pt x="24781" y="59244"/>
                    <a:pt x="35500" y="68811"/>
                    <a:pt x="50023" y="68811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02" name="Freeform: Shape 601">
              <a:extLst>
                <a:ext uri="{FF2B5EF4-FFF2-40B4-BE49-F238E27FC236}">
                  <a16:creationId xmlns:a16="http://schemas.microsoft.com/office/drawing/2014/main" id="{97F91ED7-A27F-4FDC-763D-4DF038A094A5}"/>
                </a:ext>
              </a:extLst>
            </p:cNvPr>
            <p:cNvSpPr/>
            <p:nvPr/>
          </p:nvSpPr>
          <p:spPr>
            <a:xfrm>
              <a:off x="4156408" y="9259798"/>
              <a:ext cx="56016" cy="113992"/>
            </a:xfrm>
            <a:custGeom>
              <a:avLst/>
              <a:gdLst>
                <a:gd name="connsiteX0" fmla="*/ 33310 w 56016"/>
                <a:gd name="connsiteY0" fmla="*/ 113993 h 113992"/>
                <a:gd name="connsiteX1" fmla="*/ 0 w 56016"/>
                <a:gd name="connsiteY1" fmla="*/ 79299 h 113992"/>
                <a:gd name="connsiteX2" fmla="*/ 0 w 56016"/>
                <a:gd name="connsiteY2" fmla="*/ 0 h 113992"/>
                <a:gd name="connsiteX3" fmla="*/ 23974 w 56016"/>
                <a:gd name="connsiteY3" fmla="*/ 0 h 113992"/>
                <a:gd name="connsiteX4" fmla="*/ 23974 w 56016"/>
                <a:gd name="connsiteY4" fmla="*/ 25242 h 113992"/>
                <a:gd name="connsiteX5" fmla="*/ 55210 w 56016"/>
                <a:gd name="connsiteY5" fmla="*/ 25242 h 113992"/>
                <a:gd name="connsiteX6" fmla="*/ 55210 w 56016"/>
                <a:gd name="connsiteY6" fmla="*/ 45643 h 113992"/>
                <a:gd name="connsiteX7" fmla="*/ 23974 w 56016"/>
                <a:gd name="connsiteY7" fmla="*/ 45643 h 113992"/>
                <a:gd name="connsiteX8" fmla="*/ 23974 w 56016"/>
                <a:gd name="connsiteY8" fmla="*/ 78146 h 113992"/>
                <a:gd name="connsiteX9" fmla="*/ 38267 w 56016"/>
                <a:gd name="connsiteY9" fmla="*/ 92093 h 113992"/>
                <a:gd name="connsiteX10" fmla="*/ 56017 w 56016"/>
                <a:gd name="connsiteY10" fmla="*/ 87022 h 113992"/>
                <a:gd name="connsiteX11" fmla="*/ 56017 w 56016"/>
                <a:gd name="connsiteY11" fmla="*/ 107999 h 113992"/>
                <a:gd name="connsiteX12" fmla="*/ 33195 w 56016"/>
                <a:gd name="connsiteY12" fmla="*/ 113993 h 1139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6016" h="113992">
                  <a:moveTo>
                    <a:pt x="33310" y="113993"/>
                  </a:moveTo>
                  <a:cubicBezTo>
                    <a:pt x="12564" y="113993"/>
                    <a:pt x="0" y="103965"/>
                    <a:pt x="0" y="79299"/>
                  </a:cubicBezTo>
                  <a:lnTo>
                    <a:pt x="0" y="0"/>
                  </a:lnTo>
                  <a:lnTo>
                    <a:pt x="23974" y="0"/>
                  </a:lnTo>
                  <a:lnTo>
                    <a:pt x="23974" y="25242"/>
                  </a:lnTo>
                  <a:lnTo>
                    <a:pt x="55210" y="25242"/>
                  </a:lnTo>
                  <a:lnTo>
                    <a:pt x="55210" y="45643"/>
                  </a:lnTo>
                  <a:lnTo>
                    <a:pt x="23974" y="45643"/>
                  </a:lnTo>
                  <a:lnTo>
                    <a:pt x="23974" y="78146"/>
                  </a:lnTo>
                  <a:cubicBezTo>
                    <a:pt x="23974" y="87944"/>
                    <a:pt x="30199" y="92093"/>
                    <a:pt x="38267" y="92093"/>
                  </a:cubicBezTo>
                  <a:cubicBezTo>
                    <a:pt x="44721" y="92093"/>
                    <a:pt x="50715" y="90479"/>
                    <a:pt x="56017" y="87022"/>
                  </a:cubicBezTo>
                  <a:lnTo>
                    <a:pt x="56017" y="107999"/>
                  </a:lnTo>
                  <a:cubicBezTo>
                    <a:pt x="49793" y="112148"/>
                    <a:pt x="41840" y="113993"/>
                    <a:pt x="33195" y="113993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03" name="Freeform: Shape 602">
              <a:extLst>
                <a:ext uri="{FF2B5EF4-FFF2-40B4-BE49-F238E27FC236}">
                  <a16:creationId xmlns:a16="http://schemas.microsoft.com/office/drawing/2014/main" id="{8B4BE4F6-450C-507A-5D17-FD4C85894217}"/>
                </a:ext>
              </a:extLst>
            </p:cNvPr>
            <p:cNvSpPr/>
            <p:nvPr/>
          </p:nvSpPr>
          <p:spPr>
            <a:xfrm>
              <a:off x="4221761" y="9283195"/>
              <a:ext cx="87367" cy="90710"/>
            </a:xfrm>
            <a:custGeom>
              <a:avLst/>
              <a:gdLst>
                <a:gd name="connsiteX0" fmla="*/ 0 w 87367"/>
                <a:gd name="connsiteY0" fmla="*/ 46104 h 90710"/>
                <a:gd name="connsiteX1" fmla="*/ 44606 w 87367"/>
                <a:gd name="connsiteY1" fmla="*/ 0 h 90710"/>
                <a:gd name="connsiteX2" fmla="*/ 87367 w 87367"/>
                <a:gd name="connsiteY2" fmla="*/ 43108 h 90710"/>
                <a:gd name="connsiteX3" fmla="*/ 86907 w 87367"/>
                <a:gd name="connsiteY3" fmla="*/ 53136 h 90710"/>
                <a:gd name="connsiteX4" fmla="*/ 26049 w 87367"/>
                <a:gd name="connsiteY4" fmla="*/ 53136 h 90710"/>
                <a:gd name="connsiteX5" fmla="*/ 51406 w 87367"/>
                <a:gd name="connsiteY5" fmla="*/ 70425 h 90710"/>
                <a:gd name="connsiteX6" fmla="*/ 80221 w 87367"/>
                <a:gd name="connsiteY6" fmla="*/ 62472 h 90710"/>
                <a:gd name="connsiteX7" fmla="*/ 80221 w 87367"/>
                <a:gd name="connsiteY7" fmla="*/ 82527 h 90710"/>
                <a:gd name="connsiteX8" fmla="*/ 48755 w 87367"/>
                <a:gd name="connsiteY8" fmla="*/ 90711 h 90710"/>
                <a:gd name="connsiteX9" fmla="*/ 0 w 87367"/>
                <a:gd name="connsiteY9" fmla="*/ 46335 h 90710"/>
                <a:gd name="connsiteX10" fmla="*/ 62702 w 87367"/>
                <a:gd name="connsiteY10" fmla="*/ 36999 h 90710"/>
                <a:gd name="connsiteX11" fmla="*/ 44491 w 87367"/>
                <a:gd name="connsiteY11" fmla="*/ 19018 h 90710"/>
                <a:gd name="connsiteX12" fmla="*/ 25127 w 87367"/>
                <a:gd name="connsiteY12" fmla="*/ 36999 h 90710"/>
                <a:gd name="connsiteX13" fmla="*/ 62586 w 87367"/>
                <a:gd name="connsiteY13" fmla="*/ 36999 h 907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7367" h="90710">
                  <a:moveTo>
                    <a:pt x="0" y="46104"/>
                  </a:moveTo>
                  <a:cubicBezTo>
                    <a:pt x="0" y="19479"/>
                    <a:pt x="17750" y="0"/>
                    <a:pt x="44606" y="0"/>
                  </a:cubicBezTo>
                  <a:cubicBezTo>
                    <a:pt x="69848" y="0"/>
                    <a:pt x="87367" y="17981"/>
                    <a:pt x="87367" y="43108"/>
                  </a:cubicBezTo>
                  <a:cubicBezTo>
                    <a:pt x="87367" y="46566"/>
                    <a:pt x="87252" y="49793"/>
                    <a:pt x="86907" y="53136"/>
                  </a:cubicBezTo>
                  <a:lnTo>
                    <a:pt x="26049" y="53136"/>
                  </a:lnTo>
                  <a:cubicBezTo>
                    <a:pt x="29161" y="63855"/>
                    <a:pt x="38612" y="70425"/>
                    <a:pt x="51406" y="70425"/>
                  </a:cubicBezTo>
                  <a:cubicBezTo>
                    <a:pt x="61434" y="70425"/>
                    <a:pt x="71116" y="67889"/>
                    <a:pt x="80221" y="62472"/>
                  </a:cubicBezTo>
                  <a:lnTo>
                    <a:pt x="80221" y="82527"/>
                  </a:lnTo>
                  <a:cubicBezTo>
                    <a:pt x="70539" y="88059"/>
                    <a:pt x="59820" y="90711"/>
                    <a:pt x="48755" y="90711"/>
                  </a:cubicBezTo>
                  <a:cubicBezTo>
                    <a:pt x="21323" y="90711"/>
                    <a:pt x="0" y="73767"/>
                    <a:pt x="0" y="46335"/>
                  </a:cubicBezTo>
                  <a:close/>
                  <a:moveTo>
                    <a:pt x="62702" y="36999"/>
                  </a:moveTo>
                  <a:cubicBezTo>
                    <a:pt x="61549" y="26856"/>
                    <a:pt x="55325" y="19018"/>
                    <a:pt x="44491" y="19018"/>
                  </a:cubicBezTo>
                  <a:cubicBezTo>
                    <a:pt x="33656" y="19018"/>
                    <a:pt x="27202" y="26625"/>
                    <a:pt x="25127" y="36999"/>
                  </a:cubicBezTo>
                  <a:lnTo>
                    <a:pt x="62586" y="36999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04" name="Freeform: Shape 603">
              <a:extLst>
                <a:ext uri="{FF2B5EF4-FFF2-40B4-BE49-F238E27FC236}">
                  <a16:creationId xmlns:a16="http://schemas.microsoft.com/office/drawing/2014/main" id="{36B80EA9-0AF0-B946-F25F-A785831E532C}"/>
                </a:ext>
              </a:extLst>
            </p:cNvPr>
            <p:cNvSpPr/>
            <p:nvPr/>
          </p:nvSpPr>
          <p:spPr>
            <a:xfrm>
              <a:off x="4320424" y="9242278"/>
              <a:ext cx="93245" cy="131397"/>
            </a:xfrm>
            <a:custGeom>
              <a:avLst/>
              <a:gdLst>
                <a:gd name="connsiteX0" fmla="*/ 69041 w 93245"/>
                <a:gd name="connsiteY0" fmla="*/ 119871 h 131397"/>
                <a:gd name="connsiteX1" fmla="*/ 43338 w 93245"/>
                <a:gd name="connsiteY1" fmla="*/ 131397 h 131397"/>
                <a:gd name="connsiteX2" fmla="*/ 0 w 93245"/>
                <a:gd name="connsiteY2" fmla="*/ 86445 h 131397"/>
                <a:gd name="connsiteX3" fmla="*/ 43338 w 93245"/>
                <a:gd name="connsiteY3" fmla="*/ 40803 h 131397"/>
                <a:gd name="connsiteX4" fmla="*/ 69041 w 93245"/>
                <a:gd name="connsiteY4" fmla="*/ 52559 h 131397"/>
                <a:gd name="connsiteX5" fmla="*/ 69041 w 93245"/>
                <a:gd name="connsiteY5" fmla="*/ 0 h 131397"/>
                <a:gd name="connsiteX6" fmla="*/ 93246 w 93245"/>
                <a:gd name="connsiteY6" fmla="*/ 0 h 131397"/>
                <a:gd name="connsiteX7" fmla="*/ 93246 w 93245"/>
                <a:gd name="connsiteY7" fmla="*/ 129668 h 131397"/>
                <a:gd name="connsiteX8" fmla="*/ 69041 w 93245"/>
                <a:gd name="connsiteY8" fmla="*/ 129668 h 131397"/>
                <a:gd name="connsiteX9" fmla="*/ 69041 w 93245"/>
                <a:gd name="connsiteY9" fmla="*/ 119756 h 131397"/>
                <a:gd name="connsiteX10" fmla="*/ 24666 w 93245"/>
                <a:gd name="connsiteY10" fmla="*/ 86561 h 131397"/>
                <a:gd name="connsiteX11" fmla="*/ 46681 w 93245"/>
                <a:gd name="connsiteY11" fmla="*/ 109152 h 131397"/>
                <a:gd name="connsiteX12" fmla="*/ 69156 w 93245"/>
                <a:gd name="connsiteY12" fmla="*/ 86561 h 131397"/>
                <a:gd name="connsiteX13" fmla="*/ 46681 w 93245"/>
                <a:gd name="connsiteY13" fmla="*/ 63163 h 131397"/>
                <a:gd name="connsiteX14" fmla="*/ 24666 w 93245"/>
                <a:gd name="connsiteY14" fmla="*/ 86561 h 131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3245" h="131397">
                  <a:moveTo>
                    <a:pt x="69041" y="119871"/>
                  </a:moveTo>
                  <a:cubicBezTo>
                    <a:pt x="62702" y="127133"/>
                    <a:pt x="53827" y="131397"/>
                    <a:pt x="43338" y="131397"/>
                  </a:cubicBezTo>
                  <a:cubicBezTo>
                    <a:pt x="17866" y="131397"/>
                    <a:pt x="0" y="112379"/>
                    <a:pt x="0" y="86445"/>
                  </a:cubicBezTo>
                  <a:cubicBezTo>
                    <a:pt x="0" y="60512"/>
                    <a:pt x="17981" y="40803"/>
                    <a:pt x="43338" y="40803"/>
                  </a:cubicBezTo>
                  <a:cubicBezTo>
                    <a:pt x="53942" y="40803"/>
                    <a:pt x="62702" y="45183"/>
                    <a:pt x="69041" y="52559"/>
                  </a:cubicBezTo>
                  <a:lnTo>
                    <a:pt x="69041" y="0"/>
                  </a:lnTo>
                  <a:lnTo>
                    <a:pt x="93246" y="0"/>
                  </a:lnTo>
                  <a:lnTo>
                    <a:pt x="93246" y="129668"/>
                  </a:lnTo>
                  <a:lnTo>
                    <a:pt x="69041" y="129668"/>
                  </a:lnTo>
                  <a:lnTo>
                    <a:pt x="69041" y="119756"/>
                  </a:lnTo>
                  <a:close/>
                  <a:moveTo>
                    <a:pt x="24666" y="86561"/>
                  </a:moveTo>
                  <a:cubicBezTo>
                    <a:pt x="24666" y="99701"/>
                    <a:pt x="34002" y="109152"/>
                    <a:pt x="46681" y="109152"/>
                  </a:cubicBezTo>
                  <a:cubicBezTo>
                    <a:pt x="59359" y="109152"/>
                    <a:pt x="69156" y="99816"/>
                    <a:pt x="69156" y="86561"/>
                  </a:cubicBezTo>
                  <a:cubicBezTo>
                    <a:pt x="69156" y="73306"/>
                    <a:pt x="59705" y="63163"/>
                    <a:pt x="46681" y="63163"/>
                  </a:cubicBezTo>
                  <a:cubicBezTo>
                    <a:pt x="33656" y="63163"/>
                    <a:pt x="24666" y="73075"/>
                    <a:pt x="24666" y="86561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05" name="Freeform: Shape 604">
              <a:extLst>
                <a:ext uri="{FF2B5EF4-FFF2-40B4-BE49-F238E27FC236}">
                  <a16:creationId xmlns:a16="http://schemas.microsoft.com/office/drawing/2014/main" id="{D399FD6C-0736-3B51-05A3-1E15562F2856}"/>
                </a:ext>
              </a:extLst>
            </p:cNvPr>
            <p:cNvSpPr/>
            <p:nvPr/>
          </p:nvSpPr>
          <p:spPr>
            <a:xfrm>
              <a:off x="4474758" y="9242393"/>
              <a:ext cx="107999" cy="131397"/>
            </a:xfrm>
            <a:custGeom>
              <a:avLst/>
              <a:gdLst>
                <a:gd name="connsiteX0" fmla="*/ 230 w 107999"/>
                <a:gd name="connsiteY0" fmla="*/ 0 h 131397"/>
                <a:gd name="connsiteX1" fmla="*/ 25472 w 107999"/>
                <a:gd name="connsiteY1" fmla="*/ 0 h 131397"/>
                <a:gd name="connsiteX2" fmla="*/ 25472 w 107999"/>
                <a:gd name="connsiteY2" fmla="*/ 76764 h 131397"/>
                <a:gd name="connsiteX3" fmla="*/ 54172 w 107999"/>
                <a:gd name="connsiteY3" fmla="*/ 107999 h 131397"/>
                <a:gd name="connsiteX4" fmla="*/ 82987 w 107999"/>
                <a:gd name="connsiteY4" fmla="*/ 76764 h 131397"/>
                <a:gd name="connsiteX5" fmla="*/ 82987 w 107999"/>
                <a:gd name="connsiteY5" fmla="*/ 0 h 131397"/>
                <a:gd name="connsiteX6" fmla="*/ 107999 w 107999"/>
                <a:gd name="connsiteY6" fmla="*/ 0 h 131397"/>
                <a:gd name="connsiteX7" fmla="*/ 107999 w 107999"/>
                <a:gd name="connsiteY7" fmla="*/ 77109 h 131397"/>
                <a:gd name="connsiteX8" fmla="*/ 53826 w 107999"/>
                <a:gd name="connsiteY8" fmla="*/ 131397 h 131397"/>
                <a:gd name="connsiteX9" fmla="*/ 0 w 107999"/>
                <a:gd name="connsiteY9" fmla="*/ 77109 h 131397"/>
                <a:gd name="connsiteX10" fmla="*/ 0 w 107999"/>
                <a:gd name="connsiteY10" fmla="*/ 0 h 131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7999" h="131397">
                  <a:moveTo>
                    <a:pt x="230" y="0"/>
                  </a:moveTo>
                  <a:lnTo>
                    <a:pt x="25472" y="0"/>
                  </a:lnTo>
                  <a:lnTo>
                    <a:pt x="25472" y="76764"/>
                  </a:lnTo>
                  <a:cubicBezTo>
                    <a:pt x="25472" y="96128"/>
                    <a:pt x="36537" y="107999"/>
                    <a:pt x="54172" y="107999"/>
                  </a:cubicBezTo>
                  <a:cubicBezTo>
                    <a:pt x="71807" y="107999"/>
                    <a:pt x="82987" y="96012"/>
                    <a:pt x="82987" y="76764"/>
                  </a:cubicBezTo>
                  <a:lnTo>
                    <a:pt x="82987" y="0"/>
                  </a:lnTo>
                  <a:lnTo>
                    <a:pt x="107999" y="0"/>
                  </a:lnTo>
                  <a:lnTo>
                    <a:pt x="107999" y="77109"/>
                  </a:lnTo>
                  <a:cubicBezTo>
                    <a:pt x="107999" y="109958"/>
                    <a:pt x="85984" y="131397"/>
                    <a:pt x="53826" y="131397"/>
                  </a:cubicBezTo>
                  <a:cubicBezTo>
                    <a:pt x="21669" y="131397"/>
                    <a:pt x="0" y="109958"/>
                    <a:pt x="0" y="7710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06" name="Freeform: Shape 605">
              <a:extLst>
                <a:ext uri="{FF2B5EF4-FFF2-40B4-BE49-F238E27FC236}">
                  <a16:creationId xmlns:a16="http://schemas.microsoft.com/office/drawing/2014/main" id="{5858DBC5-9673-1D1F-DB23-65DC1D91B173}"/>
                </a:ext>
              </a:extLst>
            </p:cNvPr>
            <p:cNvSpPr/>
            <p:nvPr/>
          </p:nvSpPr>
          <p:spPr>
            <a:xfrm>
              <a:off x="4601660" y="9240895"/>
              <a:ext cx="87482" cy="132895"/>
            </a:xfrm>
            <a:custGeom>
              <a:avLst/>
              <a:gdLst>
                <a:gd name="connsiteX0" fmla="*/ 27778 w 87482"/>
                <a:gd name="connsiteY0" fmla="*/ 35385 h 132895"/>
                <a:gd name="connsiteX1" fmla="*/ 38497 w 87482"/>
                <a:gd name="connsiteY1" fmla="*/ 48870 h 132895"/>
                <a:gd name="connsiteX2" fmla="*/ 64431 w 87482"/>
                <a:gd name="connsiteY2" fmla="*/ 61665 h 132895"/>
                <a:gd name="connsiteX3" fmla="*/ 87483 w 87482"/>
                <a:gd name="connsiteY3" fmla="*/ 93131 h 132895"/>
                <a:gd name="connsiteX4" fmla="*/ 40918 w 87482"/>
                <a:gd name="connsiteY4" fmla="*/ 132896 h 132895"/>
                <a:gd name="connsiteX5" fmla="*/ 0 w 87482"/>
                <a:gd name="connsiteY5" fmla="*/ 120678 h 132895"/>
                <a:gd name="connsiteX6" fmla="*/ 0 w 87482"/>
                <a:gd name="connsiteY6" fmla="*/ 91978 h 132895"/>
                <a:gd name="connsiteX7" fmla="*/ 41494 w 87482"/>
                <a:gd name="connsiteY7" fmla="*/ 111227 h 132895"/>
                <a:gd name="connsiteX8" fmla="*/ 60166 w 87482"/>
                <a:gd name="connsiteY8" fmla="*/ 97741 h 132895"/>
                <a:gd name="connsiteX9" fmla="*/ 48640 w 87482"/>
                <a:gd name="connsiteY9" fmla="*/ 83218 h 132895"/>
                <a:gd name="connsiteX10" fmla="*/ 24205 w 87482"/>
                <a:gd name="connsiteY10" fmla="*/ 71462 h 132895"/>
                <a:gd name="connsiteX11" fmla="*/ 1037 w 87482"/>
                <a:gd name="connsiteY11" fmla="*/ 37806 h 132895"/>
                <a:gd name="connsiteX12" fmla="*/ 45298 w 87482"/>
                <a:gd name="connsiteY12" fmla="*/ 0 h 132895"/>
                <a:gd name="connsiteX13" fmla="*/ 80567 w 87482"/>
                <a:gd name="connsiteY13" fmla="*/ 9106 h 132895"/>
                <a:gd name="connsiteX14" fmla="*/ 80567 w 87482"/>
                <a:gd name="connsiteY14" fmla="*/ 36192 h 132895"/>
                <a:gd name="connsiteX15" fmla="*/ 45643 w 87482"/>
                <a:gd name="connsiteY15" fmla="*/ 21554 h 132895"/>
                <a:gd name="connsiteX16" fmla="*/ 27893 w 87482"/>
                <a:gd name="connsiteY16" fmla="*/ 35500 h 1328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87482" h="132895">
                  <a:moveTo>
                    <a:pt x="27778" y="35385"/>
                  </a:moveTo>
                  <a:cubicBezTo>
                    <a:pt x="27778" y="41379"/>
                    <a:pt x="31582" y="45182"/>
                    <a:pt x="38497" y="48870"/>
                  </a:cubicBezTo>
                  <a:lnTo>
                    <a:pt x="64431" y="61665"/>
                  </a:lnTo>
                  <a:cubicBezTo>
                    <a:pt x="79991" y="69272"/>
                    <a:pt x="87483" y="78608"/>
                    <a:pt x="87483" y="93131"/>
                  </a:cubicBezTo>
                  <a:cubicBezTo>
                    <a:pt x="87483" y="117335"/>
                    <a:pt x="67889" y="132896"/>
                    <a:pt x="40918" y="132896"/>
                  </a:cubicBezTo>
                  <a:cubicBezTo>
                    <a:pt x="26164" y="132896"/>
                    <a:pt x="11641" y="129323"/>
                    <a:pt x="0" y="120678"/>
                  </a:cubicBezTo>
                  <a:lnTo>
                    <a:pt x="0" y="91978"/>
                  </a:lnTo>
                  <a:cubicBezTo>
                    <a:pt x="14523" y="105118"/>
                    <a:pt x="29737" y="111227"/>
                    <a:pt x="41494" y="111227"/>
                  </a:cubicBezTo>
                  <a:cubicBezTo>
                    <a:pt x="51637" y="111227"/>
                    <a:pt x="60166" y="106847"/>
                    <a:pt x="60166" y="97741"/>
                  </a:cubicBezTo>
                  <a:cubicBezTo>
                    <a:pt x="60166" y="91171"/>
                    <a:pt x="57400" y="87944"/>
                    <a:pt x="48640" y="83218"/>
                  </a:cubicBezTo>
                  <a:lnTo>
                    <a:pt x="24205" y="71462"/>
                  </a:lnTo>
                  <a:cubicBezTo>
                    <a:pt x="9451" y="64431"/>
                    <a:pt x="1037" y="54749"/>
                    <a:pt x="1037" y="37806"/>
                  </a:cubicBezTo>
                  <a:cubicBezTo>
                    <a:pt x="1037" y="14523"/>
                    <a:pt x="20286" y="0"/>
                    <a:pt x="45298" y="0"/>
                  </a:cubicBezTo>
                  <a:cubicBezTo>
                    <a:pt x="57861" y="0"/>
                    <a:pt x="69963" y="2536"/>
                    <a:pt x="80567" y="9106"/>
                  </a:cubicBezTo>
                  <a:lnTo>
                    <a:pt x="80567" y="36192"/>
                  </a:lnTo>
                  <a:cubicBezTo>
                    <a:pt x="68465" y="26856"/>
                    <a:pt x="56593" y="21554"/>
                    <a:pt x="45643" y="21554"/>
                  </a:cubicBezTo>
                  <a:cubicBezTo>
                    <a:pt x="35731" y="21554"/>
                    <a:pt x="27893" y="26049"/>
                    <a:pt x="27893" y="35500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07" name="Freeform: Shape 606">
              <a:extLst>
                <a:ext uri="{FF2B5EF4-FFF2-40B4-BE49-F238E27FC236}">
                  <a16:creationId xmlns:a16="http://schemas.microsoft.com/office/drawing/2014/main" id="{C7BA4E5E-39E8-28E0-77B9-3F481DCEC3E6}"/>
                </a:ext>
              </a:extLst>
            </p:cNvPr>
            <p:cNvSpPr/>
            <p:nvPr/>
          </p:nvSpPr>
          <p:spPr>
            <a:xfrm>
              <a:off x="4706316" y="9242393"/>
              <a:ext cx="93476" cy="129783"/>
            </a:xfrm>
            <a:custGeom>
              <a:avLst/>
              <a:gdLst>
                <a:gd name="connsiteX0" fmla="*/ 0 w 93476"/>
                <a:gd name="connsiteY0" fmla="*/ 0 h 129783"/>
                <a:gd name="connsiteX1" fmla="*/ 46680 w 93476"/>
                <a:gd name="connsiteY1" fmla="*/ 0 h 129783"/>
                <a:gd name="connsiteX2" fmla="*/ 85869 w 93476"/>
                <a:gd name="connsiteY2" fmla="*/ 35500 h 129783"/>
                <a:gd name="connsiteX3" fmla="*/ 72384 w 93476"/>
                <a:gd name="connsiteY3" fmla="*/ 60743 h 129783"/>
                <a:gd name="connsiteX4" fmla="*/ 93476 w 93476"/>
                <a:gd name="connsiteY4" fmla="*/ 92555 h 129783"/>
                <a:gd name="connsiteX5" fmla="*/ 50599 w 93476"/>
                <a:gd name="connsiteY5" fmla="*/ 129783 h 129783"/>
                <a:gd name="connsiteX6" fmla="*/ 0 w 93476"/>
                <a:gd name="connsiteY6" fmla="*/ 129783 h 129783"/>
                <a:gd name="connsiteX7" fmla="*/ 0 w 93476"/>
                <a:gd name="connsiteY7" fmla="*/ 115 h 129783"/>
                <a:gd name="connsiteX8" fmla="*/ 25011 w 93476"/>
                <a:gd name="connsiteY8" fmla="*/ 21669 h 129783"/>
                <a:gd name="connsiteX9" fmla="*/ 25011 w 93476"/>
                <a:gd name="connsiteY9" fmla="*/ 52559 h 129783"/>
                <a:gd name="connsiteX10" fmla="*/ 43799 w 93476"/>
                <a:gd name="connsiteY10" fmla="*/ 52559 h 129783"/>
                <a:gd name="connsiteX11" fmla="*/ 60396 w 93476"/>
                <a:gd name="connsiteY11" fmla="*/ 36999 h 129783"/>
                <a:gd name="connsiteX12" fmla="*/ 43453 w 93476"/>
                <a:gd name="connsiteY12" fmla="*/ 21669 h 129783"/>
                <a:gd name="connsiteX13" fmla="*/ 25011 w 93476"/>
                <a:gd name="connsiteY13" fmla="*/ 21669 h 129783"/>
                <a:gd name="connsiteX14" fmla="*/ 25011 w 93476"/>
                <a:gd name="connsiteY14" fmla="*/ 73652 h 129783"/>
                <a:gd name="connsiteX15" fmla="*/ 25011 w 93476"/>
                <a:gd name="connsiteY15" fmla="*/ 108114 h 129783"/>
                <a:gd name="connsiteX16" fmla="*/ 49216 w 93476"/>
                <a:gd name="connsiteY16" fmla="*/ 108114 h 129783"/>
                <a:gd name="connsiteX17" fmla="*/ 67658 w 93476"/>
                <a:gd name="connsiteY17" fmla="*/ 91171 h 129783"/>
                <a:gd name="connsiteX18" fmla="*/ 49216 w 93476"/>
                <a:gd name="connsiteY18" fmla="*/ 73652 h 129783"/>
                <a:gd name="connsiteX19" fmla="*/ 25011 w 93476"/>
                <a:gd name="connsiteY19" fmla="*/ 73652 h 129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93476" h="129783">
                  <a:moveTo>
                    <a:pt x="0" y="0"/>
                  </a:moveTo>
                  <a:lnTo>
                    <a:pt x="46680" y="0"/>
                  </a:lnTo>
                  <a:cubicBezTo>
                    <a:pt x="68926" y="0"/>
                    <a:pt x="85869" y="13371"/>
                    <a:pt x="85869" y="35500"/>
                  </a:cubicBezTo>
                  <a:cubicBezTo>
                    <a:pt x="85869" y="46680"/>
                    <a:pt x="80682" y="54979"/>
                    <a:pt x="72384" y="60743"/>
                  </a:cubicBezTo>
                  <a:cubicBezTo>
                    <a:pt x="84947" y="66621"/>
                    <a:pt x="93476" y="77570"/>
                    <a:pt x="93476" y="92555"/>
                  </a:cubicBezTo>
                  <a:cubicBezTo>
                    <a:pt x="93476" y="115952"/>
                    <a:pt x="74689" y="129783"/>
                    <a:pt x="50599" y="129783"/>
                  </a:cubicBezTo>
                  <a:lnTo>
                    <a:pt x="0" y="129783"/>
                  </a:lnTo>
                  <a:lnTo>
                    <a:pt x="0" y="115"/>
                  </a:lnTo>
                  <a:close/>
                  <a:moveTo>
                    <a:pt x="25011" y="21669"/>
                  </a:moveTo>
                  <a:lnTo>
                    <a:pt x="25011" y="52559"/>
                  </a:lnTo>
                  <a:lnTo>
                    <a:pt x="43799" y="52559"/>
                  </a:lnTo>
                  <a:cubicBezTo>
                    <a:pt x="53942" y="52559"/>
                    <a:pt x="60396" y="46335"/>
                    <a:pt x="60396" y="36999"/>
                  </a:cubicBezTo>
                  <a:cubicBezTo>
                    <a:pt x="60396" y="27663"/>
                    <a:pt x="53481" y="21669"/>
                    <a:pt x="43453" y="21669"/>
                  </a:cubicBezTo>
                  <a:lnTo>
                    <a:pt x="25011" y="21669"/>
                  </a:lnTo>
                  <a:close/>
                  <a:moveTo>
                    <a:pt x="25011" y="73652"/>
                  </a:moveTo>
                  <a:lnTo>
                    <a:pt x="25011" y="108114"/>
                  </a:lnTo>
                  <a:lnTo>
                    <a:pt x="49216" y="108114"/>
                  </a:lnTo>
                  <a:cubicBezTo>
                    <a:pt x="60627" y="108114"/>
                    <a:pt x="67658" y="101775"/>
                    <a:pt x="67658" y="91171"/>
                  </a:cubicBezTo>
                  <a:cubicBezTo>
                    <a:pt x="67658" y="80567"/>
                    <a:pt x="60973" y="73652"/>
                    <a:pt x="49216" y="73652"/>
                  </a:cubicBezTo>
                  <a:lnTo>
                    <a:pt x="25011" y="73652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08" name="Freeform: Shape 607">
              <a:extLst>
                <a:ext uri="{FF2B5EF4-FFF2-40B4-BE49-F238E27FC236}">
                  <a16:creationId xmlns:a16="http://schemas.microsoft.com/office/drawing/2014/main" id="{688E55C5-E1D4-C947-6A2F-3A4262616C66}"/>
                </a:ext>
              </a:extLst>
            </p:cNvPr>
            <p:cNvSpPr/>
            <p:nvPr/>
          </p:nvSpPr>
          <p:spPr>
            <a:xfrm>
              <a:off x="4849701" y="9242278"/>
              <a:ext cx="93360" cy="131397"/>
            </a:xfrm>
            <a:custGeom>
              <a:avLst/>
              <a:gdLst>
                <a:gd name="connsiteX0" fmla="*/ 69156 w 93360"/>
                <a:gd name="connsiteY0" fmla="*/ 119871 h 131397"/>
                <a:gd name="connsiteX1" fmla="*/ 43338 w 93360"/>
                <a:gd name="connsiteY1" fmla="*/ 131397 h 131397"/>
                <a:gd name="connsiteX2" fmla="*/ 0 w 93360"/>
                <a:gd name="connsiteY2" fmla="*/ 86445 h 131397"/>
                <a:gd name="connsiteX3" fmla="*/ 43338 w 93360"/>
                <a:gd name="connsiteY3" fmla="*/ 40803 h 131397"/>
                <a:gd name="connsiteX4" fmla="*/ 69156 w 93360"/>
                <a:gd name="connsiteY4" fmla="*/ 52559 h 131397"/>
                <a:gd name="connsiteX5" fmla="*/ 69156 w 93360"/>
                <a:gd name="connsiteY5" fmla="*/ 0 h 131397"/>
                <a:gd name="connsiteX6" fmla="*/ 93361 w 93360"/>
                <a:gd name="connsiteY6" fmla="*/ 0 h 131397"/>
                <a:gd name="connsiteX7" fmla="*/ 93361 w 93360"/>
                <a:gd name="connsiteY7" fmla="*/ 129668 h 131397"/>
                <a:gd name="connsiteX8" fmla="*/ 69156 w 93360"/>
                <a:gd name="connsiteY8" fmla="*/ 129668 h 131397"/>
                <a:gd name="connsiteX9" fmla="*/ 69156 w 93360"/>
                <a:gd name="connsiteY9" fmla="*/ 119756 h 131397"/>
                <a:gd name="connsiteX10" fmla="*/ 24781 w 93360"/>
                <a:gd name="connsiteY10" fmla="*/ 86561 h 131397"/>
                <a:gd name="connsiteX11" fmla="*/ 46680 w 93360"/>
                <a:gd name="connsiteY11" fmla="*/ 109152 h 131397"/>
                <a:gd name="connsiteX12" fmla="*/ 69156 w 93360"/>
                <a:gd name="connsiteY12" fmla="*/ 86561 h 131397"/>
                <a:gd name="connsiteX13" fmla="*/ 46680 w 93360"/>
                <a:gd name="connsiteY13" fmla="*/ 63163 h 131397"/>
                <a:gd name="connsiteX14" fmla="*/ 24781 w 93360"/>
                <a:gd name="connsiteY14" fmla="*/ 86561 h 131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3360" h="131397">
                  <a:moveTo>
                    <a:pt x="69156" y="119871"/>
                  </a:moveTo>
                  <a:cubicBezTo>
                    <a:pt x="62817" y="127133"/>
                    <a:pt x="53942" y="131397"/>
                    <a:pt x="43338" y="131397"/>
                  </a:cubicBezTo>
                  <a:cubicBezTo>
                    <a:pt x="17981" y="131397"/>
                    <a:pt x="0" y="112379"/>
                    <a:pt x="0" y="86445"/>
                  </a:cubicBezTo>
                  <a:cubicBezTo>
                    <a:pt x="0" y="60512"/>
                    <a:pt x="17981" y="40803"/>
                    <a:pt x="43338" y="40803"/>
                  </a:cubicBezTo>
                  <a:cubicBezTo>
                    <a:pt x="53942" y="40803"/>
                    <a:pt x="62702" y="45183"/>
                    <a:pt x="69156" y="52559"/>
                  </a:cubicBezTo>
                  <a:lnTo>
                    <a:pt x="69156" y="0"/>
                  </a:lnTo>
                  <a:lnTo>
                    <a:pt x="93361" y="0"/>
                  </a:lnTo>
                  <a:lnTo>
                    <a:pt x="93361" y="129668"/>
                  </a:lnTo>
                  <a:lnTo>
                    <a:pt x="69156" y="129668"/>
                  </a:lnTo>
                  <a:lnTo>
                    <a:pt x="69156" y="119756"/>
                  </a:lnTo>
                  <a:close/>
                  <a:moveTo>
                    <a:pt x="24781" y="86561"/>
                  </a:moveTo>
                  <a:cubicBezTo>
                    <a:pt x="24781" y="99701"/>
                    <a:pt x="34117" y="109152"/>
                    <a:pt x="46680" y="109152"/>
                  </a:cubicBezTo>
                  <a:cubicBezTo>
                    <a:pt x="59244" y="109152"/>
                    <a:pt x="69156" y="99816"/>
                    <a:pt x="69156" y="86561"/>
                  </a:cubicBezTo>
                  <a:cubicBezTo>
                    <a:pt x="69156" y="73306"/>
                    <a:pt x="59589" y="63163"/>
                    <a:pt x="46680" y="63163"/>
                  </a:cubicBezTo>
                  <a:cubicBezTo>
                    <a:pt x="33771" y="63163"/>
                    <a:pt x="24781" y="73075"/>
                    <a:pt x="24781" y="86561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09" name="Freeform: Shape 608">
              <a:extLst>
                <a:ext uri="{FF2B5EF4-FFF2-40B4-BE49-F238E27FC236}">
                  <a16:creationId xmlns:a16="http://schemas.microsoft.com/office/drawing/2014/main" id="{60A830F7-5F23-6AF4-D3DA-3A80CE8B099E}"/>
                </a:ext>
              </a:extLst>
            </p:cNvPr>
            <p:cNvSpPr/>
            <p:nvPr/>
          </p:nvSpPr>
          <p:spPr>
            <a:xfrm>
              <a:off x="4960120" y="9283195"/>
              <a:ext cx="87367" cy="90710"/>
            </a:xfrm>
            <a:custGeom>
              <a:avLst/>
              <a:gdLst>
                <a:gd name="connsiteX0" fmla="*/ 0 w 87367"/>
                <a:gd name="connsiteY0" fmla="*/ 46104 h 90710"/>
                <a:gd name="connsiteX1" fmla="*/ 44606 w 87367"/>
                <a:gd name="connsiteY1" fmla="*/ 0 h 90710"/>
                <a:gd name="connsiteX2" fmla="*/ 87368 w 87367"/>
                <a:gd name="connsiteY2" fmla="*/ 43108 h 90710"/>
                <a:gd name="connsiteX3" fmla="*/ 86907 w 87367"/>
                <a:gd name="connsiteY3" fmla="*/ 53136 h 90710"/>
                <a:gd name="connsiteX4" fmla="*/ 26049 w 87367"/>
                <a:gd name="connsiteY4" fmla="*/ 53136 h 90710"/>
                <a:gd name="connsiteX5" fmla="*/ 51521 w 87367"/>
                <a:gd name="connsiteY5" fmla="*/ 70425 h 90710"/>
                <a:gd name="connsiteX6" fmla="*/ 80337 w 87367"/>
                <a:gd name="connsiteY6" fmla="*/ 62472 h 90710"/>
                <a:gd name="connsiteX7" fmla="*/ 80337 w 87367"/>
                <a:gd name="connsiteY7" fmla="*/ 82527 h 90710"/>
                <a:gd name="connsiteX8" fmla="*/ 48870 w 87367"/>
                <a:gd name="connsiteY8" fmla="*/ 90711 h 90710"/>
                <a:gd name="connsiteX9" fmla="*/ 115 w 87367"/>
                <a:gd name="connsiteY9" fmla="*/ 46335 h 90710"/>
                <a:gd name="connsiteX10" fmla="*/ 62817 w 87367"/>
                <a:gd name="connsiteY10" fmla="*/ 36999 h 90710"/>
                <a:gd name="connsiteX11" fmla="*/ 44606 w 87367"/>
                <a:gd name="connsiteY11" fmla="*/ 19018 h 90710"/>
                <a:gd name="connsiteX12" fmla="*/ 25242 w 87367"/>
                <a:gd name="connsiteY12" fmla="*/ 36999 h 90710"/>
                <a:gd name="connsiteX13" fmla="*/ 62702 w 87367"/>
                <a:gd name="connsiteY13" fmla="*/ 36999 h 907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7367" h="90710">
                  <a:moveTo>
                    <a:pt x="0" y="46104"/>
                  </a:moveTo>
                  <a:cubicBezTo>
                    <a:pt x="0" y="19479"/>
                    <a:pt x="17750" y="0"/>
                    <a:pt x="44606" y="0"/>
                  </a:cubicBezTo>
                  <a:cubicBezTo>
                    <a:pt x="69848" y="0"/>
                    <a:pt x="87368" y="17981"/>
                    <a:pt x="87368" y="43108"/>
                  </a:cubicBezTo>
                  <a:cubicBezTo>
                    <a:pt x="87368" y="46566"/>
                    <a:pt x="87137" y="49793"/>
                    <a:pt x="86907" y="53136"/>
                  </a:cubicBezTo>
                  <a:lnTo>
                    <a:pt x="26049" y="53136"/>
                  </a:lnTo>
                  <a:cubicBezTo>
                    <a:pt x="29161" y="63855"/>
                    <a:pt x="38612" y="70425"/>
                    <a:pt x="51521" y="70425"/>
                  </a:cubicBezTo>
                  <a:cubicBezTo>
                    <a:pt x="61549" y="70425"/>
                    <a:pt x="71231" y="67889"/>
                    <a:pt x="80337" y="62472"/>
                  </a:cubicBezTo>
                  <a:lnTo>
                    <a:pt x="80337" y="82527"/>
                  </a:lnTo>
                  <a:cubicBezTo>
                    <a:pt x="70655" y="88059"/>
                    <a:pt x="59936" y="90711"/>
                    <a:pt x="48870" y="90711"/>
                  </a:cubicBezTo>
                  <a:cubicBezTo>
                    <a:pt x="21323" y="90711"/>
                    <a:pt x="115" y="73767"/>
                    <a:pt x="115" y="46335"/>
                  </a:cubicBezTo>
                  <a:close/>
                  <a:moveTo>
                    <a:pt x="62817" y="36999"/>
                  </a:moveTo>
                  <a:cubicBezTo>
                    <a:pt x="61549" y="26856"/>
                    <a:pt x="55325" y="19018"/>
                    <a:pt x="44606" y="19018"/>
                  </a:cubicBezTo>
                  <a:cubicBezTo>
                    <a:pt x="33887" y="19018"/>
                    <a:pt x="27317" y="26625"/>
                    <a:pt x="25242" y="36999"/>
                  </a:cubicBezTo>
                  <a:lnTo>
                    <a:pt x="62702" y="36999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10" name="Freeform: Shape 609">
              <a:extLst>
                <a:ext uri="{FF2B5EF4-FFF2-40B4-BE49-F238E27FC236}">
                  <a16:creationId xmlns:a16="http://schemas.microsoft.com/office/drawing/2014/main" id="{A748AFB6-2BF7-1E48-9CD0-211F6D66BBBC}"/>
                </a:ext>
              </a:extLst>
            </p:cNvPr>
            <p:cNvSpPr/>
            <p:nvPr/>
          </p:nvSpPr>
          <p:spPr>
            <a:xfrm>
              <a:off x="5053366" y="9284925"/>
              <a:ext cx="94974" cy="90364"/>
            </a:xfrm>
            <a:custGeom>
              <a:avLst/>
              <a:gdLst>
                <a:gd name="connsiteX0" fmla="*/ 47487 w 94974"/>
                <a:gd name="connsiteY0" fmla="*/ 90365 h 90364"/>
                <a:gd name="connsiteX1" fmla="*/ 0 w 94974"/>
                <a:gd name="connsiteY1" fmla="*/ 0 h 90364"/>
                <a:gd name="connsiteX2" fmla="*/ 27893 w 94974"/>
                <a:gd name="connsiteY2" fmla="*/ 0 h 90364"/>
                <a:gd name="connsiteX3" fmla="*/ 48755 w 94974"/>
                <a:gd name="connsiteY3" fmla="*/ 43223 h 90364"/>
                <a:gd name="connsiteX4" fmla="*/ 69733 w 94974"/>
                <a:gd name="connsiteY4" fmla="*/ 0 h 90364"/>
                <a:gd name="connsiteX5" fmla="*/ 94975 w 94974"/>
                <a:gd name="connsiteY5" fmla="*/ 0 h 90364"/>
                <a:gd name="connsiteX6" fmla="*/ 47603 w 94974"/>
                <a:gd name="connsiteY6" fmla="*/ 90365 h 903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4974" h="90364">
                  <a:moveTo>
                    <a:pt x="47487" y="90365"/>
                  </a:moveTo>
                  <a:lnTo>
                    <a:pt x="0" y="0"/>
                  </a:lnTo>
                  <a:lnTo>
                    <a:pt x="27893" y="0"/>
                  </a:lnTo>
                  <a:lnTo>
                    <a:pt x="48755" y="43223"/>
                  </a:lnTo>
                  <a:lnTo>
                    <a:pt x="69733" y="0"/>
                  </a:lnTo>
                  <a:lnTo>
                    <a:pt x="94975" y="0"/>
                  </a:lnTo>
                  <a:lnTo>
                    <a:pt x="47603" y="90365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11" name="Freeform: Shape 610">
              <a:extLst>
                <a:ext uri="{FF2B5EF4-FFF2-40B4-BE49-F238E27FC236}">
                  <a16:creationId xmlns:a16="http://schemas.microsoft.com/office/drawing/2014/main" id="{A6CC31B3-4B51-52E7-0D10-140108BC6B4B}"/>
                </a:ext>
              </a:extLst>
            </p:cNvPr>
            <p:cNvSpPr/>
            <p:nvPr/>
          </p:nvSpPr>
          <p:spPr>
            <a:xfrm>
              <a:off x="5156870" y="9245506"/>
              <a:ext cx="35500" cy="126555"/>
            </a:xfrm>
            <a:custGeom>
              <a:avLst/>
              <a:gdLst>
                <a:gd name="connsiteX0" fmla="*/ 0 w 35500"/>
                <a:gd name="connsiteY0" fmla="*/ 13601 h 126555"/>
                <a:gd name="connsiteX1" fmla="*/ 13370 w 35500"/>
                <a:gd name="connsiteY1" fmla="*/ 0 h 126555"/>
                <a:gd name="connsiteX2" fmla="*/ 22361 w 35500"/>
                <a:gd name="connsiteY2" fmla="*/ 3342 h 126555"/>
                <a:gd name="connsiteX3" fmla="*/ 35500 w 35500"/>
                <a:gd name="connsiteY3" fmla="*/ 13370 h 126555"/>
                <a:gd name="connsiteX4" fmla="*/ 22591 w 35500"/>
                <a:gd name="connsiteY4" fmla="*/ 23628 h 126555"/>
                <a:gd name="connsiteX5" fmla="*/ 13485 w 35500"/>
                <a:gd name="connsiteY5" fmla="*/ 26855 h 126555"/>
                <a:gd name="connsiteX6" fmla="*/ 115 w 35500"/>
                <a:gd name="connsiteY6" fmla="*/ 13716 h 126555"/>
                <a:gd name="connsiteX7" fmla="*/ 3343 w 35500"/>
                <a:gd name="connsiteY7" fmla="*/ 39419 h 126555"/>
                <a:gd name="connsiteX8" fmla="*/ 27317 w 35500"/>
                <a:gd name="connsiteY8" fmla="*/ 39419 h 126555"/>
                <a:gd name="connsiteX9" fmla="*/ 27317 w 35500"/>
                <a:gd name="connsiteY9" fmla="*/ 126556 h 126555"/>
                <a:gd name="connsiteX10" fmla="*/ 3343 w 35500"/>
                <a:gd name="connsiteY10" fmla="*/ 126556 h 126555"/>
                <a:gd name="connsiteX11" fmla="*/ 3343 w 35500"/>
                <a:gd name="connsiteY11" fmla="*/ 39419 h 126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5500" h="126555">
                  <a:moveTo>
                    <a:pt x="0" y="13601"/>
                  </a:moveTo>
                  <a:cubicBezTo>
                    <a:pt x="0" y="6224"/>
                    <a:pt x="5878" y="0"/>
                    <a:pt x="13370" y="0"/>
                  </a:cubicBezTo>
                  <a:cubicBezTo>
                    <a:pt x="16828" y="0"/>
                    <a:pt x="19594" y="1037"/>
                    <a:pt x="22361" y="3342"/>
                  </a:cubicBezTo>
                  <a:lnTo>
                    <a:pt x="35500" y="13370"/>
                  </a:lnTo>
                  <a:lnTo>
                    <a:pt x="22591" y="23628"/>
                  </a:lnTo>
                  <a:cubicBezTo>
                    <a:pt x="19825" y="25703"/>
                    <a:pt x="16828" y="26855"/>
                    <a:pt x="13485" y="26855"/>
                  </a:cubicBezTo>
                  <a:cubicBezTo>
                    <a:pt x="6109" y="26855"/>
                    <a:pt x="115" y="20977"/>
                    <a:pt x="115" y="13716"/>
                  </a:cubicBezTo>
                  <a:close/>
                  <a:moveTo>
                    <a:pt x="3343" y="39419"/>
                  </a:moveTo>
                  <a:lnTo>
                    <a:pt x="27317" y="39419"/>
                  </a:lnTo>
                  <a:lnTo>
                    <a:pt x="27317" y="126556"/>
                  </a:lnTo>
                  <a:lnTo>
                    <a:pt x="3343" y="126556"/>
                  </a:lnTo>
                  <a:lnTo>
                    <a:pt x="3343" y="39419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12" name="Freeform: Shape 611">
              <a:extLst>
                <a:ext uri="{FF2B5EF4-FFF2-40B4-BE49-F238E27FC236}">
                  <a16:creationId xmlns:a16="http://schemas.microsoft.com/office/drawing/2014/main" id="{5757F7A4-E7DA-2641-C711-CAC12576FB32}"/>
                </a:ext>
              </a:extLst>
            </p:cNvPr>
            <p:cNvSpPr/>
            <p:nvPr/>
          </p:nvSpPr>
          <p:spPr>
            <a:xfrm>
              <a:off x="5201360" y="9283195"/>
              <a:ext cx="74112" cy="90595"/>
            </a:xfrm>
            <a:custGeom>
              <a:avLst/>
              <a:gdLst>
                <a:gd name="connsiteX0" fmla="*/ 49908 w 74112"/>
                <a:gd name="connsiteY0" fmla="*/ 68811 h 90595"/>
                <a:gd name="connsiteX1" fmla="*/ 74113 w 74112"/>
                <a:gd name="connsiteY1" fmla="*/ 61549 h 90595"/>
                <a:gd name="connsiteX2" fmla="*/ 74113 w 74112"/>
                <a:gd name="connsiteY2" fmla="*/ 84025 h 90595"/>
                <a:gd name="connsiteX3" fmla="*/ 46796 w 74112"/>
                <a:gd name="connsiteY3" fmla="*/ 90595 h 90595"/>
                <a:gd name="connsiteX4" fmla="*/ 0 w 74112"/>
                <a:gd name="connsiteY4" fmla="*/ 45298 h 90595"/>
                <a:gd name="connsiteX5" fmla="*/ 47026 w 74112"/>
                <a:gd name="connsiteY5" fmla="*/ 0 h 90595"/>
                <a:gd name="connsiteX6" fmla="*/ 73882 w 74112"/>
                <a:gd name="connsiteY6" fmla="*/ 7261 h 90595"/>
                <a:gd name="connsiteX7" fmla="*/ 73882 w 74112"/>
                <a:gd name="connsiteY7" fmla="*/ 31467 h 90595"/>
                <a:gd name="connsiteX8" fmla="*/ 49331 w 74112"/>
                <a:gd name="connsiteY8" fmla="*/ 21784 h 90595"/>
                <a:gd name="connsiteX9" fmla="*/ 24781 w 74112"/>
                <a:gd name="connsiteY9" fmla="*/ 45183 h 90595"/>
                <a:gd name="connsiteX10" fmla="*/ 50023 w 74112"/>
                <a:gd name="connsiteY10" fmla="*/ 68811 h 90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112" h="90595">
                  <a:moveTo>
                    <a:pt x="49908" y="68811"/>
                  </a:moveTo>
                  <a:cubicBezTo>
                    <a:pt x="58668" y="68811"/>
                    <a:pt x="66966" y="66736"/>
                    <a:pt x="74113" y="61549"/>
                  </a:cubicBezTo>
                  <a:lnTo>
                    <a:pt x="74113" y="84025"/>
                  </a:lnTo>
                  <a:cubicBezTo>
                    <a:pt x="65583" y="88635"/>
                    <a:pt x="56363" y="90595"/>
                    <a:pt x="46796" y="90595"/>
                  </a:cubicBezTo>
                  <a:cubicBezTo>
                    <a:pt x="19479" y="90595"/>
                    <a:pt x="0" y="72269"/>
                    <a:pt x="0" y="45298"/>
                  </a:cubicBezTo>
                  <a:cubicBezTo>
                    <a:pt x="0" y="18327"/>
                    <a:pt x="20056" y="0"/>
                    <a:pt x="47026" y="0"/>
                  </a:cubicBezTo>
                  <a:cubicBezTo>
                    <a:pt x="56708" y="0"/>
                    <a:pt x="65929" y="2305"/>
                    <a:pt x="73882" y="7261"/>
                  </a:cubicBezTo>
                  <a:lnTo>
                    <a:pt x="73882" y="31467"/>
                  </a:lnTo>
                  <a:cubicBezTo>
                    <a:pt x="67312" y="25127"/>
                    <a:pt x="58668" y="21784"/>
                    <a:pt x="49331" y="21784"/>
                  </a:cubicBezTo>
                  <a:cubicBezTo>
                    <a:pt x="35155" y="21784"/>
                    <a:pt x="24781" y="31120"/>
                    <a:pt x="24781" y="45183"/>
                  </a:cubicBezTo>
                  <a:cubicBezTo>
                    <a:pt x="24781" y="59244"/>
                    <a:pt x="35500" y="68811"/>
                    <a:pt x="50023" y="68811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13" name="Freeform: Shape 612">
              <a:extLst>
                <a:ext uri="{FF2B5EF4-FFF2-40B4-BE49-F238E27FC236}">
                  <a16:creationId xmlns:a16="http://schemas.microsoft.com/office/drawing/2014/main" id="{BB9658A9-0A3D-9DD6-0707-E1FFEBE45DC7}"/>
                </a:ext>
              </a:extLst>
            </p:cNvPr>
            <p:cNvSpPr/>
            <p:nvPr/>
          </p:nvSpPr>
          <p:spPr>
            <a:xfrm>
              <a:off x="5288958" y="9283195"/>
              <a:ext cx="87367" cy="90710"/>
            </a:xfrm>
            <a:custGeom>
              <a:avLst/>
              <a:gdLst>
                <a:gd name="connsiteX0" fmla="*/ 0 w 87367"/>
                <a:gd name="connsiteY0" fmla="*/ 46104 h 90710"/>
                <a:gd name="connsiteX1" fmla="*/ 44606 w 87367"/>
                <a:gd name="connsiteY1" fmla="*/ 0 h 90710"/>
                <a:gd name="connsiteX2" fmla="*/ 87368 w 87367"/>
                <a:gd name="connsiteY2" fmla="*/ 43108 h 90710"/>
                <a:gd name="connsiteX3" fmla="*/ 86907 w 87367"/>
                <a:gd name="connsiteY3" fmla="*/ 53136 h 90710"/>
                <a:gd name="connsiteX4" fmla="*/ 26049 w 87367"/>
                <a:gd name="connsiteY4" fmla="*/ 53136 h 90710"/>
                <a:gd name="connsiteX5" fmla="*/ 51521 w 87367"/>
                <a:gd name="connsiteY5" fmla="*/ 70425 h 90710"/>
                <a:gd name="connsiteX6" fmla="*/ 80337 w 87367"/>
                <a:gd name="connsiteY6" fmla="*/ 62472 h 90710"/>
                <a:gd name="connsiteX7" fmla="*/ 80337 w 87367"/>
                <a:gd name="connsiteY7" fmla="*/ 82527 h 90710"/>
                <a:gd name="connsiteX8" fmla="*/ 48870 w 87367"/>
                <a:gd name="connsiteY8" fmla="*/ 90711 h 90710"/>
                <a:gd name="connsiteX9" fmla="*/ 115 w 87367"/>
                <a:gd name="connsiteY9" fmla="*/ 46335 h 90710"/>
                <a:gd name="connsiteX10" fmla="*/ 62817 w 87367"/>
                <a:gd name="connsiteY10" fmla="*/ 36999 h 90710"/>
                <a:gd name="connsiteX11" fmla="*/ 44606 w 87367"/>
                <a:gd name="connsiteY11" fmla="*/ 19018 h 90710"/>
                <a:gd name="connsiteX12" fmla="*/ 25242 w 87367"/>
                <a:gd name="connsiteY12" fmla="*/ 36999 h 90710"/>
                <a:gd name="connsiteX13" fmla="*/ 62702 w 87367"/>
                <a:gd name="connsiteY13" fmla="*/ 36999 h 907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7367" h="90710">
                  <a:moveTo>
                    <a:pt x="0" y="46104"/>
                  </a:moveTo>
                  <a:cubicBezTo>
                    <a:pt x="0" y="19479"/>
                    <a:pt x="17750" y="0"/>
                    <a:pt x="44606" y="0"/>
                  </a:cubicBezTo>
                  <a:cubicBezTo>
                    <a:pt x="69848" y="0"/>
                    <a:pt x="87368" y="17981"/>
                    <a:pt x="87368" y="43108"/>
                  </a:cubicBezTo>
                  <a:cubicBezTo>
                    <a:pt x="87368" y="46566"/>
                    <a:pt x="87137" y="49793"/>
                    <a:pt x="86907" y="53136"/>
                  </a:cubicBezTo>
                  <a:lnTo>
                    <a:pt x="26049" y="53136"/>
                  </a:lnTo>
                  <a:cubicBezTo>
                    <a:pt x="29161" y="63855"/>
                    <a:pt x="38612" y="70425"/>
                    <a:pt x="51521" y="70425"/>
                  </a:cubicBezTo>
                  <a:cubicBezTo>
                    <a:pt x="61549" y="70425"/>
                    <a:pt x="71231" y="67889"/>
                    <a:pt x="80337" y="62472"/>
                  </a:cubicBezTo>
                  <a:lnTo>
                    <a:pt x="80337" y="82527"/>
                  </a:lnTo>
                  <a:cubicBezTo>
                    <a:pt x="70655" y="88059"/>
                    <a:pt x="59936" y="90711"/>
                    <a:pt x="48870" y="90711"/>
                  </a:cubicBezTo>
                  <a:cubicBezTo>
                    <a:pt x="21323" y="90711"/>
                    <a:pt x="115" y="73767"/>
                    <a:pt x="115" y="46335"/>
                  </a:cubicBezTo>
                  <a:close/>
                  <a:moveTo>
                    <a:pt x="62817" y="36999"/>
                  </a:moveTo>
                  <a:cubicBezTo>
                    <a:pt x="61549" y="26856"/>
                    <a:pt x="55325" y="19018"/>
                    <a:pt x="44606" y="19018"/>
                  </a:cubicBezTo>
                  <a:cubicBezTo>
                    <a:pt x="33887" y="19018"/>
                    <a:pt x="27317" y="26625"/>
                    <a:pt x="25242" y="36999"/>
                  </a:cubicBezTo>
                  <a:lnTo>
                    <a:pt x="62702" y="36999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14" name="Freeform: Shape 613">
              <a:extLst>
                <a:ext uri="{FF2B5EF4-FFF2-40B4-BE49-F238E27FC236}">
                  <a16:creationId xmlns:a16="http://schemas.microsoft.com/office/drawing/2014/main" id="{2BF9500F-5BC1-3B8D-2A10-16C7F627DF26}"/>
                </a:ext>
              </a:extLst>
            </p:cNvPr>
            <p:cNvSpPr/>
            <p:nvPr/>
          </p:nvSpPr>
          <p:spPr>
            <a:xfrm>
              <a:off x="5388774" y="9283195"/>
              <a:ext cx="65813" cy="90479"/>
            </a:xfrm>
            <a:custGeom>
              <a:avLst/>
              <a:gdLst>
                <a:gd name="connsiteX0" fmla="*/ 30429 w 65813"/>
                <a:gd name="connsiteY0" fmla="*/ 72960 h 90479"/>
                <a:gd name="connsiteX1" fmla="*/ 41840 w 65813"/>
                <a:gd name="connsiteY1" fmla="*/ 65353 h 90479"/>
                <a:gd name="connsiteX2" fmla="*/ 35731 w 65813"/>
                <a:gd name="connsiteY2" fmla="*/ 57861 h 90479"/>
                <a:gd name="connsiteX3" fmla="*/ 19479 w 65813"/>
                <a:gd name="connsiteY3" fmla="*/ 51176 h 90479"/>
                <a:gd name="connsiteX4" fmla="*/ 115 w 65813"/>
                <a:gd name="connsiteY4" fmla="*/ 26625 h 90479"/>
                <a:gd name="connsiteX5" fmla="*/ 33195 w 65813"/>
                <a:gd name="connsiteY5" fmla="*/ 0 h 90479"/>
                <a:gd name="connsiteX6" fmla="*/ 60858 w 65813"/>
                <a:gd name="connsiteY6" fmla="*/ 7147 h 90479"/>
                <a:gd name="connsiteX7" fmla="*/ 60858 w 65813"/>
                <a:gd name="connsiteY7" fmla="*/ 29046 h 90479"/>
                <a:gd name="connsiteX8" fmla="*/ 34463 w 65813"/>
                <a:gd name="connsiteY8" fmla="*/ 17174 h 90479"/>
                <a:gd name="connsiteX9" fmla="*/ 23859 w 65813"/>
                <a:gd name="connsiteY9" fmla="*/ 24436 h 90479"/>
                <a:gd name="connsiteX10" fmla="*/ 30544 w 65813"/>
                <a:gd name="connsiteY10" fmla="*/ 31812 h 90479"/>
                <a:gd name="connsiteX11" fmla="*/ 47487 w 65813"/>
                <a:gd name="connsiteY11" fmla="*/ 39073 h 90479"/>
                <a:gd name="connsiteX12" fmla="*/ 65814 w 65813"/>
                <a:gd name="connsiteY12" fmla="*/ 61665 h 90479"/>
                <a:gd name="connsiteX13" fmla="*/ 29852 w 65813"/>
                <a:gd name="connsiteY13" fmla="*/ 90480 h 90479"/>
                <a:gd name="connsiteX14" fmla="*/ 0 w 65813"/>
                <a:gd name="connsiteY14" fmla="*/ 82181 h 90479"/>
                <a:gd name="connsiteX15" fmla="*/ 0 w 65813"/>
                <a:gd name="connsiteY15" fmla="*/ 59359 h 90479"/>
                <a:gd name="connsiteX16" fmla="*/ 30429 w 65813"/>
                <a:gd name="connsiteY16" fmla="*/ 72845 h 90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5813" h="90479">
                  <a:moveTo>
                    <a:pt x="30429" y="72960"/>
                  </a:moveTo>
                  <a:cubicBezTo>
                    <a:pt x="37575" y="72960"/>
                    <a:pt x="41840" y="70079"/>
                    <a:pt x="41840" y="65353"/>
                  </a:cubicBezTo>
                  <a:cubicBezTo>
                    <a:pt x="41840" y="62241"/>
                    <a:pt x="40457" y="60051"/>
                    <a:pt x="35731" y="57861"/>
                  </a:cubicBezTo>
                  <a:lnTo>
                    <a:pt x="19479" y="51176"/>
                  </a:lnTo>
                  <a:cubicBezTo>
                    <a:pt x="7723" y="46220"/>
                    <a:pt x="115" y="39996"/>
                    <a:pt x="115" y="26625"/>
                  </a:cubicBezTo>
                  <a:cubicBezTo>
                    <a:pt x="115" y="10028"/>
                    <a:pt x="13255" y="0"/>
                    <a:pt x="33195" y="0"/>
                  </a:cubicBezTo>
                  <a:cubicBezTo>
                    <a:pt x="43568" y="0"/>
                    <a:pt x="53250" y="2421"/>
                    <a:pt x="60858" y="7147"/>
                  </a:cubicBezTo>
                  <a:lnTo>
                    <a:pt x="60858" y="29046"/>
                  </a:lnTo>
                  <a:cubicBezTo>
                    <a:pt x="52443" y="21669"/>
                    <a:pt x="42416" y="17174"/>
                    <a:pt x="34463" y="17174"/>
                  </a:cubicBezTo>
                  <a:cubicBezTo>
                    <a:pt x="27893" y="17174"/>
                    <a:pt x="23859" y="19941"/>
                    <a:pt x="23859" y="24436"/>
                  </a:cubicBezTo>
                  <a:cubicBezTo>
                    <a:pt x="23859" y="28009"/>
                    <a:pt x="25588" y="29968"/>
                    <a:pt x="30544" y="31812"/>
                  </a:cubicBezTo>
                  <a:lnTo>
                    <a:pt x="47487" y="39073"/>
                  </a:lnTo>
                  <a:cubicBezTo>
                    <a:pt x="59936" y="44376"/>
                    <a:pt x="65814" y="51061"/>
                    <a:pt x="65814" y="61665"/>
                  </a:cubicBezTo>
                  <a:cubicBezTo>
                    <a:pt x="65814" y="79991"/>
                    <a:pt x="50484" y="90480"/>
                    <a:pt x="29852" y="90480"/>
                  </a:cubicBezTo>
                  <a:cubicBezTo>
                    <a:pt x="18442" y="90480"/>
                    <a:pt x="7723" y="87368"/>
                    <a:pt x="0" y="82181"/>
                  </a:cubicBezTo>
                  <a:lnTo>
                    <a:pt x="0" y="59359"/>
                  </a:lnTo>
                  <a:cubicBezTo>
                    <a:pt x="9566" y="68350"/>
                    <a:pt x="20401" y="72845"/>
                    <a:pt x="30429" y="72845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15" name="Freeform: Shape 614">
              <a:extLst>
                <a:ext uri="{FF2B5EF4-FFF2-40B4-BE49-F238E27FC236}">
                  <a16:creationId xmlns:a16="http://schemas.microsoft.com/office/drawing/2014/main" id="{FA0E32A6-0D24-BDAB-820C-A4F049C970AA}"/>
                </a:ext>
              </a:extLst>
            </p:cNvPr>
            <p:cNvSpPr/>
            <p:nvPr/>
          </p:nvSpPr>
          <p:spPr>
            <a:xfrm>
              <a:off x="3749424" y="9525704"/>
              <a:ext cx="89788" cy="88404"/>
            </a:xfrm>
            <a:custGeom>
              <a:avLst/>
              <a:gdLst>
                <a:gd name="connsiteX0" fmla="*/ 9797 w 89788"/>
                <a:gd name="connsiteY0" fmla="*/ 27201 h 88404"/>
                <a:gd name="connsiteX1" fmla="*/ 9797 w 89788"/>
                <a:gd name="connsiteY1" fmla="*/ 88405 h 88404"/>
                <a:gd name="connsiteX2" fmla="*/ 0 w 89788"/>
                <a:gd name="connsiteY2" fmla="*/ 88405 h 88404"/>
                <a:gd name="connsiteX3" fmla="*/ 0 w 89788"/>
                <a:gd name="connsiteY3" fmla="*/ 0 h 88404"/>
                <a:gd name="connsiteX4" fmla="*/ 45182 w 89788"/>
                <a:gd name="connsiteY4" fmla="*/ 57284 h 88404"/>
                <a:gd name="connsiteX5" fmla="*/ 89788 w 89788"/>
                <a:gd name="connsiteY5" fmla="*/ 0 h 88404"/>
                <a:gd name="connsiteX6" fmla="*/ 89788 w 89788"/>
                <a:gd name="connsiteY6" fmla="*/ 88405 h 88404"/>
                <a:gd name="connsiteX7" fmla="*/ 79991 w 89788"/>
                <a:gd name="connsiteY7" fmla="*/ 88405 h 88404"/>
                <a:gd name="connsiteX8" fmla="*/ 79991 w 89788"/>
                <a:gd name="connsiteY8" fmla="*/ 27893 h 88404"/>
                <a:gd name="connsiteX9" fmla="*/ 44837 w 89788"/>
                <a:gd name="connsiteY9" fmla="*/ 72153 h 88404"/>
                <a:gd name="connsiteX10" fmla="*/ 9797 w 89788"/>
                <a:gd name="connsiteY10" fmla="*/ 27201 h 88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9788" h="88404">
                  <a:moveTo>
                    <a:pt x="9797" y="27201"/>
                  </a:moveTo>
                  <a:lnTo>
                    <a:pt x="9797" y="88405"/>
                  </a:lnTo>
                  <a:lnTo>
                    <a:pt x="0" y="88405"/>
                  </a:lnTo>
                  <a:lnTo>
                    <a:pt x="0" y="0"/>
                  </a:lnTo>
                  <a:lnTo>
                    <a:pt x="45182" y="57284"/>
                  </a:lnTo>
                  <a:lnTo>
                    <a:pt x="89788" y="0"/>
                  </a:lnTo>
                  <a:lnTo>
                    <a:pt x="89788" y="88405"/>
                  </a:lnTo>
                  <a:lnTo>
                    <a:pt x="79991" y="88405"/>
                  </a:lnTo>
                  <a:lnTo>
                    <a:pt x="79991" y="27893"/>
                  </a:lnTo>
                  <a:lnTo>
                    <a:pt x="44837" y="72153"/>
                  </a:lnTo>
                  <a:lnTo>
                    <a:pt x="9797" y="2720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16" name="Freeform: Shape 615">
              <a:extLst>
                <a:ext uri="{FF2B5EF4-FFF2-40B4-BE49-F238E27FC236}">
                  <a16:creationId xmlns:a16="http://schemas.microsoft.com/office/drawing/2014/main" id="{A66A51C2-E263-E770-3821-1F70B2F0A712}"/>
                </a:ext>
              </a:extLst>
            </p:cNvPr>
            <p:cNvSpPr/>
            <p:nvPr/>
          </p:nvSpPr>
          <p:spPr>
            <a:xfrm>
              <a:off x="3853850" y="9556247"/>
              <a:ext cx="58782" cy="58783"/>
            </a:xfrm>
            <a:custGeom>
              <a:avLst/>
              <a:gdLst>
                <a:gd name="connsiteX0" fmla="*/ 49332 w 58782"/>
                <a:gd name="connsiteY0" fmla="*/ 47257 h 58783"/>
                <a:gd name="connsiteX1" fmla="*/ 28585 w 58782"/>
                <a:gd name="connsiteY1" fmla="*/ 58783 h 58783"/>
                <a:gd name="connsiteX2" fmla="*/ 0 w 58782"/>
                <a:gd name="connsiteY2" fmla="*/ 29737 h 58783"/>
                <a:gd name="connsiteX3" fmla="*/ 28585 w 58782"/>
                <a:gd name="connsiteY3" fmla="*/ 0 h 58783"/>
                <a:gd name="connsiteX4" fmla="*/ 49332 w 58782"/>
                <a:gd name="connsiteY4" fmla="*/ 11757 h 58783"/>
                <a:gd name="connsiteX5" fmla="*/ 49332 w 58782"/>
                <a:gd name="connsiteY5" fmla="*/ 1038 h 58783"/>
                <a:gd name="connsiteX6" fmla="*/ 58783 w 58782"/>
                <a:gd name="connsiteY6" fmla="*/ 1038 h 58783"/>
                <a:gd name="connsiteX7" fmla="*/ 58783 w 58782"/>
                <a:gd name="connsiteY7" fmla="*/ 57861 h 58783"/>
                <a:gd name="connsiteX8" fmla="*/ 49332 w 58782"/>
                <a:gd name="connsiteY8" fmla="*/ 57861 h 58783"/>
                <a:gd name="connsiteX9" fmla="*/ 49332 w 58782"/>
                <a:gd name="connsiteY9" fmla="*/ 47257 h 58783"/>
                <a:gd name="connsiteX10" fmla="*/ 9682 w 58782"/>
                <a:gd name="connsiteY10" fmla="*/ 29622 h 58783"/>
                <a:gd name="connsiteX11" fmla="*/ 29392 w 58782"/>
                <a:gd name="connsiteY11" fmla="*/ 50023 h 58783"/>
                <a:gd name="connsiteX12" fmla="*/ 49332 w 58782"/>
                <a:gd name="connsiteY12" fmla="*/ 29622 h 58783"/>
                <a:gd name="connsiteX13" fmla="*/ 29392 w 58782"/>
                <a:gd name="connsiteY13" fmla="*/ 8875 h 58783"/>
                <a:gd name="connsiteX14" fmla="*/ 9682 w 58782"/>
                <a:gd name="connsiteY14" fmla="*/ 29622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3">
                  <a:moveTo>
                    <a:pt x="49332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6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2" y="11757"/>
                  </a:cubicBezTo>
                  <a:lnTo>
                    <a:pt x="49332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2" y="57861"/>
                  </a:lnTo>
                  <a:lnTo>
                    <a:pt x="49332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2" y="50023"/>
                  </a:cubicBezTo>
                  <a:cubicBezTo>
                    <a:pt x="40802" y="50023"/>
                    <a:pt x="49332" y="41379"/>
                    <a:pt x="49332" y="29622"/>
                  </a:cubicBezTo>
                  <a:cubicBezTo>
                    <a:pt x="49332" y="17866"/>
                    <a:pt x="41033" y="8875"/>
                    <a:pt x="29392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17" name="Freeform: Shape 616">
              <a:extLst>
                <a:ext uri="{FF2B5EF4-FFF2-40B4-BE49-F238E27FC236}">
                  <a16:creationId xmlns:a16="http://schemas.microsoft.com/office/drawing/2014/main" id="{EA331719-BDF9-1703-7C13-8E2F52EAA27B}"/>
                </a:ext>
              </a:extLst>
            </p:cNvPr>
            <p:cNvSpPr/>
            <p:nvPr/>
          </p:nvSpPr>
          <p:spPr>
            <a:xfrm>
              <a:off x="3931766" y="9527663"/>
              <a:ext cx="9336" cy="86445"/>
            </a:xfrm>
            <a:custGeom>
              <a:avLst/>
              <a:gdLst>
                <a:gd name="connsiteX0" fmla="*/ 0 w 9336"/>
                <a:gd name="connsiteY0" fmla="*/ 0 h 86445"/>
                <a:gd name="connsiteX1" fmla="*/ 9336 w 9336"/>
                <a:gd name="connsiteY1" fmla="*/ 0 h 86445"/>
                <a:gd name="connsiteX2" fmla="*/ 9336 w 9336"/>
                <a:gd name="connsiteY2" fmla="*/ 86445 h 86445"/>
                <a:gd name="connsiteX3" fmla="*/ 0 w 9336"/>
                <a:gd name="connsiteY3" fmla="*/ 86445 h 86445"/>
                <a:gd name="connsiteX4" fmla="*/ 0 w 9336"/>
                <a:gd name="connsiteY4" fmla="*/ 0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" h="86445">
                  <a:moveTo>
                    <a:pt x="0" y="0"/>
                  </a:moveTo>
                  <a:lnTo>
                    <a:pt x="9336" y="0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18" name="Freeform: Shape 617">
              <a:extLst>
                <a:ext uri="{FF2B5EF4-FFF2-40B4-BE49-F238E27FC236}">
                  <a16:creationId xmlns:a16="http://schemas.microsoft.com/office/drawing/2014/main" id="{9D8455D9-90B6-4C0F-6E2F-BD2D78D654CE}"/>
                </a:ext>
              </a:extLst>
            </p:cNvPr>
            <p:cNvSpPr/>
            <p:nvPr/>
          </p:nvSpPr>
          <p:spPr>
            <a:xfrm>
              <a:off x="3951706" y="9555326"/>
              <a:ext cx="91286" cy="60741"/>
            </a:xfrm>
            <a:custGeom>
              <a:avLst/>
              <a:gdLst>
                <a:gd name="connsiteX0" fmla="*/ 66390 w 91286"/>
                <a:gd name="connsiteY0" fmla="*/ 60742 h 60741"/>
                <a:gd name="connsiteX1" fmla="*/ 46219 w 91286"/>
                <a:gd name="connsiteY1" fmla="*/ 18557 h 60741"/>
                <a:gd name="connsiteX2" fmla="*/ 25588 w 91286"/>
                <a:gd name="connsiteY2" fmla="*/ 60742 h 60741"/>
                <a:gd name="connsiteX3" fmla="*/ 0 w 91286"/>
                <a:gd name="connsiteY3" fmla="*/ 1959 h 60741"/>
                <a:gd name="connsiteX4" fmla="*/ 10719 w 91286"/>
                <a:gd name="connsiteY4" fmla="*/ 1959 h 60741"/>
                <a:gd name="connsiteX5" fmla="*/ 26625 w 91286"/>
                <a:gd name="connsiteY5" fmla="*/ 40226 h 60741"/>
                <a:gd name="connsiteX6" fmla="*/ 46104 w 91286"/>
                <a:gd name="connsiteY6" fmla="*/ 0 h 60741"/>
                <a:gd name="connsiteX7" fmla="*/ 65468 w 91286"/>
                <a:gd name="connsiteY7" fmla="*/ 40110 h 60741"/>
                <a:gd name="connsiteX8" fmla="*/ 81374 w 91286"/>
                <a:gd name="connsiteY8" fmla="*/ 1959 h 60741"/>
                <a:gd name="connsiteX9" fmla="*/ 91286 w 91286"/>
                <a:gd name="connsiteY9" fmla="*/ 1959 h 60741"/>
                <a:gd name="connsiteX10" fmla="*/ 66390 w 91286"/>
                <a:gd name="connsiteY10" fmla="*/ 60742 h 60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1286" h="60741">
                  <a:moveTo>
                    <a:pt x="66390" y="60742"/>
                  </a:moveTo>
                  <a:lnTo>
                    <a:pt x="46219" y="18557"/>
                  </a:lnTo>
                  <a:lnTo>
                    <a:pt x="25588" y="60742"/>
                  </a:lnTo>
                  <a:lnTo>
                    <a:pt x="0" y="1959"/>
                  </a:lnTo>
                  <a:lnTo>
                    <a:pt x="10719" y="1959"/>
                  </a:lnTo>
                  <a:lnTo>
                    <a:pt x="26625" y="40226"/>
                  </a:lnTo>
                  <a:lnTo>
                    <a:pt x="46104" y="0"/>
                  </a:lnTo>
                  <a:lnTo>
                    <a:pt x="65468" y="40110"/>
                  </a:lnTo>
                  <a:lnTo>
                    <a:pt x="81374" y="1959"/>
                  </a:lnTo>
                  <a:lnTo>
                    <a:pt x="91286" y="1959"/>
                  </a:lnTo>
                  <a:lnTo>
                    <a:pt x="66390" y="6074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19" name="Freeform: Shape 618">
              <a:extLst>
                <a:ext uri="{FF2B5EF4-FFF2-40B4-BE49-F238E27FC236}">
                  <a16:creationId xmlns:a16="http://schemas.microsoft.com/office/drawing/2014/main" id="{853CBB7A-A8DC-6BA1-3D66-EE11837FCA0B}"/>
                </a:ext>
              </a:extLst>
            </p:cNvPr>
            <p:cNvSpPr/>
            <p:nvPr/>
          </p:nvSpPr>
          <p:spPr>
            <a:xfrm>
              <a:off x="4047257" y="9556247"/>
              <a:ext cx="58782" cy="58783"/>
            </a:xfrm>
            <a:custGeom>
              <a:avLst/>
              <a:gdLst>
                <a:gd name="connsiteX0" fmla="*/ 49331 w 58782"/>
                <a:gd name="connsiteY0" fmla="*/ 47257 h 58783"/>
                <a:gd name="connsiteX1" fmla="*/ 28584 w 58782"/>
                <a:gd name="connsiteY1" fmla="*/ 58783 h 58783"/>
                <a:gd name="connsiteX2" fmla="*/ 0 w 58782"/>
                <a:gd name="connsiteY2" fmla="*/ 29737 h 58783"/>
                <a:gd name="connsiteX3" fmla="*/ 28584 w 58782"/>
                <a:gd name="connsiteY3" fmla="*/ 0 h 58783"/>
                <a:gd name="connsiteX4" fmla="*/ 49331 w 58782"/>
                <a:gd name="connsiteY4" fmla="*/ 11757 h 58783"/>
                <a:gd name="connsiteX5" fmla="*/ 49331 w 58782"/>
                <a:gd name="connsiteY5" fmla="*/ 1038 h 58783"/>
                <a:gd name="connsiteX6" fmla="*/ 58783 w 58782"/>
                <a:gd name="connsiteY6" fmla="*/ 1038 h 58783"/>
                <a:gd name="connsiteX7" fmla="*/ 58783 w 58782"/>
                <a:gd name="connsiteY7" fmla="*/ 57861 h 58783"/>
                <a:gd name="connsiteX8" fmla="*/ 49331 w 58782"/>
                <a:gd name="connsiteY8" fmla="*/ 57861 h 58783"/>
                <a:gd name="connsiteX9" fmla="*/ 49331 w 58782"/>
                <a:gd name="connsiteY9" fmla="*/ 47257 h 58783"/>
                <a:gd name="connsiteX10" fmla="*/ 9682 w 58782"/>
                <a:gd name="connsiteY10" fmla="*/ 29622 h 58783"/>
                <a:gd name="connsiteX11" fmla="*/ 29391 w 58782"/>
                <a:gd name="connsiteY11" fmla="*/ 50023 h 58783"/>
                <a:gd name="connsiteX12" fmla="*/ 49331 w 58782"/>
                <a:gd name="connsiteY12" fmla="*/ 29622 h 58783"/>
                <a:gd name="connsiteX13" fmla="*/ 29391 w 58782"/>
                <a:gd name="connsiteY13" fmla="*/ 8875 h 58783"/>
                <a:gd name="connsiteX14" fmla="*/ 9682 w 58782"/>
                <a:gd name="connsiteY14" fmla="*/ 29622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3">
                  <a:moveTo>
                    <a:pt x="49331" y="47257"/>
                  </a:moveTo>
                  <a:cubicBezTo>
                    <a:pt x="45067" y="54403"/>
                    <a:pt x="37575" y="58783"/>
                    <a:pt x="28584" y="58783"/>
                  </a:cubicBezTo>
                  <a:cubicBezTo>
                    <a:pt x="11872" y="58783"/>
                    <a:pt x="0" y="46566"/>
                    <a:pt x="0" y="29737"/>
                  </a:cubicBezTo>
                  <a:cubicBezTo>
                    <a:pt x="0" y="12909"/>
                    <a:pt x="11872" y="0"/>
                    <a:pt x="28584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6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20" name="Freeform: Shape 619">
              <a:extLst>
                <a:ext uri="{FF2B5EF4-FFF2-40B4-BE49-F238E27FC236}">
                  <a16:creationId xmlns:a16="http://schemas.microsoft.com/office/drawing/2014/main" id="{04BE7862-B2C2-AAF5-4E14-5E5AD92E6287}"/>
                </a:ext>
              </a:extLst>
            </p:cNvPr>
            <p:cNvSpPr/>
            <p:nvPr/>
          </p:nvSpPr>
          <p:spPr>
            <a:xfrm>
              <a:off x="4125173" y="9556247"/>
              <a:ext cx="30083" cy="57860"/>
            </a:xfrm>
            <a:custGeom>
              <a:avLst/>
              <a:gdLst>
                <a:gd name="connsiteX0" fmla="*/ 9336 w 30083"/>
                <a:gd name="connsiteY0" fmla="*/ 57861 h 57860"/>
                <a:gd name="connsiteX1" fmla="*/ 0 w 30083"/>
                <a:gd name="connsiteY1" fmla="*/ 57861 h 57860"/>
                <a:gd name="connsiteX2" fmla="*/ 0 w 30083"/>
                <a:gd name="connsiteY2" fmla="*/ 1038 h 57860"/>
                <a:gd name="connsiteX3" fmla="*/ 9336 w 30083"/>
                <a:gd name="connsiteY3" fmla="*/ 1038 h 57860"/>
                <a:gd name="connsiteX4" fmla="*/ 9336 w 30083"/>
                <a:gd name="connsiteY4" fmla="*/ 13716 h 57860"/>
                <a:gd name="connsiteX5" fmla="*/ 30083 w 30083"/>
                <a:gd name="connsiteY5" fmla="*/ 0 h 57860"/>
                <a:gd name="connsiteX6" fmla="*/ 30083 w 30083"/>
                <a:gd name="connsiteY6" fmla="*/ 10604 h 57860"/>
                <a:gd name="connsiteX7" fmla="*/ 9336 w 30083"/>
                <a:gd name="connsiteY7" fmla="*/ 30660 h 57860"/>
                <a:gd name="connsiteX8" fmla="*/ 9336 w 30083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3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8" y="9106"/>
                    <a:pt x="9336" y="16713"/>
                    <a:pt x="9336" y="30660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21" name="Freeform: Shape 620">
              <a:extLst>
                <a:ext uri="{FF2B5EF4-FFF2-40B4-BE49-F238E27FC236}">
                  <a16:creationId xmlns:a16="http://schemas.microsoft.com/office/drawing/2014/main" id="{95AF9008-53E6-F2EB-6ECC-EF19A0F88DEB}"/>
                </a:ext>
              </a:extLst>
            </p:cNvPr>
            <p:cNvSpPr/>
            <p:nvPr/>
          </p:nvSpPr>
          <p:spPr>
            <a:xfrm>
              <a:off x="4160558" y="9556247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2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800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30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0" y="0"/>
                    <a:pt x="55095" y="12103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1" y="50139"/>
                    <a:pt x="44952" y="48064"/>
                    <a:pt x="50945" y="43800"/>
                  </a:cubicBezTo>
                  <a:lnTo>
                    <a:pt x="50945" y="52790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30"/>
                    <a:pt x="28124" y="8530"/>
                  </a:cubicBezTo>
                  <a:cubicBezTo>
                    <a:pt x="18096" y="8530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22" name="Freeform: Shape 621">
              <a:extLst>
                <a:ext uri="{FF2B5EF4-FFF2-40B4-BE49-F238E27FC236}">
                  <a16:creationId xmlns:a16="http://schemas.microsoft.com/office/drawing/2014/main" id="{88EDFFFA-4A25-8D26-9202-A92C8FC7789E}"/>
                </a:ext>
              </a:extLst>
            </p:cNvPr>
            <p:cNvSpPr/>
            <p:nvPr/>
          </p:nvSpPr>
          <p:spPr>
            <a:xfrm>
              <a:off x="4252766" y="9556247"/>
              <a:ext cx="48524" cy="58783"/>
            </a:xfrm>
            <a:custGeom>
              <a:avLst/>
              <a:gdLst>
                <a:gd name="connsiteX0" fmla="*/ 30429 w 48524"/>
                <a:gd name="connsiteY0" fmla="*/ 50023 h 58783"/>
                <a:gd name="connsiteX1" fmla="*/ 48525 w 48524"/>
                <a:gd name="connsiteY1" fmla="*/ 43914 h 58783"/>
                <a:gd name="connsiteX2" fmla="*/ 48525 w 48524"/>
                <a:gd name="connsiteY2" fmla="*/ 53481 h 58783"/>
                <a:gd name="connsiteX3" fmla="*/ 29622 w 48524"/>
                <a:gd name="connsiteY3" fmla="*/ 58783 h 58783"/>
                <a:gd name="connsiteX4" fmla="*/ 0 w 48524"/>
                <a:gd name="connsiteY4" fmla="*/ 29392 h 58783"/>
                <a:gd name="connsiteX5" fmla="*/ 29737 w 48524"/>
                <a:gd name="connsiteY5" fmla="*/ 0 h 58783"/>
                <a:gd name="connsiteX6" fmla="*/ 47948 w 48524"/>
                <a:gd name="connsiteY6" fmla="*/ 5763 h 58783"/>
                <a:gd name="connsiteX7" fmla="*/ 47948 w 48524"/>
                <a:gd name="connsiteY7" fmla="*/ 16137 h 58783"/>
                <a:gd name="connsiteX8" fmla="*/ 30314 w 48524"/>
                <a:gd name="connsiteY8" fmla="*/ 8875 h 58783"/>
                <a:gd name="connsiteX9" fmla="*/ 9682 w 48524"/>
                <a:gd name="connsiteY9" fmla="*/ 29392 h 58783"/>
                <a:gd name="connsiteX10" fmla="*/ 30429 w 48524"/>
                <a:gd name="connsiteY10" fmla="*/ 5002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3">
                  <a:moveTo>
                    <a:pt x="30429" y="50023"/>
                  </a:moveTo>
                  <a:cubicBezTo>
                    <a:pt x="37344" y="50023"/>
                    <a:pt x="43568" y="48180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1"/>
                    <a:pt x="0" y="29392"/>
                  </a:cubicBezTo>
                  <a:cubicBezTo>
                    <a:pt x="0" y="12103"/>
                    <a:pt x="12448" y="0"/>
                    <a:pt x="29737" y="0"/>
                  </a:cubicBezTo>
                  <a:cubicBezTo>
                    <a:pt x="36653" y="0"/>
                    <a:pt x="42992" y="1960"/>
                    <a:pt x="47948" y="5763"/>
                  </a:cubicBezTo>
                  <a:lnTo>
                    <a:pt x="47948" y="16137"/>
                  </a:lnTo>
                  <a:cubicBezTo>
                    <a:pt x="43453" y="11411"/>
                    <a:pt x="37344" y="8875"/>
                    <a:pt x="30314" y="8875"/>
                  </a:cubicBezTo>
                  <a:cubicBezTo>
                    <a:pt x="18211" y="8875"/>
                    <a:pt x="9682" y="17289"/>
                    <a:pt x="9682" y="29392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23" name="Freeform: Shape 622">
              <a:extLst>
                <a:ext uri="{FF2B5EF4-FFF2-40B4-BE49-F238E27FC236}">
                  <a16:creationId xmlns:a16="http://schemas.microsoft.com/office/drawing/2014/main" id="{25F35932-280B-6142-6641-9855F74C9120}"/>
                </a:ext>
              </a:extLst>
            </p:cNvPr>
            <p:cNvSpPr/>
            <p:nvPr/>
          </p:nvSpPr>
          <p:spPr>
            <a:xfrm>
              <a:off x="4311895" y="9556247"/>
              <a:ext cx="58782" cy="58783"/>
            </a:xfrm>
            <a:custGeom>
              <a:avLst/>
              <a:gdLst>
                <a:gd name="connsiteX0" fmla="*/ 49331 w 58782"/>
                <a:gd name="connsiteY0" fmla="*/ 47257 h 58783"/>
                <a:gd name="connsiteX1" fmla="*/ 28584 w 58782"/>
                <a:gd name="connsiteY1" fmla="*/ 58783 h 58783"/>
                <a:gd name="connsiteX2" fmla="*/ 0 w 58782"/>
                <a:gd name="connsiteY2" fmla="*/ 29737 h 58783"/>
                <a:gd name="connsiteX3" fmla="*/ 28584 w 58782"/>
                <a:gd name="connsiteY3" fmla="*/ 0 h 58783"/>
                <a:gd name="connsiteX4" fmla="*/ 49331 w 58782"/>
                <a:gd name="connsiteY4" fmla="*/ 11757 h 58783"/>
                <a:gd name="connsiteX5" fmla="*/ 49331 w 58782"/>
                <a:gd name="connsiteY5" fmla="*/ 1038 h 58783"/>
                <a:gd name="connsiteX6" fmla="*/ 58783 w 58782"/>
                <a:gd name="connsiteY6" fmla="*/ 1038 h 58783"/>
                <a:gd name="connsiteX7" fmla="*/ 58783 w 58782"/>
                <a:gd name="connsiteY7" fmla="*/ 57861 h 58783"/>
                <a:gd name="connsiteX8" fmla="*/ 49331 w 58782"/>
                <a:gd name="connsiteY8" fmla="*/ 57861 h 58783"/>
                <a:gd name="connsiteX9" fmla="*/ 49331 w 58782"/>
                <a:gd name="connsiteY9" fmla="*/ 47257 h 58783"/>
                <a:gd name="connsiteX10" fmla="*/ 9682 w 58782"/>
                <a:gd name="connsiteY10" fmla="*/ 29622 h 58783"/>
                <a:gd name="connsiteX11" fmla="*/ 29391 w 58782"/>
                <a:gd name="connsiteY11" fmla="*/ 50023 h 58783"/>
                <a:gd name="connsiteX12" fmla="*/ 49331 w 58782"/>
                <a:gd name="connsiteY12" fmla="*/ 29622 h 58783"/>
                <a:gd name="connsiteX13" fmla="*/ 29391 w 58782"/>
                <a:gd name="connsiteY13" fmla="*/ 8875 h 58783"/>
                <a:gd name="connsiteX14" fmla="*/ 9682 w 58782"/>
                <a:gd name="connsiteY14" fmla="*/ 29622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3">
                  <a:moveTo>
                    <a:pt x="49331" y="47257"/>
                  </a:moveTo>
                  <a:cubicBezTo>
                    <a:pt x="45067" y="54403"/>
                    <a:pt x="37575" y="58783"/>
                    <a:pt x="28584" y="58783"/>
                  </a:cubicBezTo>
                  <a:cubicBezTo>
                    <a:pt x="11872" y="58783"/>
                    <a:pt x="0" y="46566"/>
                    <a:pt x="0" y="29737"/>
                  </a:cubicBezTo>
                  <a:cubicBezTo>
                    <a:pt x="0" y="12909"/>
                    <a:pt x="11872" y="0"/>
                    <a:pt x="28584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6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24" name="Freeform: Shape 623">
              <a:extLst>
                <a:ext uri="{FF2B5EF4-FFF2-40B4-BE49-F238E27FC236}">
                  <a16:creationId xmlns:a16="http://schemas.microsoft.com/office/drawing/2014/main" id="{702F5757-E115-5CDA-A566-FF716BE87CC2}"/>
                </a:ext>
              </a:extLst>
            </p:cNvPr>
            <p:cNvSpPr/>
            <p:nvPr/>
          </p:nvSpPr>
          <p:spPr>
            <a:xfrm>
              <a:off x="4389811" y="9556247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8 h 57860"/>
                <a:gd name="connsiteX3" fmla="*/ 9336 w 50945"/>
                <a:gd name="connsiteY3" fmla="*/ 1038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1 w 50945"/>
                <a:gd name="connsiteY10" fmla="*/ 9106 h 57860"/>
                <a:gd name="connsiteX11" fmla="*/ 9336 w 50945"/>
                <a:gd name="connsiteY11" fmla="*/ 29392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1" y="9106"/>
                  </a:cubicBezTo>
                  <a:cubicBezTo>
                    <a:pt x="16252" y="9106"/>
                    <a:pt x="9336" y="18096"/>
                    <a:pt x="9336" y="29392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25" name="Freeform: Shape 624">
              <a:extLst>
                <a:ext uri="{FF2B5EF4-FFF2-40B4-BE49-F238E27FC236}">
                  <a16:creationId xmlns:a16="http://schemas.microsoft.com/office/drawing/2014/main" id="{ED91AD7D-8638-E569-090E-C9D304FEB60F}"/>
                </a:ext>
              </a:extLst>
            </p:cNvPr>
            <p:cNvSpPr/>
            <p:nvPr/>
          </p:nvSpPr>
          <p:spPr>
            <a:xfrm>
              <a:off x="4485247" y="9527663"/>
              <a:ext cx="58782" cy="87367"/>
            </a:xfrm>
            <a:custGeom>
              <a:avLst/>
              <a:gdLst>
                <a:gd name="connsiteX0" fmla="*/ 30198 w 58782"/>
                <a:gd name="connsiteY0" fmla="*/ 87368 h 87367"/>
                <a:gd name="connsiteX1" fmla="*/ 9336 w 58782"/>
                <a:gd name="connsiteY1" fmla="*/ 75611 h 87367"/>
                <a:gd name="connsiteX2" fmla="*/ 9336 w 58782"/>
                <a:gd name="connsiteY2" fmla="*/ 86445 h 87367"/>
                <a:gd name="connsiteX3" fmla="*/ 0 w 58782"/>
                <a:gd name="connsiteY3" fmla="*/ 86445 h 87367"/>
                <a:gd name="connsiteX4" fmla="*/ 0 w 58782"/>
                <a:gd name="connsiteY4" fmla="*/ 0 h 87367"/>
                <a:gd name="connsiteX5" fmla="*/ 9336 w 58782"/>
                <a:gd name="connsiteY5" fmla="*/ 0 h 87367"/>
                <a:gd name="connsiteX6" fmla="*/ 9336 w 58782"/>
                <a:gd name="connsiteY6" fmla="*/ 40341 h 87367"/>
                <a:gd name="connsiteX7" fmla="*/ 30198 w 58782"/>
                <a:gd name="connsiteY7" fmla="*/ 28584 h 87367"/>
                <a:gd name="connsiteX8" fmla="*/ 58783 w 58782"/>
                <a:gd name="connsiteY8" fmla="*/ 57861 h 87367"/>
                <a:gd name="connsiteX9" fmla="*/ 30198 w 58782"/>
                <a:gd name="connsiteY9" fmla="*/ 87368 h 87367"/>
                <a:gd name="connsiteX10" fmla="*/ 49101 w 58782"/>
                <a:gd name="connsiteY10" fmla="*/ 57976 h 87367"/>
                <a:gd name="connsiteX11" fmla="*/ 29391 w 58782"/>
                <a:gd name="connsiteY11" fmla="*/ 37460 h 87367"/>
                <a:gd name="connsiteX12" fmla="*/ 9336 w 58782"/>
                <a:gd name="connsiteY12" fmla="*/ 57976 h 87367"/>
                <a:gd name="connsiteX13" fmla="*/ 29391 w 58782"/>
                <a:gd name="connsiteY13" fmla="*/ 78608 h 87367"/>
                <a:gd name="connsiteX14" fmla="*/ 49101 w 58782"/>
                <a:gd name="connsiteY14" fmla="*/ 57976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30198" y="87368"/>
                  </a:moveTo>
                  <a:cubicBezTo>
                    <a:pt x="21093" y="87368"/>
                    <a:pt x="13601" y="82872"/>
                    <a:pt x="9336" y="75611"/>
                  </a:cubicBez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341"/>
                  </a:lnTo>
                  <a:cubicBezTo>
                    <a:pt x="13601" y="33080"/>
                    <a:pt x="21093" y="28584"/>
                    <a:pt x="30198" y="28584"/>
                  </a:cubicBezTo>
                  <a:cubicBezTo>
                    <a:pt x="46796" y="28584"/>
                    <a:pt x="58783" y="40917"/>
                    <a:pt x="58783" y="57861"/>
                  </a:cubicBezTo>
                  <a:cubicBezTo>
                    <a:pt x="58783" y="74804"/>
                    <a:pt x="46796" y="87368"/>
                    <a:pt x="30198" y="87368"/>
                  </a:cubicBezTo>
                  <a:close/>
                  <a:moveTo>
                    <a:pt x="49101" y="57976"/>
                  </a:moveTo>
                  <a:cubicBezTo>
                    <a:pt x="49101" y="46104"/>
                    <a:pt x="40802" y="37460"/>
                    <a:pt x="29391" y="37460"/>
                  </a:cubicBezTo>
                  <a:cubicBezTo>
                    <a:pt x="17981" y="37460"/>
                    <a:pt x="9336" y="46104"/>
                    <a:pt x="9336" y="57976"/>
                  </a:cubicBezTo>
                  <a:cubicBezTo>
                    <a:pt x="9336" y="69848"/>
                    <a:pt x="17750" y="78608"/>
                    <a:pt x="29391" y="78608"/>
                  </a:cubicBezTo>
                  <a:cubicBezTo>
                    <a:pt x="41033" y="78608"/>
                    <a:pt x="49101" y="69963"/>
                    <a:pt x="49101" y="579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26" name="Freeform: Shape 625">
              <a:extLst>
                <a:ext uri="{FF2B5EF4-FFF2-40B4-BE49-F238E27FC236}">
                  <a16:creationId xmlns:a16="http://schemas.microsoft.com/office/drawing/2014/main" id="{FD768B2B-F9A8-DBB3-0CFC-6795F4C5A3E4}"/>
                </a:ext>
              </a:extLst>
            </p:cNvPr>
            <p:cNvSpPr/>
            <p:nvPr/>
          </p:nvSpPr>
          <p:spPr>
            <a:xfrm>
              <a:off x="4554403" y="9556247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3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2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800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3 w 55094"/>
                <a:gd name="connsiteY11" fmla="*/ 8530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4" y="0"/>
                    <a:pt x="28123" y="0"/>
                  </a:cubicBezTo>
                  <a:cubicBezTo>
                    <a:pt x="44490" y="0"/>
                    <a:pt x="55095" y="12103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0" y="50139"/>
                    <a:pt x="44952" y="48064"/>
                    <a:pt x="50945" y="43800"/>
                  </a:cubicBezTo>
                  <a:lnTo>
                    <a:pt x="50945" y="52790"/>
                  </a:lnTo>
                  <a:cubicBezTo>
                    <a:pt x="44836" y="56939"/>
                    <a:pt x="37920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30"/>
                    <a:pt x="28123" y="8530"/>
                  </a:cubicBezTo>
                  <a:cubicBezTo>
                    <a:pt x="18096" y="8530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27" name="Freeform: Shape 626">
              <a:extLst>
                <a:ext uri="{FF2B5EF4-FFF2-40B4-BE49-F238E27FC236}">
                  <a16:creationId xmlns:a16="http://schemas.microsoft.com/office/drawing/2014/main" id="{1D6ACBF8-EAF5-9C80-4737-EE4CFFB8D46B}"/>
                </a:ext>
              </a:extLst>
            </p:cNvPr>
            <p:cNvSpPr/>
            <p:nvPr/>
          </p:nvSpPr>
          <p:spPr>
            <a:xfrm>
              <a:off x="4646612" y="9556247"/>
              <a:ext cx="58782" cy="58783"/>
            </a:xfrm>
            <a:custGeom>
              <a:avLst/>
              <a:gdLst>
                <a:gd name="connsiteX0" fmla="*/ 49331 w 58782"/>
                <a:gd name="connsiteY0" fmla="*/ 47257 h 58783"/>
                <a:gd name="connsiteX1" fmla="*/ 28584 w 58782"/>
                <a:gd name="connsiteY1" fmla="*/ 58783 h 58783"/>
                <a:gd name="connsiteX2" fmla="*/ 0 w 58782"/>
                <a:gd name="connsiteY2" fmla="*/ 29737 h 58783"/>
                <a:gd name="connsiteX3" fmla="*/ 28584 w 58782"/>
                <a:gd name="connsiteY3" fmla="*/ 0 h 58783"/>
                <a:gd name="connsiteX4" fmla="*/ 49331 w 58782"/>
                <a:gd name="connsiteY4" fmla="*/ 11757 h 58783"/>
                <a:gd name="connsiteX5" fmla="*/ 49331 w 58782"/>
                <a:gd name="connsiteY5" fmla="*/ 1038 h 58783"/>
                <a:gd name="connsiteX6" fmla="*/ 58783 w 58782"/>
                <a:gd name="connsiteY6" fmla="*/ 1038 h 58783"/>
                <a:gd name="connsiteX7" fmla="*/ 58783 w 58782"/>
                <a:gd name="connsiteY7" fmla="*/ 57861 h 58783"/>
                <a:gd name="connsiteX8" fmla="*/ 49331 w 58782"/>
                <a:gd name="connsiteY8" fmla="*/ 57861 h 58783"/>
                <a:gd name="connsiteX9" fmla="*/ 49331 w 58782"/>
                <a:gd name="connsiteY9" fmla="*/ 47257 h 58783"/>
                <a:gd name="connsiteX10" fmla="*/ 9682 w 58782"/>
                <a:gd name="connsiteY10" fmla="*/ 29622 h 58783"/>
                <a:gd name="connsiteX11" fmla="*/ 29391 w 58782"/>
                <a:gd name="connsiteY11" fmla="*/ 50023 h 58783"/>
                <a:gd name="connsiteX12" fmla="*/ 49331 w 58782"/>
                <a:gd name="connsiteY12" fmla="*/ 29622 h 58783"/>
                <a:gd name="connsiteX13" fmla="*/ 29391 w 58782"/>
                <a:gd name="connsiteY13" fmla="*/ 8875 h 58783"/>
                <a:gd name="connsiteX14" fmla="*/ 9682 w 58782"/>
                <a:gd name="connsiteY14" fmla="*/ 29622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3">
                  <a:moveTo>
                    <a:pt x="49331" y="47257"/>
                  </a:moveTo>
                  <a:cubicBezTo>
                    <a:pt x="45067" y="54403"/>
                    <a:pt x="37575" y="58783"/>
                    <a:pt x="28584" y="58783"/>
                  </a:cubicBezTo>
                  <a:cubicBezTo>
                    <a:pt x="11872" y="58783"/>
                    <a:pt x="0" y="46566"/>
                    <a:pt x="0" y="29737"/>
                  </a:cubicBezTo>
                  <a:cubicBezTo>
                    <a:pt x="0" y="12909"/>
                    <a:pt x="11872" y="0"/>
                    <a:pt x="28584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6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28" name="Freeform: Shape 627">
              <a:extLst>
                <a:ext uri="{FF2B5EF4-FFF2-40B4-BE49-F238E27FC236}">
                  <a16:creationId xmlns:a16="http://schemas.microsoft.com/office/drawing/2014/main" id="{60D308FB-E2E8-23E4-6919-710832CDF6D4}"/>
                </a:ext>
              </a:extLst>
            </p:cNvPr>
            <p:cNvSpPr/>
            <p:nvPr/>
          </p:nvSpPr>
          <p:spPr>
            <a:xfrm>
              <a:off x="4722799" y="9557285"/>
              <a:ext cx="50138" cy="57745"/>
            </a:xfrm>
            <a:custGeom>
              <a:avLst/>
              <a:gdLst>
                <a:gd name="connsiteX0" fmla="*/ 40802 w 50138"/>
                <a:gd name="connsiteY0" fmla="*/ 0 h 57745"/>
                <a:gd name="connsiteX1" fmla="*/ 50138 w 50138"/>
                <a:gd name="connsiteY1" fmla="*/ 0 h 57745"/>
                <a:gd name="connsiteX2" fmla="*/ 50138 w 50138"/>
                <a:gd name="connsiteY2" fmla="*/ 31812 h 57745"/>
                <a:gd name="connsiteX3" fmla="*/ 25127 w 50138"/>
                <a:gd name="connsiteY3" fmla="*/ 57746 h 57745"/>
                <a:gd name="connsiteX4" fmla="*/ 0 w 50138"/>
                <a:gd name="connsiteY4" fmla="*/ 31812 h 57745"/>
                <a:gd name="connsiteX5" fmla="*/ 0 w 50138"/>
                <a:gd name="connsiteY5" fmla="*/ 0 h 57745"/>
                <a:gd name="connsiteX6" fmla="*/ 9336 w 50138"/>
                <a:gd name="connsiteY6" fmla="*/ 0 h 57745"/>
                <a:gd name="connsiteX7" fmla="*/ 9336 w 50138"/>
                <a:gd name="connsiteY7" fmla="*/ 32734 h 57745"/>
                <a:gd name="connsiteX8" fmla="*/ 25127 w 50138"/>
                <a:gd name="connsiteY8" fmla="*/ 48986 h 57745"/>
                <a:gd name="connsiteX9" fmla="*/ 40802 w 50138"/>
                <a:gd name="connsiteY9" fmla="*/ 32734 h 57745"/>
                <a:gd name="connsiteX10" fmla="*/ 40802 w 50138"/>
                <a:gd name="connsiteY10" fmla="*/ 0 h 57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0138" h="57745">
                  <a:moveTo>
                    <a:pt x="40802" y="0"/>
                  </a:moveTo>
                  <a:lnTo>
                    <a:pt x="50138" y="0"/>
                  </a:lnTo>
                  <a:lnTo>
                    <a:pt x="50138" y="31812"/>
                  </a:lnTo>
                  <a:cubicBezTo>
                    <a:pt x="50138" y="47948"/>
                    <a:pt x="40341" y="57746"/>
                    <a:pt x="25127" y="57746"/>
                  </a:cubicBezTo>
                  <a:cubicBezTo>
                    <a:pt x="9912" y="57746"/>
                    <a:pt x="0" y="47948"/>
                    <a:pt x="0" y="31812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32734"/>
                  </a:lnTo>
                  <a:cubicBezTo>
                    <a:pt x="9336" y="43568"/>
                    <a:pt x="15791" y="48986"/>
                    <a:pt x="25127" y="48986"/>
                  </a:cubicBezTo>
                  <a:cubicBezTo>
                    <a:pt x="34463" y="48986"/>
                    <a:pt x="40802" y="43568"/>
                    <a:pt x="40802" y="32734"/>
                  </a:cubicBezTo>
                  <a:lnTo>
                    <a:pt x="40802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29" name="Freeform: Shape 628">
              <a:extLst>
                <a:ext uri="{FF2B5EF4-FFF2-40B4-BE49-F238E27FC236}">
                  <a16:creationId xmlns:a16="http://schemas.microsoft.com/office/drawing/2014/main" id="{F1A6D457-57C4-46BE-C6C3-E564B7A90396}"/>
                </a:ext>
              </a:extLst>
            </p:cNvPr>
            <p:cNvSpPr/>
            <p:nvPr/>
          </p:nvSpPr>
          <p:spPr>
            <a:xfrm>
              <a:off x="4789535" y="9539189"/>
              <a:ext cx="33655" cy="75841"/>
            </a:xfrm>
            <a:custGeom>
              <a:avLst/>
              <a:gdLst>
                <a:gd name="connsiteX0" fmla="*/ 19479 w 33655"/>
                <a:gd name="connsiteY0" fmla="*/ 75842 h 75841"/>
                <a:gd name="connsiteX1" fmla="*/ 0 w 33655"/>
                <a:gd name="connsiteY1" fmla="*/ 55210 h 75841"/>
                <a:gd name="connsiteX2" fmla="*/ 0 w 33655"/>
                <a:gd name="connsiteY2" fmla="*/ 0 h 75841"/>
                <a:gd name="connsiteX3" fmla="*/ 9336 w 33655"/>
                <a:gd name="connsiteY3" fmla="*/ 0 h 75841"/>
                <a:gd name="connsiteX4" fmla="*/ 9336 w 33655"/>
                <a:gd name="connsiteY4" fmla="*/ 18096 h 75841"/>
                <a:gd name="connsiteX5" fmla="*/ 32849 w 33655"/>
                <a:gd name="connsiteY5" fmla="*/ 18096 h 75841"/>
                <a:gd name="connsiteX6" fmla="*/ 32849 w 33655"/>
                <a:gd name="connsiteY6" fmla="*/ 26741 h 75841"/>
                <a:gd name="connsiteX7" fmla="*/ 9336 w 33655"/>
                <a:gd name="connsiteY7" fmla="*/ 26741 h 75841"/>
                <a:gd name="connsiteX8" fmla="*/ 9336 w 33655"/>
                <a:gd name="connsiteY8" fmla="*/ 55901 h 75841"/>
                <a:gd name="connsiteX9" fmla="*/ 20401 w 33655"/>
                <a:gd name="connsiteY9" fmla="*/ 66966 h 75841"/>
                <a:gd name="connsiteX10" fmla="*/ 33656 w 33655"/>
                <a:gd name="connsiteY10" fmla="*/ 62817 h 75841"/>
                <a:gd name="connsiteX11" fmla="*/ 33656 w 33655"/>
                <a:gd name="connsiteY11" fmla="*/ 71922 h 75841"/>
                <a:gd name="connsiteX12" fmla="*/ 19479 w 33655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5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30" name="Freeform: Shape 629">
              <a:extLst>
                <a:ext uri="{FF2B5EF4-FFF2-40B4-BE49-F238E27FC236}">
                  <a16:creationId xmlns:a16="http://schemas.microsoft.com/office/drawing/2014/main" id="{26A0D509-3A34-7EDD-E383-0CCEAC47B820}"/>
                </a:ext>
              </a:extLst>
            </p:cNvPr>
            <p:cNvSpPr/>
            <p:nvPr/>
          </p:nvSpPr>
          <p:spPr>
            <a:xfrm>
              <a:off x="4830567" y="9556247"/>
              <a:ext cx="59128" cy="58783"/>
            </a:xfrm>
            <a:custGeom>
              <a:avLst/>
              <a:gdLst>
                <a:gd name="connsiteX0" fmla="*/ 0 w 59128"/>
                <a:gd name="connsiteY0" fmla="*/ 29277 h 58783"/>
                <a:gd name="connsiteX1" fmla="*/ 29852 w 59128"/>
                <a:gd name="connsiteY1" fmla="*/ 0 h 58783"/>
                <a:gd name="connsiteX2" fmla="*/ 59129 w 59128"/>
                <a:gd name="connsiteY2" fmla="*/ 29277 h 58783"/>
                <a:gd name="connsiteX3" fmla="*/ 29852 w 59128"/>
                <a:gd name="connsiteY3" fmla="*/ 58783 h 58783"/>
                <a:gd name="connsiteX4" fmla="*/ 0 w 59128"/>
                <a:gd name="connsiteY4" fmla="*/ 29277 h 58783"/>
                <a:gd name="connsiteX5" fmla="*/ 29737 w 59128"/>
                <a:gd name="connsiteY5" fmla="*/ 8875 h 58783"/>
                <a:gd name="connsiteX6" fmla="*/ 9682 w 59128"/>
                <a:gd name="connsiteY6" fmla="*/ 29392 h 58783"/>
                <a:gd name="connsiteX7" fmla="*/ 29737 w 59128"/>
                <a:gd name="connsiteY7" fmla="*/ 50023 h 58783"/>
                <a:gd name="connsiteX8" fmla="*/ 49447 w 59128"/>
                <a:gd name="connsiteY8" fmla="*/ 29392 h 58783"/>
                <a:gd name="connsiteX9" fmla="*/ 29737 w 59128"/>
                <a:gd name="connsiteY9" fmla="*/ 8875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3">
                  <a:moveTo>
                    <a:pt x="0" y="29277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9" y="12333"/>
                    <a:pt x="59129" y="29277"/>
                  </a:cubicBezTo>
                  <a:cubicBezTo>
                    <a:pt x="59129" y="46220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7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20"/>
                    <a:pt x="9682" y="29392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9"/>
                    <a:pt x="49447" y="29392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31" name="Freeform: Shape 630">
              <a:extLst>
                <a:ext uri="{FF2B5EF4-FFF2-40B4-BE49-F238E27FC236}">
                  <a16:creationId xmlns:a16="http://schemas.microsoft.com/office/drawing/2014/main" id="{22B5E6CA-9D26-0395-230E-4787E4E91A73}"/>
                </a:ext>
              </a:extLst>
            </p:cNvPr>
            <p:cNvSpPr/>
            <p:nvPr/>
          </p:nvSpPr>
          <p:spPr>
            <a:xfrm>
              <a:off x="4904564" y="9556247"/>
              <a:ext cx="86791" cy="57860"/>
            </a:xfrm>
            <a:custGeom>
              <a:avLst/>
              <a:gdLst>
                <a:gd name="connsiteX0" fmla="*/ 9336 w 86791"/>
                <a:gd name="connsiteY0" fmla="*/ 57861 h 57860"/>
                <a:gd name="connsiteX1" fmla="*/ 0 w 86791"/>
                <a:gd name="connsiteY1" fmla="*/ 57861 h 57860"/>
                <a:gd name="connsiteX2" fmla="*/ 0 w 86791"/>
                <a:gd name="connsiteY2" fmla="*/ 1038 h 57860"/>
                <a:gd name="connsiteX3" fmla="*/ 9336 w 86791"/>
                <a:gd name="connsiteY3" fmla="*/ 1038 h 57860"/>
                <a:gd name="connsiteX4" fmla="*/ 9336 w 86791"/>
                <a:gd name="connsiteY4" fmla="*/ 11296 h 57860"/>
                <a:gd name="connsiteX5" fmla="*/ 28009 w 86791"/>
                <a:gd name="connsiteY5" fmla="*/ 0 h 57860"/>
                <a:gd name="connsiteX6" fmla="*/ 45643 w 86791"/>
                <a:gd name="connsiteY6" fmla="*/ 12448 h 57860"/>
                <a:gd name="connsiteX7" fmla="*/ 65814 w 86791"/>
                <a:gd name="connsiteY7" fmla="*/ 0 h 57860"/>
                <a:gd name="connsiteX8" fmla="*/ 86791 w 86791"/>
                <a:gd name="connsiteY8" fmla="*/ 24435 h 57860"/>
                <a:gd name="connsiteX9" fmla="*/ 86791 w 86791"/>
                <a:gd name="connsiteY9" fmla="*/ 57861 h 57860"/>
                <a:gd name="connsiteX10" fmla="*/ 77455 w 86791"/>
                <a:gd name="connsiteY10" fmla="*/ 57861 h 57860"/>
                <a:gd name="connsiteX11" fmla="*/ 77455 w 86791"/>
                <a:gd name="connsiteY11" fmla="*/ 26049 h 57860"/>
                <a:gd name="connsiteX12" fmla="*/ 63970 w 86791"/>
                <a:gd name="connsiteY12" fmla="*/ 9106 h 57860"/>
                <a:gd name="connsiteX13" fmla="*/ 48064 w 86791"/>
                <a:gd name="connsiteY13" fmla="*/ 28585 h 57860"/>
                <a:gd name="connsiteX14" fmla="*/ 48064 w 86791"/>
                <a:gd name="connsiteY14" fmla="*/ 57861 h 57860"/>
                <a:gd name="connsiteX15" fmla="*/ 38728 w 86791"/>
                <a:gd name="connsiteY15" fmla="*/ 57861 h 57860"/>
                <a:gd name="connsiteX16" fmla="*/ 38728 w 86791"/>
                <a:gd name="connsiteY16" fmla="*/ 26049 h 57860"/>
                <a:gd name="connsiteX17" fmla="*/ 25242 w 86791"/>
                <a:gd name="connsiteY17" fmla="*/ 9106 h 57860"/>
                <a:gd name="connsiteX18" fmla="*/ 9336 w 86791"/>
                <a:gd name="connsiteY18" fmla="*/ 29392 h 57860"/>
                <a:gd name="connsiteX19" fmla="*/ 9336 w 86791"/>
                <a:gd name="connsiteY19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86791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296"/>
                  </a:lnTo>
                  <a:cubicBezTo>
                    <a:pt x="13140" y="4380"/>
                    <a:pt x="19825" y="0"/>
                    <a:pt x="28009" y="0"/>
                  </a:cubicBezTo>
                  <a:cubicBezTo>
                    <a:pt x="36884" y="0"/>
                    <a:pt x="42762" y="4841"/>
                    <a:pt x="45643" y="12448"/>
                  </a:cubicBezTo>
                  <a:cubicBezTo>
                    <a:pt x="49331" y="4957"/>
                    <a:pt x="56708" y="0"/>
                    <a:pt x="65814" y="0"/>
                  </a:cubicBezTo>
                  <a:cubicBezTo>
                    <a:pt x="79530" y="0"/>
                    <a:pt x="86791" y="10374"/>
                    <a:pt x="86791" y="24435"/>
                  </a:cubicBezTo>
                  <a:lnTo>
                    <a:pt x="86791" y="57861"/>
                  </a:lnTo>
                  <a:lnTo>
                    <a:pt x="77455" y="57861"/>
                  </a:lnTo>
                  <a:lnTo>
                    <a:pt x="77455" y="26049"/>
                  </a:lnTo>
                  <a:cubicBezTo>
                    <a:pt x="77455" y="14984"/>
                    <a:pt x="73075" y="9106"/>
                    <a:pt x="63970" y="9106"/>
                  </a:cubicBezTo>
                  <a:cubicBezTo>
                    <a:pt x="54403" y="9106"/>
                    <a:pt x="48064" y="17751"/>
                    <a:pt x="48064" y="28585"/>
                  </a:cubicBezTo>
                  <a:lnTo>
                    <a:pt x="48064" y="57861"/>
                  </a:lnTo>
                  <a:lnTo>
                    <a:pt x="38728" y="57861"/>
                  </a:lnTo>
                  <a:lnTo>
                    <a:pt x="38728" y="26049"/>
                  </a:lnTo>
                  <a:cubicBezTo>
                    <a:pt x="38728" y="14984"/>
                    <a:pt x="34348" y="9106"/>
                    <a:pt x="25242" y="9106"/>
                  </a:cubicBezTo>
                  <a:cubicBezTo>
                    <a:pt x="15676" y="9106"/>
                    <a:pt x="9336" y="18096"/>
                    <a:pt x="9336" y="29392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32" name="Freeform: Shape 631">
              <a:extLst>
                <a:ext uri="{FF2B5EF4-FFF2-40B4-BE49-F238E27FC236}">
                  <a16:creationId xmlns:a16="http://schemas.microsoft.com/office/drawing/2014/main" id="{161622D3-CF55-5B01-29EB-38EB4200FD31}"/>
                </a:ext>
              </a:extLst>
            </p:cNvPr>
            <p:cNvSpPr/>
            <p:nvPr/>
          </p:nvSpPr>
          <p:spPr>
            <a:xfrm>
              <a:off x="5004495" y="9556247"/>
              <a:ext cx="58782" cy="58783"/>
            </a:xfrm>
            <a:custGeom>
              <a:avLst/>
              <a:gdLst>
                <a:gd name="connsiteX0" fmla="*/ 49331 w 58782"/>
                <a:gd name="connsiteY0" fmla="*/ 47257 h 58783"/>
                <a:gd name="connsiteX1" fmla="*/ 28585 w 58782"/>
                <a:gd name="connsiteY1" fmla="*/ 58783 h 58783"/>
                <a:gd name="connsiteX2" fmla="*/ 0 w 58782"/>
                <a:gd name="connsiteY2" fmla="*/ 29737 h 58783"/>
                <a:gd name="connsiteX3" fmla="*/ 28585 w 58782"/>
                <a:gd name="connsiteY3" fmla="*/ 0 h 58783"/>
                <a:gd name="connsiteX4" fmla="*/ 49331 w 58782"/>
                <a:gd name="connsiteY4" fmla="*/ 11757 h 58783"/>
                <a:gd name="connsiteX5" fmla="*/ 49331 w 58782"/>
                <a:gd name="connsiteY5" fmla="*/ 1038 h 58783"/>
                <a:gd name="connsiteX6" fmla="*/ 58783 w 58782"/>
                <a:gd name="connsiteY6" fmla="*/ 1038 h 58783"/>
                <a:gd name="connsiteX7" fmla="*/ 58783 w 58782"/>
                <a:gd name="connsiteY7" fmla="*/ 57861 h 58783"/>
                <a:gd name="connsiteX8" fmla="*/ 49331 w 58782"/>
                <a:gd name="connsiteY8" fmla="*/ 57861 h 58783"/>
                <a:gd name="connsiteX9" fmla="*/ 49331 w 58782"/>
                <a:gd name="connsiteY9" fmla="*/ 47257 h 58783"/>
                <a:gd name="connsiteX10" fmla="*/ 9682 w 58782"/>
                <a:gd name="connsiteY10" fmla="*/ 29622 h 58783"/>
                <a:gd name="connsiteX11" fmla="*/ 29391 w 58782"/>
                <a:gd name="connsiteY11" fmla="*/ 50023 h 58783"/>
                <a:gd name="connsiteX12" fmla="*/ 49331 w 58782"/>
                <a:gd name="connsiteY12" fmla="*/ 29622 h 58783"/>
                <a:gd name="connsiteX13" fmla="*/ 29391 w 58782"/>
                <a:gd name="connsiteY13" fmla="*/ 8875 h 58783"/>
                <a:gd name="connsiteX14" fmla="*/ 9682 w 58782"/>
                <a:gd name="connsiteY14" fmla="*/ 29622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3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6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6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33" name="Freeform: Shape 632">
              <a:extLst>
                <a:ext uri="{FF2B5EF4-FFF2-40B4-BE49-F238E27FC236}">
                  <a16:creationId xmlns:a16="http://schemas.microsoft.com/office/drawing/2014/main" id="{AA9FA67E-FEF1-C3A2-6746-0C263E6DF072}"/>
                </a:ext>
              </a:extLst>
            </p:cNvPr>
            <p:cNvSpPr/>
            <p:nvPr/>
          </p:nvSpPr>
          <p:spPr>
            <a:xfrm>
              <a:off x="5081489" y="9539189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1 h 75841"/>
                <a:gd name="connsiteX9" fmla="*/ 20401 w 33656"/>
                <a:gd name="connsiteY9" fmla="*/ 66966 h 75841"/>
                <a:gd name="connsiteX10" fmla="*/ 33656 w 33656"/>
                <a:gd name="connsiteY10" fmla="*/ 62817 h 75841"/>
                <a:gd name="connsiteX11" fmla="*/ 33656 w 33656"/>
                <a:gd name="connsiteY11" fmla="*/ 71922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34" name="Freeform: Shape 633">
              <a:extLst>
                <a:ext uri="{FF2B5EF4-FFF2-40B4-BE49-F238E27FC236}">
                  <a16:creationId xmlns:a16="http://schemas.microsoft.com/office/drawing/2014/main" id="{78F223DA-E7BE-E079-762B-AACB3582966D}"/>
                </a:ext>
              </a:extLst>
            </p:cNvPr>
            <p:cNvSpPr/>
            <p:nvPr/>
          </p:nvSpPr>
          <p:spPr>
            <a:xfrm>
              <a:off x="5124827" y="9534233"/>
              <a:ext cx="16827" cy="79875"/>
            </a:xfrm>
            <a:custGeom>
              <a:avLst/>
              <a:gdLst>
                <a:gd name="connsiteX0" fmla="*/ 0 w 16827"/>
                <a:gd name="connsiteY0" fmla="*/ 6224 h 79875"/>
                <a:gd name="connsiteX1" fmla="*/ 5993 w 16827"/>
                <a:gd name="connsiteY1" fmla="*/ 0 h 79875"/>
                <a:gd name="connsiteX2" fmla="*/ 10028 w 16827"/>
                <a:gd name="connsiteY2" fmla="*/ 1268 h 79875"/>
                <a:gd name="connsiteX3" fmla="*/ 16828 w 16827"/>
                <a:gd name="connsiteY3" fmla="*/ 6108 h 79875"/>
                <a:gd name="connsiteX4" fmla="*/ 10028 w 16827"/>
                <a:gd name="connsiteY4" fmla="*/ 10835 h 79875"/>
                <a:gd name="connsiteX5" fmla="*/ 5993 w 16827"/>
                <a:gd name="connsiteY5" fmla="*/ 12218 h 79875"/>
                <a:gd name="connsiteX6" fmla="*/ 0 w 16827"/>
                <a:gd name="connsiteY6" fmla="*/ 6224 h 79875"/>
                <a:gd name="connsiteX7" fmla="*/ 1959 w 16827"/>
                <a:gd name="connsiteY7" fmla="*/ 23052 h 79875"/>
                <a:gd name="connsiteX8" fmla="*/ 11411 w 16827"/>
                <a:gd name="connsiteY8" fmla="*/ 23052 h 79875"/>
                <a:gd name="connsiteX9" fmla="*/ 11411 w 16827"/>
                <a:gd name="connsiteY9" fmla="*/ 79875 h 79875"/>
                <a:gd name="connsiteX10" fmla="*/ 1959 w 16827"/>
                <a:gd name="connsiteY10" fmla="*/ 79875 h 79875"/>
                <a:gd name="connsiteX11" fmla="*/ 1959 w 16827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7" h="79875">
                  <a:moveTo>
                    <a:pt x="0" y="6224"/>
                  </a:moveTo>
                  <a:cubicBezTo>
                    <a:pt x="0" y="2766"/>
                    <a:pt x="2651" y="0"/>
                    <a:pt x="5993" y="0"/>
                  </a:cubicBezTo>
                  <a:cubicBezTo>
                    <a:pt x="7492" y="0"/>
                    <a:pt x="8760" y="345"/>
                    <a:pt x="10028" y="1268"/>
                  </a:cubicBezTo>
                  <a:lnTo>
                    <a:pt x="16828" y="6108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3" y="12218"/>
                  </a:cubicBezTo>
                  <a:cubicBezTo>
                    <a:pt x="2651" y="12218"/>
                    <a:pt x="0" y="9567"/>
                    <a:pt x="0" y="6224"/>
                  </a:cubicBezTo>
                  <a:close/>
                  <a:moveTo>
                    <a:pt x="1959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59" y="79875"/>
                  </a:lnTo>
                  <a:lnTo>
                    <a:pt x="1959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35" name="Freeform: Shape 634">
              <a:extLst>
                <a:ext uri="{FF2B5EF4-FFF2-40B4-BE49-F238E27FC236}">
                  <a16:creationId xmlns:a16="http://schemas.microsoft.com/office/drawing/2014/main" id="{76869D45-9981-8A7B-9298-417C1563F97D}"/>
                </a:ext>
              </a:extLst>
            </p:cNvPr>
            <p:cNvSpPr/>
            <p:nvPr/>
          </p:nvSpPr>
          <p:spPr>
            <a:xfrm>
              <a:off x="5150876" y="9556247"/>
              <a:ext cx="48524" cy="58783"/>
            </a:xfrm>
            <a:custGeom>
              <a:avLst/>
              <a:gdLst>
                <a:gd name="connsiteX0" fmla="*/ 30429 w 48524"/>
                <a:gd name="connsiteY0" fmla="*/ 50023 h 58783"/>
                <a:gd name="connsiteX1" fmla="*/ 48525 w 48524"/>
                <a:gd name="connsiteY1" fmla="*/ 43914 h 58783"/>
                <a:gd name="connsiteX2" fmla="*/ 48525 w 48524"/>
                <a:gd name="connsiteY2" fmla="*/ 53481 h 58783"/>
                <a:gd name="connsiteX3" fmla="*/ 29622 w 48524"/>
                <a:gd name="connsiteY3" fmla="*/ 58783 h 58783"/>
                <a:gd name="connsiteX4" fmla="*/ 0 w 48524"/>
                <a:gd name="connsiteY4" fmla="*/ 29392 h 58783"/>
                <a:gd name="connsiteX5" fmla="*/ 29737 w 48524"/>
                <a:gd name="connsiteY5" fmla="*/ 0 h 58783"/>
                <a:gd name="connsiteX6" fmla="*/ 47948 w 48524"/>
                <a:gd name="connsiteY6" fmla="*/ 5763 h 58783"/>
                <a:gd name="connsiteX7" fmla="*/ 47948 w 48524"/>
                <a:gd name="connsiteY7" fmla="*/ 16137 h 58783"/>
                <a:gd name="connsiteX8" fmla="*/ 30313 w 48524"/>
                <a:gd name="connsiteY8" fmla="*/ 8875 h 58783"/>
                <a:gd name="connsiteX9" fmla="*/ 9682 w 48524"/>
                <a:gd name="connsiteY9" fmla="*/ 29392 h 58783"/>
                <a:gd name="connsiteX10" fmla="*/ 30429 w 48524"/>
                <a:gd name="connsiteY10" fmla="*/ 5002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3">
                  <a:moveTo>
                    <a:pt x="30429" y="50023"/>
                  </a:moveTo>
                  <a:cubicBezTo>
                    <a:pt x="37344" y="50023"/>
                    <a:pt x="43568" y="48180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1"/>
                    <a:pt x="0" y="29392"/>
                  </a:cubicBezTo>
                  <a:cubicBezTo>
                    <a:pt x="0" y="12103"/>
                    <a:pt x="12448" y="0"/>
                    <a:pt x="29737" y="0"/>
                  </a:cubicBezTo>
                  <a:cubicBezTo>
                    <a:pt x="36653" y="0"/>
                    <a:pt x="42992" y="1960"/>
                    <a:pt x="47948" y="5763"/>
                  </a:cubicBezTo>
                  <a:lnTo>
                    <a:pt x="47948" y="16137"/>
                  </a:lnTo>
                  <a:cubicBezTo>
                    <a:pt x="43453" y="11411"/>
                    <a:pt x="37344" y="8875"/>
                    <a:pt x="30313" y="8875"/>
                  </a:cubicBezTo>
                  <a:cubicBezTo>
                    <a:pt x="18211" y="8875"/>
                    <a:pt x="9682" y="17289"/>
                    <a:pt x="9682" y="29392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36" name="Freeform: Shape 635">
              <a:extLst>
                <a:ext uri="{FF2B5EF4-FFF2-40B4-BE49-F238E27FC236}">
                  <a16:creationId xmlns:a16="http://schemas.microsoft.com/office/drawing/2014/main" id="{D7D1B720-405C-EFFD-F048-7239AA1D72A6}"/>
                </a:ext>
              </a:extLst>
            </p:cNvPr>
            <p:cNvSpPr/>
            <p:nvPr/>
          </p:nvSpPr>
          <p:spPr>
            <a:xfrm>
              <a:off x="5210005" y="9556247"/>
              <a:ext cx="58782" cy="58783"/>
            </a:xfrm>
            <a:custGeom>
              <a:avLst/>
              <a:gdLst>
                <a:gd name="connsiteX0" fmla="*/ 49331 w 58782"/>
                <a:gd name="connsiteY0" fmla="*/ 47257 h 58783"/>
                <a:gd name="connsiteX1" fmla="*/ 28585 w 58782"/>
                <a:gd name="connsiteY1" fmla="*/ 58783 h 58783"/>
                <a:gd name="connsiteX2" fmla="*/ 0 w 58782"/>
                <a:gd name="connsiteY2" fmla="*/ 29737 h 58783"/>
                <a:gd name="connsiteX3" fmla="*/ 28585 w 58782"/>
                <a:gd name="connsiteY3" fmla="*/ 0 h 58783"/>
                <a:gd name="connsiteX4" fmla="*/ 49331 w 58782"/>
                <a:gd name="connsiteY4" fmla="*/ 11757 h 58783"/>
                <a:gd name="connsiteX5" fmla="*/ 49331 w 58782"/>
                <a:gd name="connsiteY5" fmla="*/ 1038 h 58783"/>
                <a:gd name="connsiteX6" fmla="*/ 58783 w 58782"/>
                <a:gd name="connsiteY6" fmla="*/ 1038 h 58783"/>
                <a:gd name="connsiteX7" fmla="*/ 58783 w 58782"/>
                <a:gd name="connsiteY7" fmla="*/ 57861 h 58783"/>
                <a:gd name="connsiteX8" fmla="*/ 49331 w 58782"/>
                <a:gd name="connsiteY8" fmla="*/ 57861 h 58783"/>
                <a:gd name="connsiteX9" fmla="*/ 49331 w 58782"/>
                <a:gd name="connsiteY9" fmla="*/ 47257 h 58783"/>
                <a:gd name="connsiteX10" fmla="*/ 9682 w 58782"/>
                <a:gd name="connsiteY10" fmla="*/ 29622 h 58783"/>
                <a:gd name="connsiteX11" fmla="*/ 29392 w 58782"/>
                <a:gd name="connsiteY11" fmla="*/ 50023 h 58783"/>
                <a:gd name="connsiteX12" fmla="*/ 49331 w 58782"/>
                <a:gd name="connsiteY12" fmla="*/ 29622 h 58783"/>
                <a:gd name="connsiteX13" fmla="*/ 29392 w 58782"/>
                <a:gd name="connsiteY13" fmla="*/ 8875 h 58783"/>
                <a:gd name="connsiteX14" fmla="*/ 9682 w 58782"/>
                <a:gd name="connsiteY14" fmla="*/ 29622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3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6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2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6"/>
                    <a:pt x="41033" y="8875"/>
                    <a:pt x="29392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37" name="Freeform: Shape 636">
              <a:extLst>
                <a:ext uri="{FF2B5EF4-FFF2-40B4-BE49-F238E27FC236}">
                  <a16:creationId xmlns:a16="http://schemas.microsoft.com/office/drawing/2014/main" id="{F5C754B3-FCD7-CA2B-EB59-4BEF5C691C94}"/>
                </a:ext>
              </a:extLst>
            </p:cNvPr>
            <p:cNvSpPr/>
            <p:nvPr/>
          </p:nvSpPr>
          <p:spPr>
            <a:xfrm>
              <a:off x="5287921" y="9527663"/>
              <a:ext cx="9336" cy="86445"/>
            </a:xfrm>
            <a:custGeom>
              <a:avLst/>
              <a:gdLst>
                <a:gd name="connsiteX0" fmla="*/ 0 w 9336"/>
                <a:gd name="connsiteY0" fmla="*/ 0 h 86445"/>
                <a:gd name="connsiteX1" fmla="*/ 9336 w 9336"/>
                <a:gd name="connsiteY1" fmla="*/ 0 h 86445"/>
                <a:gd name="connsiteX2" fmla="*/ 9336 w 9336"/>
                <a:gd name="connsiteY2" fmla="*/ 86445 h 86445"/>
                <a:gd name="connsiteX3" fmla="*/ 0 w 9336"/>
                <a:gd name="connsiteY3" fmla="*/ 86445 h 86445"/>
                <a:gd name="connsiteX4" fmla="*/ 0 w 9336"/>
                <a:gd name="connsiteY4" fmla="*/ 0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" h="86445">
                  <a:moveTo>
                    <a:pt x="0" y="0"/>
                  </a:moveTo>
                  <a:lnTo>
                    <a:pt x="9336" y="0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38" name="Freeform: Shape 637">
              <a:extLst>
                <a:ext uri="{FF2B5EF4-FFF2-40B4-BE49-F238E27FC236}">
                  <a16:creationId xmlns:a16="http://schemas.microsoft.com/office/drawing/2014/main" id="{E10E3476-B0DE-FACC-B961-A907D29104E4}"/>
                </a:ext>
              </a:extLst>
            </p:cNvPr>
            <p:cNvSpPr/>
            <p:nvPr/>
          </p:nvSpPr>
          <p:spPr>
            <a:xfrm>
              <a:off x="5316390" y="9527663"/>
              <a:ext cx="9336" cy="86445"/>
            </a:xfrm>
            <a:custGeom>
              <a:avLst/>
              <a:gdLst>
                <a:gd name="connsiteX0" fmla="*/ 0 w 9336"/>
                <a:gd name="connsiteY0" fmla="*/ 0 h 86445"/>
                <a:gd name="connsiteX1" fmla="*/ 9336 w 9336"/>
                <a:gd name="connsiteY1" fmla="*/ 0 h 86445"/>
                <a:gd name="connsiteX2" fmla="*/ 9336 w 9336"/>
                <a:gd name="connsiteY2" fmla="*/ 86445 h 86445"/>
                <a:gd name="connsiteX3" fmla="*/ 0 w 9336"/>
                <a:gd name="connsiteY3" fmla="*/ 86445 h 86445"/>
                <a:gd name="connsiteX4" fmla="*/ 0 w 9336"/>
                <a:gd name="connsiteY4" fmla="*/ 0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" h="86445">
                  <a:moveTo>
                    <a:pt x="0" y="0"/>
                  </a:moveTo>
                  <a:lnTo>
                    <a:pt x="9336" y="0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39" name="Freeform: Shape 638">
              <a:extLst>
                <a:ext uri="{FF2B5EF4-FFF2-40B4-BE49-F238E27FC236}">
                  <a16:creationId xmlns:a16="http://schemas.microsoft.com/office/drawing/2014/main" id="{B02B0BFD-3999-DD83-9FE0-8159ABE3C464}"/>
                </a:ext>
              </a:extLst>
            </p:cNvPr>
            <p:cNvSpPr/>
            <p:nvPr/>
          </p:nvSpPr>
          <p:spPr>
            <a:xfrm>
              <a:off x="5336100" y="9557285"/>
              <a:ext cx="57515" cy="85638"/>
            </a:xfrm>
            <a:custGeom>
              <a:avLst/>
              <a:gdLst>
                <a:gd name="connsiteX0" fmla="*/ 16252 w 57515"/>
                <a:gd name="connsiteY0" fmla="*/ 85638 h 85638"/>
                <a:gd name="connsiteX1" fmla="*/ 6340 w 57515"/>
                <a:gd name="connsiteY1" fmla="*/ 85638 h 85638"/>
                <a:gd name="connsiteX2" fmla="*/ 24551 w 57515"/>
                <a:gd name="connsiteY2" fmla="*/ 47718 h 85638"/>
                <a:gd name="connsiteX3" fmla="*/ 0 w 57515"/>
                <a:gd name="connsiteY3" fmla="*/ 0 h 85638"/>
                <a:gd name="connsiteX4" fmla="*/ 11065 w 57515"/>
                <a:gd name="connsiteY4" fmla="*/ 0 h 85638"/>
                <a:gd name="connsiteX5" fmla="*/ 29622 w 57515"/>
                <a:gd name="connsiteY5" fmla="*/ 37114 h 85638"/>
                <a:gd name="connsiteX6" fmla="*/ 47603 w 57515"/>
                <a:gd name="connsiteY6" fmla="*/ 0 h 85638"/>
                <a:gd name="connsiteX7" fmla="*/ 57515 w 57515"/>
                <a:gd name="connsiteY7" fmla="*/ 0 h 85638"/>
                <a:gd name="connsiteX8" fmla="*/ 16252 w 57515"/>
                <a:gd name="connsiteY8" fmla="*/ 85638 h 8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515" h="85638">
                  <a:moveTo>
                    <a:pt x="16252" y="85638"/>
                  </a:moveTo>
                  <a:lnTo>
                    <a:pt x="6340" y="85638"/>
                  </a:lnTo>
                  <a:lnTo>
                    <a:pt x="24551" y="47718"/>
                  </a:lnTo>
                  <a:lnTo>
                    <a:pt x="0" y="0"/>
                  </a:lnTo>
                  <a:lnTo>
                    <a:pt x="11065" y="0"/>
                  </a:lnTo>
                  <a:lnTo>
                    <a:pt x="29622" y="37114"/>
                  </a:lnTo>
                  <a:lnTo>
                    <a:pt x="47603" y="0"/>
                  </a:lnTo>
                  <a:lnTo>
                    <a:pt x="57515" y="0"/>
                  </a:lnTo>
                  <a:lnTo>
                    <a:pt x="16252" y="85638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40" name="Freeform: Shape 639">
              <a:extLst>
                <a:ext uri="{FF2B5EF4-FFF2-40B4-BE49-F238E27FC236}">
                  <a16:creationId xmlns:a16="http://schemas.microsoft.com/office/drawing/2014/main" id="{46C481C6-A3FF-75B7-10A9-55B2E6930EF9}"/>
                </a:ext>
              </a:extLst>
            </p:cNvPr>
            <p:cNvSpPr/>
            <p:nvPr/>
          </p:nvSpPr>
          <p:spPr>
            <a:xfrm>
              <a:off x="5428423" y="9534233"/>
              <a:ext cx="16827" cy="79875"/>
            </a:xfrm>
            <a:custGeom>
              <a:avLst/>
              <a:gdLst>
                <a:gd name="connsiteX0" fmla="*/ 0 w 16827"/>
                <a:gd name="connsiteY0" fmla="*/ 6224 h 79875"/>
                <a:gd name="connsiteX1" fmla="*/ 5993 w 16827"/>
                <a:gd name="connsiteY1" fmla="*/ 0 h 79875"/>
                <a:gd name="connsiteX2" fmla="*/ 10028 w 16827"/>
                <a:gd name="connsiteY2" fmla="*/ 1268 h 79875"/>
                <a:gd name="connsiteX3" fmla="*/ 16828 w 16827"/>
                <a:gd name="connsiteY3" fmla="*/ 6108 h 79875"/>
                <a:gd name="connsiteX4" fmla="*/ 10028 w 16827"/>
                <a:gd name="connsiteY4" fmla="*/ 10835 h 79875"/>
                <a:gd name="connsiteX5" fmla="*/ 5993 w 16827"/>
                <a:gd name="connsiteY5" fmla="*/ 12218 h 79875"/>
                <a:gd name="connsiteX6" fmla="*/ 0 w 16827"/>
                <a:gd name="connsiteY6" fmla="*/ 6224 h 79875"/>
                <a:gd name="connsiteX7" fmla="*/ 1960 w 16827"/>
                <a:gd name="connsiteY7" fmla="*/ 23052 h 79875"/>
                <a:gd name="connsiteX8" fmla="*/ 11411 w 16827"/>
                <a:gd name="connsiteY8" fmla="*/ 23052 h 79875"/>
                <a:gd name="connsiteX9" fmla="*/ 11411 w 16827"/>
                <a:gd name="connsiteY9" fmla="*/ 79875 h 79875"/>
                <a:gd name="connsiteX10" fmla="*/ 1960 w 16827"/>
                <a:gd name="connsiteY10" fmla="*/ 79875 h 79875"/>
                <a:gd name="connsiteX11" fmla="*/ 1960 w 16827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7" h="79875">
                  <a:moveTo>
                    <a:pt x="0" y="6224"/>
                  </a:moveTo>
                  <a:cubicBezTo>
                    <a:pt x="0" y="2766"/>
                    <a:pt x="2651" y="0"/>
                    <a:pt x="5993" y="0"/>
                  </a:cubicBezTo>
                  <a:cubicBezTo>
                    <a:pt x="7492" y="0"/>
                    <a:pt x="8760" y="345"/>
                    <a:pt x="10028" y="1268"/>
                  </a:cubicBezTo>
                  <a:lnTo>
                    <a:pt x="16828" y="6108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3" y="12218"/>
                  </a:cubicBezTo>
                  <a:cubicBezTo>
                    <a:pt x="2651" y="12218"/>
                    <a:pt x="0" y="9567"/>
                    <a:pt x="0" y="6224"/>
                  </a:cubicBezTo>
                  <a:close/>
                  <a:moveTo>
                    <a:pt x="1960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60" y="79875"/>
                  </a:lnTo>
                  <a:lnTo>
                    <a:pt x="1960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41" name="Freeform: Shape 640">
              <a:extLst>
                <a:ext uri="{FF2B5EF4-FFF2-40B4-BE49-F238E27FC236}">
                  <a16:creationId xmlns:a16="http://schemas.microsoft.com/office/drawing/2014/main" id="{ED6865CF-2E75-5717-EF4B-1D650B9D4E03}"/>
                </a:ext>
              </a:extLst>
            </p:cNvPr>
            <p:cNvSpPr/>
            <p:nvPr/>
          </p:nvSpPr>
          <p:spPr>
            <a:xfrm>
              <a:off x="5458852" y="9556247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8 h 57860"/>
                <a:gd name="connsiteX3" fmla="*/ 9336 w 50945"/>
                <a:gd name="connsiteY3" fmla="*/ 1038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1 w 50945"/>
                <a:gd name="connsiteY10" fmla="*/ 9106 h 57860"/>
                <a:gd name="connsiteX11" fmla="*/ 9336 w 50945"/>
                <a:gd name="connsiteY11" fmla="*/ 29392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1" y="9106"/>
                  </a:cubicBezTo>
                  <a:cubicBezTo>
                    <a:pt x="16252" y="9106"/>
                    <a:pt x="9336" y="18096"/>
                    <a:pt x="9336" y="29392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42" name="Freeform: Shape 641">
              <a:extLst>
                <a:ext uri="{FF2B5EF4-FFF2-40B4-BE49-F238E27FC236}">
                  <a16:creationId xmlns:a16="http://schemas.microsoft.com/office/drawing/2014/main" id="{85F02452-F20C-B180-4E81-F5822BCF15D4}"/>
                </a:ext>
              </a:extLst>
            </p:cNvPr>
            <p:cNvSpPr/>
            <p:nvPr/>
          </p:nvSpPr>
          <p:spPr>
            <a:xfrm>
              <a:off x="5523513" y="9556247"/>
              <a:ext cx="40341" cy="58783"/>
            </a:xfrm>
            <a:custGeom>
              <a:avLst/>
              <a:gdLst>
                <a:gd name="connsiteX0" fmla="*/ 19479 w 40341"/>
                <a:gd name="connsiteY0" fmla="*/ 51176 h 58783"/>
                <a:gd name="connsiteX1" fmla="*/ 30890 w 40341"/>
                <a:gd name="connsiteY1" fmla="*/ 43108 h 58783"/>
                <a:gd name="connsiteX2" fmla="*/ 25012 w 40341"/>
                <a:gd name="connsiteY2" fmla="*/ 35847 h 58783"/>
                <a:gd name="connsiteX3" fmla="*/ 11641 w 40341"/>
                <a:gd name="connsiteY3" fmla="*/ 30429 h 58783"/>
                <a:gd name="connsiteX4" fmla="*/ 807 w 40341"/>
                <a:gd name="connsiteY4" fmla="*/ 16137 h 58783"/>
                <a:gd name="connsiteX5" fmla="*/ 20401 w 40341"/>
                <a:gd name="connsiteY5" fmla="*/ 0 h 58783"/>
                <a:gd name="connsiteX6" fmla="*/ 37575 w 40341"/>
                <a:gd name="connsiteY6" fmla="*/ 5187 h 58783"/>
                <a:gd name="connsiteX7" fmla="*/ 37575 w 40341"/>
                <a:gd name="connsiteY7" fmla="*/ 14869 h 58783"/>
                <a:gd name="connsiteX8" fmla="*/ 20516 w 40341"/>
                <a:gd name="connsiteY8" fmla="*/ 7723 h 58783"/>
                <a:gd name="connsiteX9" fmla="*/ 10143 w 40341"/>
                <a:gd name="connsiteY9" fmla="*/ 15214 h 58783"/>
                <a:gd name="connsiteX10" fmla="*/ 16252 w 40341"/>
                <a:gd name="connsiteY10" fmla="*/ 22361 h 58783"/>
                <a:gd name="connsiteX11" fmla="*/ 29737 w 40341"/>
                <a:gd name="connsiteY11" fmla="*/ 27778 h 58783"/>
                <a:gd name="connsiteX12" fmla="*/ 40341 w 40341"/>
                <a:gd name="connsiteY12" fmla="*/ 41379 h 58783"/>
                <a:gd name="connsiteX13" fmla="*/ 19249 w 40341"/>
                <a:gd name="connsiteY13" fmla="*/ 58783 h 58783"/>
                <a:gd name="connsiteX14" fmla="*/ 0 w 40341"/>
                <a:gd name="connsiteY14" fmla="*/ 53136 h 58783"/>
                <a:gd name="connsiteX15" fmla="*/ 0 w 40341"/>
                <a:gd name="connsiteY15" fmla="*/ 42993 h 58783"/>
                <a:gd name="connsiteX16" fmla="*/ 19479 w 40341"/>
                <a:gd name="connsiteY16" fmla="*/ 51176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3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8"/>
                  </a:cubicBezTo>
                  <a:cubicBezTo>
                    <a:pt x="30890" y="39996"/>
                    <a:pt x="29276" y="37575"/>
                    <a:pt x="25012" y="35847"/>
                  </a:cubicBezTo>
                  <a:lnTo>
                    <a:pt x="11641" y="30429"/>
                  </a:lnTo>
                  <a:cubicBezTo>
                    <a:pt x="4610" y="27432"/>
                    <a:pt x="807" y="23398"/>
                    <a:pt x="807" y="16137"/>
                  </a:cubicBezTo>
                  <a:cubicBezTo>
                    <a:pt x="807" y="6225"/>
                    <a:pt x="8760" y="0"/>
                    <a:pt x="20401" y="0"/>
                  </a:cubicBezTo>
                  <a:cubicBezTo>
                    <a:pt x="26971" y="0"/>
                    <a:pt x="33195" y="1845"/>
                    <a:pt x="37575" y="5187"/>
                  </a:cubicBezTo>
                  <a:lnTo>
                    <a:pt x="37575" y="14869"/>
                  </a:lnTo>
                  <a:cubicBezTo>
                    <a:pt x="32388" y="10374"/>
                    <a:pt x="26164" y="7723"/>
                    <a:pt x="20516" y="7723"/>
                  </a:cubicBezTo>
                  <a:cubicBezTo>
                    <a:pt x="14408" y="7723"/>
                    <a:pt x="10143" y="10489"/>
                    <a:pt x="10143" y="15214"/>
                  </a:cubicBezTo>
                  <a:cubicBezTo>
                    <a:pt x="10143" y="18557"/>
                    <a:pt x="11756" y="20632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9"/>
                  </a:cubicBezTo>
                  <a:cubicBezTo>
                    <a:pt x="40341" y="52098"/>
                    <a:pt x="31697" y="58783"/>
                    <a:pt x="19249" y="58783"/>
                  </a:cubicBezTo>
                  <a:cubicBezTo>
                    <a:pt x="11756" y="58783"/>
                    <a:pt x="4956" y="56824"/>
                    <a:pt x="0" y="53136"/>
                  </a:cubicBezTo>
                  <a:lnTo>
                    <a:pt x="0" y="42993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43" name="Freeform: Shape 642">
              <a:extLst>
                <a:ext uri="{FF2B5EF4-FFF2-40B4-BE49-F238E27FC236}">
                  <a16:creationId xmlns:a16="http://schemas.microsoft.com/office/drawing/2014/main" id="{8F20F70F-4D0F-C7B8-1EBC-AA31CCC66D5D}"/>
                </a:ext>
              </a:extLst>
            </p:cNvPr>
            <p:cNvSpPr/>
            <p:nvPr/>
          </p:nvSpPr>
          <p:spPr>
            <a:xfrm>
              <a:off x="5576764" y="9539189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1 h 75841"/>
                <a:gd name="connsiteX9" fmla="*/ 20401 w 33656"/>
                <a:gd name="connsiteY9" fmla="*/ 66966 h 75841"/>
                <a:gd name="connsiteX10" fmla="*/ 33656 w 33656"/>
                <a:gd name="connsiteY10" fmla="*/ 62817 h 75841"/>
                <a:gd name="connsiteX11" fmla="*/ 33656 w 33656"/>
                <a:gd name="connsiteY11" fmla="*/ 71922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44" name="Freeform: Shape 643">
              <a:extLst>
                <a:ext uri="{FF2B5EF4-FFF2-40B4-BE49-F238E27FC236}">
                  <a16:creationId xmlns:a16="http://schemas.microsoft.com/office/drawing/2014/main" id="{D6CE3C2A-8F0B-2CAC-29CC-1D518B96AC8E}"/>
                </a:ext>
              </a:extLst>
            </p:cNvPr>
            <p:cNvSpPr/>
            <p:nvPr/>
          </p:nvSpPr>
          <p:spPr>
            <a:xfrm>
              <a:off x="5617796" y="9556247"/>
              <a:ext cx="58782" cy="58783"/>
            </a:xfrm>
            <a:custGeom>
              <a:avLst/>
              <a:gdLst>
                <a:gd name="connsiteX0" fmla="*/ 49331 w 58782"/>
                <a:gd name="connsiteY0" fmla="*/ 47257 h 58783"/>
                <a:gd name="connsiteX1" fmla="*/ 28585 w 58782"/>
                <a:gd name="connsiteY1" fmla="*/ 58783 h 58783"/>
                <a:gd name="connsiteX2" fmla="*/ 0 w 58782"/>
                <a:gd name="connsiteY2" fmla="*/ 29737 h 58783"/>
                <a:gd name="connsiteX3" fmla="*/ 28585 w 58782"/>
                <a:gd name="connsiteY3" fmla="*/ 0 h 58783"/>
                <a:gd name="connsiteX4" fmla="*/ 49331 w 58782"/>
                <a:gd name="connsiteY4" fmla="*/ 11757 h 58783"/>
                <a:gd name="connsiteX5" fmla="*/ 49331 w 58782"/>
                <a:gd name="connsiteY5" fmla="*/ 1038 h 58783"/>
                <a:gd name="connsiteX6" fmla="*/ 58783 w 58782"/>
                <a:gd name="connsiteY6" fmla="*/ 1038 h 58783"/>
                <a:gd name="connsiteX7" fmla="*/ 58783 w 58782"/>
                <a:gd name="connsiteY7" fmla="*/ 57861 h 58783"/>
                <a:gd name="connsiteX8" fmla="*/ 49331 w 58782"/>
                <a:gd name="connsiteY8" fmla="*/ 57861 h 58783"/>
                <a:gd name="connsiteX9" fmla="*/ 49331 w 58782"/>
                <a:gd name="connsiteY9" fmla="*/ 47257 h 58783"/>
                <a:gd name="connsiteX10" fmla="*/ 9682 w 58782"/>
                <a:gd name="connsiteY10" fmla="*/ 29622 h 58783"/>
                <a:gd name="connsiteX11" fmla="*/ 29392 w 58782"/>
                <a:gd name="connsiteY11" fmla="*/ 50023 h 58783"/>
                <a:gd name="connsiteX12" fmla="*/ 49331 w 58782"/>
                <a:gd name="connsiteY12" fmla="*/ 29622 h 58783"/>
                <a:gd name="connsiteX13" fmla="*/ 29392 w 58782"/>
                <a:gd name="connsiteY13" fmla="*/ 8875 h 58783"/>
                <a:gd name="connsiteX14" fmla="*/ 9682 w 58782"/>
                <a:gd name="connsiteY14" fmla="*/ 29622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3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6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2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6"/>
                    <a:pt x="41033" y="8875"/>
                    <a:pt x="29392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45" name="Freeform: Shape 644">
              <a:extLst>
                <a:ext uri="{FF2B5EF4-FFF2-40B4-BE49-F238E27FC236}">
                  <a16:creationId xmlns:a16="http://schemas.microsoft.com/office/drawing/2014/main" id="{5CEB0BA9-F260-7BCF-9783-9C3D0D350355}"/>
                </a:ext>
              </a:extLst>
            </p:cNvPr>
            <p:cNvSpPr/>
            <p:nvPr/>
          </p:nvSpPr>
          <p:spPr>
            <a:xfrm>
              <a:off x="5695713" y="9527663"/>
              <a:ext cx="9336" cy="86445"/>
            </a:xfrm>
            <a:custGeom>
              <a:avLst/>
              <a:gdLst>
                <a:gd name="connsiteX0" fmla="*/ 0 w 9336"/>
                <a:gd name="connsiteY0" fmla="*/ 0 h 86445"/>
                <a:gd name="connsiteX1" fmla="*/ 9336 w 9336"/>
                <a:gd name="connsiteY1" fmla="*/ 0 h 86445"/>
                <a:gd name="connsiteX2" fmla="*/ 9336 w 9336"/>
                <a:gd name="connsiteY2" fmla="*/ 86445 h 86445"/>
                <a:gd name="connsiteX3" fmla="*/ 0 w 9336"/>
                <a:gd name="connsiteY3" fmla="*/ 86445 h 86445"/>
                <a:gd name="connsiteX4" fmla="*/ 0 w 9336"/>
                <a:gd name="connsiteY4" fmla="*/ 0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" h="86445">
                  <a:moveTo>
                    <a:pt x="0" y="0"/>
                  </a:moveTo>
                  <a:lnTo>
                    <a:pt x="9336" y="0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46" name="Freeform: Shape 645">
              <a:extLst>
                <a:ext uri="{FF2B5EF4-FFF2-40B4-BE49-F238E27FC236}">
                  <a16:creationId xmlns:a16="http://schemas.microsoft.com/office/drawing/2014/main" id="{4E91217B-F77B-CD6B-14C9-9F4389D7A245}"/>
                </a:ext>
              </a:extLst>
            </p:cNvPr>
            <p:cNvSpPr/>
            <p:nvPr/>
          </p:nvSpPr>
          <p:spPr>
            <a:xfrm>
              <a:off x="5724182" y="9527663"/>
              <a:ext cx="9336" cy="86445"/>
            </a:xfrm>
            <a:custGeom>
              <a:avLst/>
              <a:gdLst>
                <a:gd name="connsiteX0" fmla="*/ 0 w 9336"/>
                <a:gd name="connsiteY0" fmla="*/ 0 h 86445"/>
                <a:gd name="connsiteX1" fmla="*/ 9336 w 9336"/>
                <a:gd name="connsiteY1" fmla="*/ 0 h 86445"/>
                <a:gd name="connsiteX2" fmla="*/ 9336 w 9336"/>
                <a:gd name="connsiteY2" fmla="*/ 86445 h 86445"/>
                <a:gd name="connsiteX3" fmla="*/ 0 w 9336"/>
                <a:gd name="connsiteY3" fmla="*/ 86445 h 86445"/>
                <a:gd name="connsiteX4" fmla="*/ 0 w 9336"/>
                <a:gd name="connsiteY4" fmla="*/ 0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" h="86445">
                  <a:moveTo>
                    <a:pt x="0" y="0"/>
                  </a:moveTo>
                  <a:lnTo>
                    <a:pt x="9336" y="0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47" name="Freeform: Shape 646">
              <a:extLst>
                <a:ext uri="{FF2B5EF4-FFF2-40B4-BE49-F238E27FC236}">
                  <a16:creationId xmlns:a16="http://schemas.microsoft.com/office/drawing/2014/main" id="{5E053367-AB2A-038C-B731-E6729391A7DE}"/>
                </a:ext>
              </a:extLst>
            </p:cNvPr>
            <p:cNvSpPr/>
            <p:nvPr/>
          </p:nvSpPr>
          <p:spPr>
            <a:xfrm>
              <a:off x="5748271" y="9556247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2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800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30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0" y="0"/>
                    <a:pt x="55095" y="12103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1" y="50139"/>
                    <a:pt x="44952" y="48064"/>
                    <a:pt x="50945" y="43800"/>
                  </a:cubicBezTo>
                  <a:lnTo>
                    <a:pt x="50945" y="52790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30"/>
                    <a:pt x="28124" y="8530"/>
                  </a:cubicBezTo>
                  <a:cubicBezTo>
                    <a:pt x="18096" y="8530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48" name="Freeform: Shape 647">
              <a:extLst>
                <a:ext uri="{FF2B5EF4-FFF2-40B4-BE49-F238E27FC236}">
                  <a16:creationId xmlns:a16="http://schemas.microsoft.com/office/drawing/2014/main" id="{7D2CA822-27D8-A169-27B8-4D5C4986B884}"/>
                </a:ext>
              </a:extLst>
            </p:cNvPr>
            <p:cNvSpPr/>
            <p:nvPr/>
          </p:nvSpPr>
          <p:spPr>
            <a:xfrm>
              <a:off x="5813970" y="9527663"/>
              <a:ext cx="58782" cy="87367"/>
            </a:xfrm>
            <a:custGeom>
              <a:avLst/>
              <a:gdLst>
                <a:gd name="connsiteX0" fmla="*/ 49331 w 58782"/>
                <a:gd name="connsiteY0" fmla="*/ 75726 h 87367"/>
                <a:gd name="connsiteX1" fmla="*/ 28584 w 58782"/>
                <a:gd name="connsiteY1" fmla="*/ 87368 h 87367"/>
                <a:gd name="connsiteX2" fmla="*/ 0 w 58782"/>
                <a:gd name="connsiteY2" fmla="*/ 58322 h 87367"/>
                <a:gd name="connsiteX3" fmla="*/ 28584 w 58782"/>
                <a:gd name="connsiteY3" fmla="*/ 28584 h 87367"/>
                <a:gd name="connsiteX4" fmla="*/ 49331 w 58782"/>
                <a:gd name="connsiteY4" fmla="*/ 40457 h 87367"/>
                <a:gd name="connsiteX5" fmla="*/ 49331 w 58782"/>
                <a:gd name="connsiteY5" fmla="*/ 0 h 87367"/>
                <a:gd name="connsiteX6" fmla="*/ 58783 w 58782"/>
                <a:gd name="connsiteY6" fmla="*/ 0 h 87367"/>
                <a:gd name="connsiteX7" fmla="*/ 58783 w 58782"/>
                <a:gd name="connsiteY7" fmla="*/ 86445 h 87367"/>
                <a:gd name="connsiteX8" fmla="*/ 49331 w 58782"/>
                <a:gd name="connsiteY8" fmla="*/ 86445 h 87367"/>
                <a:gd name="connsiteX9" fmla="*/ 49331 w 58782"/>
                <a:gd name="connsiteY9" fmla="*/ 75726 h 87367"/>
                <a:gd name="connsiteX10" fmla="*/ 9682 w 58782"/>
                <a:gd name="connsiteY10" fmla="*/ 58206 h 87367"/>
                <a:gd name="connsiteX11" fmla="*/ 29391 w 58782"/>
                <a:gd name="connsiteY11" fmla="*/ 78608 h 87367"/>
                <a:gd name="connsiteX12" fmla="*/ 49331 w 58782"/>
                <a:gd name="connsiteY12" fmla="*/ 58206 h 87367"/>
                <a:gd name="connsiteX13" fmla="*/ 29391 w 58782"/>
                <a:gd name="connsiteY13" fmla="*/ 37460 h 87367"/>
                <a:gd name="connsiteX14" fmla="*/ 9682 w 58782"/>
                <a:gd name="connsiteY14" fmla="*/ 58206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49331" y="75726"/>
                  </a:moveTo>
                  <a:cubicBezTo>
                    <a:pt x="45067" y="82872"/>
                    <a:pt x="37690" y="87368"/>
                    <a:pt x="28584" y="87368"/>
                  </a:cubicBezTo>
                  <a:cubicBezTo>
                    <a:pt x="11872" y="87368"/>
                    <a:pt x="0" y="75150"/>
                    <a:pt x="0" y="58322"/>
                  </a:cubicBezTo>
                  <a:cubicBezTo>
                    <a:pt x="0" y="41494"/>
                    <a:pt x="11872" y="28584"/>
                    <a:pt x="28584" y="28584"/>
                  </a:cubicBezTo>
                  <a:cubicBezTo>
                    <a:pt x="37690" y="28584"/>
                    <a:pt x="45067" y="33080"/>
                    <a:pt x="49331" y="40457"/>
                  </a:cubicBezTo>
                  <a:lnTo>
                    <a:pt x="49331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1" y="86445"/>
                  </a:lnTo>
                  <a:lnTo>
                    <a:pt x="49331" y="75726"/>
                  </a:lnTo>
                  <a:close/>
                  <a:moveTo>
                    <a:pt x="9682" y="58206"/>
                  </a:moveTo>
                  <a:cubicBezTo>
                    <a:pt x="9682" y="69963"/>
                    <a:pt x="17981" y="78608"/>
                    <a:pt x="29391" y="78608"/>
                  </a:cubicBezTo>
                  <a:cubicBezTo>
                    <a:pt x="40802" y="78608"/>
                    <a:pt x="49331" y="69963"/>
                    <a:pt x="49331" y="58206"/>
                  </a:cubicBezTo>
                  <a:cubicBezTo>
                    <a:pt x="49331" y="46450"/>
                    <a:pt x="41033" y="37460"/>
                    <a:pt x="29391" y="37460"/>
                  </a:cubicBezTo>
                  <a:cubicBezTo>
                    <a:pt x="17750" y="37460"/>
                    <a:pt x="9682" y="46220"/>
                    <a:pt x="9682" y="5820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49" name="Freeform: Shape 648">
              <a:extLst>
                <a:ext uri="{FF2B5EF4-FFF2-40B4-BE49-F238E27FC236}">
                  <a16:creationId xmlns:a16="http://schemas.microsoft.com/office/drawing/2014/main" id="{B85D25CC-E564-6583-21B0-36845CF0B613}"/>
                </a:ext>
              </a:extLst>
            </p:cNvPr>
            <p:cNvSpPr/>
            <p:nvPr/>
          </p:nvSpPr>
          <p:spPr>
            <a:xfrm>
              <a:off x="3740894" y="9693639"/>
              <a:ext cx="91286" cy="60741"/>
            </a:xfrm>
            <a:custGeom>
              <a:avLst/>
              <a:gdLst>
                <a:gd name="connsiteX0" fmla="*/ 66390 w 91286"/>
                <a:gd name="connsiteY0" fmla="*/ 60742 h 60741"/>
                <a:gd name="connsiteX1" fmla="*/ 46220 w 91286"/>
                <a:gd name="connsiteY1" fmla="*/ 18557 h 60741"/>
                <a:gd name="connsiteX2" fmla="*/ 25588 w 91286"/>
                <a:gd name="connsiteY2" fmla="*/ 60742 h 60741"/>
                <a:gd name="connsiteX3" fmla="*/ 0 w 91286"/>
                <a:gd name="connsiteY3" fmla="*/ 1959 h 60741"/>
                <a:gd name="connsiteX4" fmla="*/ 10719 w 91286"/>
                <a:gd name="connsiteY4" fmla="*/ 1959 h 60741"/>
                <a:gd name="connsiteX5" fmla="*/ 26625 w 91286"/>
                <a:gd name="connsiteY5" fmla="*/ 40226 h 60741"/>
                <a:gd name="connsiteX6" fmla="*/ 46104 w 91286"/>
                <a:gd name="connsiteY6" fmla="*/ 0 h 60741"/>
                <a:gd name="connsiteX7" fmla="*/ 65468 w 91286"/>
                <a:gd name="connsiteY7" fmla="*/ 40110 h 60741"/>
                <a:gd name="connsiteX8" fmla="*/ 81374 w 91286"/>
                <a:gd name="connsiteY8" fmla="*/ 1959 h 60741"/>
                <a:gd name="connsiteX9" fmla="*/ 91286 w 91286"/>
                <a:gd name="connsiteY9" fmla="*/ 1959 h 60741"/>
                <a:gd name="connsiteX10" fmla="*/ 66390 w 91286"/>
                <a:gd name="connsiteY10" fmla="*/ 60742 h 60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1286" h="60741">
                  <a:moveTo>
                    <a:pt x="66390" y="60742"/>
                  </a:moveTo>
                  <a:lnTo>
                    <a:pt x="46220" y="18557"/>
                  </a:lnTo>
                  <a:lnTo>
                    <a:pt x="25588" y="60742"/>
                  </a:lnTo>
                  <a:lnTo>
                    <a:pt x="0" y="1959"/>
                  </a:lnTo>
                  <a:lnTo>
                    <a:pt x="10719" y="1959"/>
                  </a:lnTo>
                  <a:lnTo>
                    <a:pt x="26625" y="40226"/>
                  </a:lnTo>
                  <a:lnTo>
                    <a:pt x="46104" y="0"/>
                  </a:lnTo>
                  <a:lnTo>
                    <a:pt x="65468" y="40110"/>
                  </a:lnTo>
                  <a:lnTo>
                    <a:pt x="81374" y="1959"/>
                  </a:lnTo>
                  <a:lnTo>
                    <a:pt x="91286" y="1959"/>
                  </a:lnTo>
                  <a:lnTo>
                    <a:pt x="66390" y="6074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50" name="Freeform: Shape 649">
              <a:extLst>
                <a:ext uri="{FF2B5EF4-FFF2-40B4-BE49-F238E27FC236}">
                  <a16:creationId xmlns:a16="http://schemas.microsoft.com/office/drawing/2014/main" id="{D2E217BE-D90A-BE8E-A6F4-99A1B7738E89}"/>
                </a:ext>
              </a:extLst>
            </p:cNvPr>
            <p:cNvSpPr/>
            <p:nvPr/>
          </p:nvSpPr>
          <p:spPr>
            <a:xfrm>
              <a:off x="3842785" y="9665976"/>
              <a:ext cx="50945" cy="86445"/>
            </a:xfrm>
            <a:custGeom>
              <a:avLst/>
              <a:gdLst>
                <a:gd name="connsiteX0" fmla="*/ 9336 w 50945"/>
                <a:gd name="connsiteY0" fmla="*/ 86445 h 86445"/>
                <a:gd name="connsiteX1" fmla="*/ 0 w 50945"/>
                <a:gd name="connsiteY1" fmla="*/ 86445 h 86445"/>
                <a:gd name="connsiteX2" fmla="*/ 0 w 50945"/>
                <a:gd name="connsiteY2" fmla="*/ 0 h 86445"/>
                <a:gd name="connsiteX3" fmla="*/ 9336 w 50945"/>
                <a:gd name="connsiteY3" fmla="*/ 0 h 86445"/>
                <a:gd name="connsiteX4" fmla="*/ 9336 w 50945"/>
                <a:gd name="connsiteY4" fmla="*/ 40226 h 86445"/>
                <a:gd name="connsiteX5" fmla="*/ 29046 w 50945"/>
                <a:gd name="connsiteY5" fmla="*/ 28584 h 86445"/>
                <a:gd name="connsiteX6" fmla="*/ 50945 w 50945"/>
                <a:gd name="connsiteY6" fmla="*/ 53020 h 86445"/>
                <a:gd name="connsiteX7" fmla="*/ 50945 w 50945"/>
                <a:gd name="connsiteY7" fmla="*/ 86445 h 86445"/>
                <a:gd name="connsiteX8" fmla="*/ 41494 w 50945"/>
                <a:gd name="connsiteY8" fmla="*/ 86445 h 86445"/>
                <a:gd name="connsiteX9" fmla="*/ 41494 w 50945"/>
                <a:gd name="connsiteY9" fmla="*/ 54633 h 86445"/>
                <a:gd name="connsiteX10" fmla="*/ 26741 w 50945"/>
                <a:gd name="connsiteY10" fmla="*/ 37690 h 86445"/>
                <a:gd name="connsiteX11" fmla="*/ 9336 w 50945"/>
                <a:gd name="connsiteY11" fmla="*/ 57976 h 86445"/>
                <a:gd name="connsiteX12" fmla="*/ 9336 w 50945"/>
                <a:gd name="connsiteY12" fmla="*/ 86445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86445">
                  <a:moveTo>
                    <a:pt x="9336" y="86445"/>
                  </a:move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226"/>
                  </a:lnTo>
                  <a:cubicBezTo>
                    <a:pt x="13370" y="33195"/>
                    <a:pt x="20286" y="28584"/>
                    <a:pt x="29046" y="28584"/>
                  </a:cubicBezTo>
                  <a:cubicBezTo>
                    <a:pt x="43453" y="28584"/>
                    <a:pt x="50945" y="38958"/>
                    <a:pt x="50945" y="53020"/>
                  </a:cubicBezTo>
                  <a:lnTo>
                    <a:pt x="50945" y="86445"/>
                  </a:lnTo>
                  <a:lnTo>
                    <a:pt x="41494" y="86445"/>
                  </a:lnTo>
                  <a:lnTo>
                    <a:pt x="41494" y="54633"/>
                  </a:lnTo>
                  <a:cubicBezTo>
                    <a:pt x="41494" y="43569"/>
                    <a:pt x="36653" y="37690"/>
                    <a:pt x="26741" y="37690"/>
                  </a:cubicBezTo>
                  <a:cubicBezTo>
                    <a:pt x="16252" y="37690"/>
                    <a:pt x="9336" y="46680"/>
                    <a:pt x="9336" y="57976"/>
                  </a:cubicBezTo>
                  <a:lnTo>
                    <a:pt x="9336" y="86445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51" name="Freeform: Shape 650">
              <a:extLst>
                <a:ext uri="{FF2B5EF4-FFF2-40B4-BE49-F238E27FC236}">
                  <a16:creationId xmlns:a16="http://schemas.microsoft.com/office/drawing/2014/main" id="{D39FBA43-1F21-E1D4-B9F6-0CCD0FCF52CA}"/>
                </a:ext>
              </a:extLst>
            </p:cNvPr>
            <p:cNvSpPr/>
            <p:nvPr/>
          </p:nvSpPr>
          <p:spPr>
            <a:xfrm>
              <a:off x="3906869" y="9694560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3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800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30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3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3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1" y="50139"/>
                    <a:pt x="44952" y="48064"/>
                    <a:pt x="50945" y="43800"/>
                  </a:cubicBezTo>
                  <a:lnTo>
                    <a:pt x="50945" y="52790"/>
                  </a:lnTo>
                  <a:cubicBezTo>
                    <a:pt x="44837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30"/>
                    <a:pt x="28124" y="8530"/>
                  </a:cubicBezTo>
                  <a:cubicBezTo>
                    <a:pt x="18096" y="8530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52" name="Freeform: Shape 651">
              <a:extLst>
                <a:ext uri="{FF2B5EF4-FFF2-40B4-BE49-F238E27FC236}">
                  <a16:creationId xmlns:a16="http://schemas.microsoft.com/office/drawing/2014/main" id="{6F4D5171-96FE-BA66-D916-70116D0C3E52}"/>
                </a:ext>
              </a:extLst>
            </p:cNvPr>
            <p:cNvSpPr/>
            <p:nvPr/>
          </p:nvSpPr>
          <p:spPr>
            <a:xfrm>
              <a:off x="3976948" y="9694560"/>
              <a:ext cx="50944" cy="57860"/>
            </a:xfrm>
            <a:custGeom>
              <a:avLst/>
              <a:gdLst>
                <a:gd name="connsiteX0" fmla="*/ 9336 w 50944"/>
                <a:gd name="connsiteY0" fmla="*/ 57861 h 57860"/>
                <a:gd name="connsiteX1" fmla="*/ 0 w 50944"/>
                <a:gd name="connsiteY1" fmla="*/ 57861 h 57860"/>
                <a:gd name="connsiteX2" fmla="*/ 0 w 50944"/>
                <a:gd name="connsiteY2" fmla="*/ 1038 h 57860"/>
                <a:gd name="connsiteX3" fmla="*/ 9336 w 50944"/>
                <a:gd name="connsiteY3" fmla="*/ 1038 h 57860"/>
                <a:gd name="connsiteX4" fmla="*/ 9336 w 50944"/>
                <a:gd name="connsiteY4" fmla="*/ 11641 h 57860"/>
                <a:gd name="connsiteX5" fmla="*/ 29046 w 50944"/>
                <a:gd name="connsiteY5" fmla="*/ 0 h 57860"/>
                <a:gd name="connsiteX6" fmla="*/ 50945 w 50944"/>
                <a:gd name="connsiteY6" fmla="*/ 24435 h 57860"/>
                <a:gd name="connsiteX7" fmla="*/ 50945 w 50944"/>
                <a:gd name="connsiteY7" fmla="*/ 57861 h 57860"/>
                <a:gd name="connsiteX8" fmla="*/ 41494 w 50944"/>
                <a:gd name="connsiteY8" fmla="*/ 57861 h 57860"/>
                <a:gd name="connsiteX9" fmla="*/ 41494 w 50944"/>
                <a:gd name="connsiteY9" fmla="*/ 26049 h 57860"/>
                <a:gd name="connsiteX10" fmla="*/ 26740 w 50944"/>
                <a:gd name="connsiteY10" fmla="*/ 9106 h 57860"/>
                <a:gd name="connsiteX11" fmla="*/ 9336 w 50944"/>
                <a:gd name="connsiteY11" fmla="*/ 29392 h 57860"/>
                <a:gd name="connsiteX12" fmla="*/ 9336 w 50944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4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0" y="9106"/>
                  </a:cubicBezTo>
                  <a:cubicBezTo>
                    <a:pt x="16252" y="9106"/>
                    <a:pt x="9336" y="18096"/>
                    <a:pt x="9336" y="29392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53" name="Freeform: Shape 652">
              <a:extLst>
                <a:ext uri="{FF2B5EF4-FFF2-40B4-BE49-F238E27FC236}">
                  <a16:creationId xmlns:a16="http://schemas.microsoft.com/office/drawing/2014/main" id="{87DE7331-D9CD-7D04-ABFE-A3767EF7F215}"/>
                </a:ext>
              </a:extLst>
            </p:cNvPr>
            <p:cNvSpPr/>
            <p:nvPr/>
          </p:nvSpPr>
          <p:spPr>
            <a:xfrm>
              <a:off x="4063624" y="9695598"/>
              <a:ext cx="57514" cy="85638"/>
            </a:xfrm>
            <a:custGeom>
              <a:avLst/>
              <a:gdLst>
                <a:gd name="connsiteX0" fmla="*/ 16252 w 57514"/>
                <a:gd name="connsiteY0" fmla="*/ 85638 h 85638"/>
                <a:gd name="connsiteX1" fmla="*/ 6339 w 57514"/>
                <a:gd name="connsiteY1" fmla="*/ 85638 h 85638"/>
                <a:gd name="connsiteX2" fmla="*/ 24551 w 57514"/>
                <a:gd name="connsiteY2" fmla="*/ 47718 h 85638"/>
                <a:gd name="connsiteX3" fmla="*/ 0 w 57514"/>
                <a:gd name="connsiteY3" fmla="*/ 0 h 85638"/>
                <a:gd name="connsiteX4" fmla="*/ 11065 w 57514"/>
                <a:gd name="connsiteY4" fmla="*/ 0 h 85638"/>
                <a:gd name="connsiteX5" fmla="*/ 29622 w 57514"/>
                <a:gd name="connsiteY5" fmla="*/ 37114 h 85638"/>
                <a:gd name="connsiteX6" fmla="*/ 47603 w 57514"/>
                <a:gd name="connsiteY6" fmla="*/ 0 h 85638"/>
                <a:gd name="connsiteX7" fmla="*/ 57515 w 57514"/>
                <a:gd name="connsiteY7" fmla="*/ 0 h 85638"/>
                <a:gd name="connsiteX8" fmla="*/ 16252 w 57514"/>
                <a:gd name="connsiteY8" fmla="*/ 85638 h 8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514" h="85638">
                  <a:moveTo>
                    <a:pt x="16252" y="85638"/>
                  </a:moveTo>
                  <a:lnTo>
                    <a:pt x="6339" y="85638"/>
                  </a:lnTo>
                  <a:lnTo>
                    <a:pt x="24551" y="47718"/>
                  </a:lnTo>
                  <a:lnTo>
                    <a:pt x="0" y="0"/>
                  </a:lnTo>
                  <a:lnTo>
                    <a:pt x="11065" y="0"/>
                  </a:lnTo>
                  <a:lnTo>
                    <a:pt x="29622" y="37114"/>
                  </a:lnTo>
                  <a:lnTo>
                    <a:pt x="47603" y="0"/>
                  </a:lnTo>
                  <a:lnTo>
                    <a:pt x="57515" y="0"/>
                  </a:lnTo>
                  <a:lnTo>
                    <a:pt x="16252" y="85638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54" name="Freeform: Shape 653">
              <a:extLst>
                <a:ext uri="{FF2B5EF4-FFF2-40B4-BE49-F238E27FC236}">
                  <a16:creationId xmlns:a16="http://schemas.microsoft.com/office/drawing/2014/main" id="{87792A8D-B48B-ADE6-E9B1-049CD0F4CD4F}"/>
                </a:ext>
              </a:extLst>
            </p:cNvPr>
            <p:cNvSpPr/>
            <p:nvPr/>
          </p:nvSpPr>
          <p:spPr>
            <a:xfrm>
              <a:off x="4125173" y="9694560"/>
              <a:ext cx="59128" cy="58783"/>
            </a:xfrm>
            <a:custGeom>
              <a:avLst/>
              <a:gdLst>
                <a:gd name="connsiteX0" fmla="*/ 0 w 59128"/>
                <a:gd name="connsiteY0" fmla="*/ 29277 h 58783"/>
                <a:gd name="connsiteX1" fmla="*/ 29852 w 59128"/>
                <a:gd name="connsiteY1" fmla="*/ 0 h 58783"/>
                <a:gd name="connsiteX2" fmla="*/ 59129 w 59128"/>
                <a:gd name="connsiteY2" fmla="*/ 29277 h 58783"/>
                <a:gd name="connsiteX3" fmla="*/ 29852 w 59128"/>
                <a:gd name="connsiteY3" fmla="*/ 58783 h 58783"/>
                <a:gd name="connsiteX4" fmla="*/ 0 w 59128"/>
                <a:gd name="connsiteY4" fmla="*/ 29277 h 58783"/>
                <a:gd name="connsiteX5" fmla="*/ 29737 w 59128"/>
                <a:gd name="connsiteY5" fmla="*/ 8875 h 58783"/>
                <a:gd name="connsiteX6" fmla="*/ 9682 w 59128"/>
                <a:gd name="connsiteY6" fmla="*/ 29392 h 58783"/>
                <a:gd name="connsiteX7" fmla="*/ 29737 w 59128"/>
                <a:gd name="connsiteY7" fmla="*/ 50023 h 58783"/>
                <a:gd name="connsiteX8" fmla="*/ 49447 w 59128"/>
                <a:gd name="connsiteY8" fmla="*/ 29392 h 58783"/>
                <a:gd name="connsiteX9" fmla="*/ 29737 w 59128"/>
                <a:gd name="connsiteY9" fmla="*/ 8875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3">
                  <a:moveTo>
                    <a:pt x="0" y="29277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9" y="12333"/>
                    <a:pt x="59129" y="29277"/>
                  </a:cubicBezTo>
                  <a:cubicBezTo>
                    <a:pt x="59129" y="46220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7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20"/>
                    <a:pt x="9682" y="29392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9"/>
                    <a:pt x="49447" y="29392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55" name="Freeform: Shape 654">
              <a:extLst>
                <a:ext uri="{FF2B5EF4-FFF2-40B4-BE49-F238E27FC236}">
                  <a16:creationId xmlns:a16="http://schemas.microsoft.com/office/drawing/2014/main" id="{4C5871C6-58C5-ABE0-6E58-45E0308103FF}"/>
                </a:ext>
              </a:extLst>
            </p:cNvPr>
            <p:cNvSpPr/>
            <p:nvPr/>
          </p:nvSpPr>
          <p:spPr>
            <a:xfrm>
              <a:off x="4196980" y="9695598"/>
              <a:ext cx="50138" cy="57745"/>
            </a:xfrm>
            <a:custGeom>
              <a:avLst/>
              <a:gdLst>
                <a:gd name="connsiteX0" fmla="*/ 40802 w 50138"/>
                <a:gd name="connsiteY0" fmla="*/ 0 h 57745"/>
                <a:gd name="connsiteX1" fmla="*/ 50138 w 50138"/>
                <a:gd name="connsiteY1" fmla="*/ 0 h 57745"/>
                <a:gd name="connsiteX2" fmla="*/ 50138 w 50138"/>
                <a:gd name="connsiteY2" fmla="*/ 31812 h 57745"/>
                <a:gd name="connsiteX3" fmla="*/ 25127 w 50138"/>
                <a:gd name="connsiteY3" fmla="*/ 57746 h 57745"/>
                <a:gd name="connsiteX4" fmla="*/ 0 w 50138"/>
                <a:gd name="connsiteY4" fmla="*/ 31812 h 57745"/>
                <a:gd name="connsiteX5" fmla="*/ 0 w 50138"/>
                <a:gd name="connsiteY5" fmla="*/ 0 h 57745"/>
                <a:gd name="connsiteX6" fmla="*/ 9336 w 50138"/>
                <a:gd name="connsiteY6" fmla="*/ 0 h 57745"/>
                <a:gd name="connsiteX7" fmla="*/ 9336 w 50138"/>
                <a:gd name="connsiteY7" fmla="*/ 32734 h 57745"/>
                <a:gd name="connsiteX8" fmla="*/ 25127 w 50138"/>
                <a:gd name="connsiteY8" fmla="*/ 48986 h 57745"/>
                <a:gd name="connsiteX9" fmla="*/ 40802 w 50138"/>
                <a:gd name="connsiteY9" fmla="*/ 32734 h 57745"/>
                <a:gd name="connsiteX10" fmla="*/ 40802 w 50138"/>
                <a:gd name="connsiteY10" fmla="*/ 0 h 57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0138" h="57745">
                  <a:moveTo>
                    <a:pt x="40802" y="0"/>
                  </a:moveTo>
                  <a:lnTo>
                    <a:pt x="50138" y="0"/>
                  </a:lnTo>
                  <a:lnTo>
                    <a:pt x="50138" y="31812"/>
                  </a:lnTo>
                  <a:cubicBezTo>
                    <a:pt x="50138" y="47948"/>
                    <a:pt x="40341" y="57746"/>
                    <a:pt x="25127" y="57746"/>
                  </a:cubicBezTo>
                  <a:cubicBezTo>
                    <a:pt x="9912" y="57746"/>
                    <a:pt x="0" y="47948"/>
                    <a:pt x="0" y="31812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32734"/>
                  </a:lnTo>
                  <a:cubicBezTo>
                    <a:pt x="9336" y="43568"/>
                    <a:pt x="15791" y="48986"/>
                    <a:pt x="25127" y="48986"/>
                  </a:cubicBezTo>
                  <a:cubicBezTo>
                    <a:pt x="34463" y="48986"/>
                    <a:pt x="40802" y="43568"/>
                    <a:pt x="40802" y="32734"/>
                  </a:cubicBezTo>
                  <a:lnTo>
                    <a:pt x="40802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56" name="Freeform: Shape 655">
              <a:extLst>
                <a:ext uri="{FF2B5EF4-FFF2-40B4-BE49-F238E27FC236}">
                  <a16:creationId xmlns:a16="http://schemas.microsoft.com/office/drawing/2014/main" id="{75FC4B83-17F3-7E04-801F-6A26DC89516F}"/>
                </a:ext>
              </a:extLst>
            </p:cNvPr>
            <p:cNvSpPr/>
            <p:nvPr/>
          </p:nvSpPr>
          <p:spPr>
            <a:xfrm>
              <a:off x="4291148" y="9694560"/>
              <a:ext cx="58782" cy="86676"/>
            </a:xfrm>
            <a:custGeom>
              <a:avLst/>
              <a:gdLst>
                <a:gd name="connsiteX0" fmla="*/ 9336 w 58782"/>
                <a:gd name="connsiteY0" fmla="*/ 47026 h 86676"/>
                <a:gd name="connsiteX1" fmla="*/ 9336 w 58782"/>
                <a:gd name="connsiteY1" fmla="*/ 86676 h 86676"/>
                <a:gd name="connsiteX2" fmla="*/ 0 w 58782"/>
                <a:gd name="connsiteY2" fmla="*/ 86676 h 86676"/>
                <a:gd name="connsiteX3" fmla="*/ 0 w 58782"/>
                <a:gd name="connsiteY3" fmla="*/ 1038 h 86676"/>
                <a:gd name="connsiteX4" fmla="*/ 9336 w 58782"/>
                <a:gd name="connsiteY4" fmla="*/ 1038 h 86676"/>
                <a:gd name="connsiteX5" fmla="*/ 9336 w 58782"/>
                <a:gd name="connsiteY5" fmla="*/ 11872 h 86676"/>
                <a:gd name="connsiteX6" fmla="*/ 30199 w 58782"/>
                <a:gd name="connsiteY6" fmla="*/ 0 h 86676"/>
                <a:gd name="connsiteX7" fmla="*/ 58783 w 58782"/>
                <a:gd name="connsiteY7" fmla="*/ 29277 h 86676"/>
                <a:gd name="connsiteX8" fmla="*/ 30199 w 58782"/>
                <a:gd name="connsiteY8" fmla="*/ 58783 h 86676"/>
                <a:gd name="connsiteX9" fmla="*/ 9336 w 58782"/>
                <a:gd name="connsiteY9" fmla="*/ 47026 h 86676"/>
                <a:gd name="connsiteX10" fmla="*/ 29392 w 58782"/>
                <a:gd name="connsiteY10" fmla="*/ 8875 h 86676"/>
                <a:gd name="connsiteX11" fmla="*/ 9336 w 58782"/>
                <a:gd name="connsiteY11" fmla="*/ 29392 h 86676"/>
                <a:gd name="connsiteX12" fmla="*/ 29392 w 58782"/>
                <a:gd name="connsiteY12" fmla="*/ 50023 h 86676"/>
                <a:gd name="connsiteX13" fmla="*/ 49101 w 58782"/>
                <a:gd name="connsiteY13" fmla="*/ 29392 h 86676"/>
                <a:gd name="connsiteX14" fmla="*/ 29392 w 58782"/>
                <a:gd name="connsiteY14" fmla="*/ 8875 h 86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6676">
                  <a:moveTo>
                    <a:pt x="9336" y="47026"/>
                  </a:moveTo>
                  <a:lnTo>
                    <a:pt x="9336" y="86676"/>
                  </a:lnTo>
                  <a:lnTo>
                    <a:pt x="0" y="86676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872"/>
                  </a:lnTo>
                  <a:cubicBezTo>
                    <a:pt x="13601" y="4611"/>
                    <a:pt x="21093" y="0"/>
                    <a:pt x="30199" y="0"/>
                  </a:cubicBezTo>
                  <a:cubicBezTo>
                    <a:pt x="46681" y="0"/>
                    <a:pt x="58783" y="12333"/>
                    <a:pt x="58783" y="29277"/>
                  </a:cubicBezTo>
                  <a:cubicBezTo>
                    <a:pt x="58783" y="46220"/>
                    <a:pt x="46681" y="58783"/>
                    <a:pt x="30199" y="58783"/>
                  </a:cubicBezTo>
                  <a:cubicBezTo>
                    <a:pt x="21093" y="58783"/>
                    <a:pt x="13601" y="54288"/>
                    <a:pt x="9336" y="47026"/>
                  </a:cubicBezTo>
                  <a:close/>
                  <a:moveTo>
                    <a:pt x="29392" y="8875"/>
                  </a:moveTo>
                  <a:cubicBezTo>
                    <a:pt x="17750" y="8875"/>
                    <a:pt x="9336" y="17520"/>
                    <a:pt x="9336" y="29392"/>
                  </a:cubicBezTo>
                  <a:cubicBezTo>
                    <a:pt x="9336" y="41263"/>
                    <a:pt x="17750" y="50023"/>
                    <a:pt x="29392" y="50023"/>
                  </a:cubicBezTo>
                  <a:cubicBezTo>
                    <a:pt x="41033" y="50023"/>
                    <a:pt x="49101" y="41379"/>
                    <a:pt x="49101" y="29392"/>
                  </a:cubicBezTo>
                  <a:cubicBezTo>
                    <a:pt x="49101" y="17404"/>
                    <a:pt x="40802" y="8875"/>
                    <a:pt x="29392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57" name="Freeform: Shape 656">
              <a:extLst>
                <a:ext uri="{FF2B5EF4-FFF2-40B4-BE49-F238E27FC236}">
                  <a16:creationId xmlns:a16="http://schemas.microsoft.com/office/drawing/2014/main" id="{D48E9CF1-AC6A-5A61-E883-0AC1F0F8F2FF}"/>
                </a:ext>
              </a:extLst>
            </p:cNvPr>
            <p:cNvSpPr/>
            <p:nvPr/>
          </p:nvSpPr>
          <p:spPr>
            <a:xfrm>
              <a:off x="4364684" y="9665976"/>
              <a:ext cx="9336" cy="86445"/>
            </a:xfrm>
            <a:custGeom>
              <a:avLst/>
              <a:gdLst>
                <a:gd name="connsiteX0" fmla="*/ 0 w 9336"/>
                <a:gd name="connsiteY0" fmla="*/ 0 h 86445"/>
                <a:gd name="connsiteX1" fmla="*/ 9336 w 9336"/>
                <a:gd name="connsiteY1" fmla="*/ 0 h 86445"/>
                <a:gd name="connsiteX2" fmla="*/ 9336 w 9336"/>
                <a:gd name="connsiteY2" fmla="*/ 86445 h 86445"/>
                <a:gd name="connsiteX3" fmla="*/ 0 w 9336"/>
                <a:gd name="connsiteY3" fmla="*/ 86445 h 86445"/>
                <a:gd name="connsiteX4" fmla="*/ 0 w 9336"/>
                <a:gd name="connsiteY4" fmla="*/ 0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" h="86445">
                  <a:moveTo>
                    <a:pt x="0" y="0"/>
                  </a:moveTo>
                  <a:lnTo>
                    <a:pt x="9336" y="0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58" name="Freeform: Shape 657">
              <a:extLst>
                <a:ext uri="{FF2B5EF4-FFF2-40B4-BE49-F238E27FC236}">
                  <a16:creationId xmlns:a16="http://schemas.microsoft.com/office/drawing/2014/main" id="{AF0A8D50-7437-30B0-80E8-F13873C0B46C}"/>
                </a:ext>
              </a:extLst>
            </p:cNvPr>
            <p:cNvSpPr/>
            <p:nvPr/>
          </p:nvSpPr>
          <p:spPr>
            <a:xfrm>
              <a:off x="4391425" y="9695598"/>
              <a:ext cx="50138" cy="57745"/>
            </a:xfrm>
            <a:custGeom>
              <a:avLst/>
              <a:gdLst>
                <a:gd name="connsiteX0" fmla="*/ 40802 w 50138"/>
                <a:gd name="connsiteY0" fmla="*/ 0 h 57745"/>
                <a:gd name="connsiteX1" fmla="*/ 50138 w 50138"/>
                <a:gd name="connsiteY1" fmla="*/ 0 h 57745"/>
                <a:gd name="connsiteX2" fmla="*/ 50138 w 50138"/>
                <a:gd name="connsiteY2" fmla="*/ 31812 h 57745"/>
                <a:gd name="connsiteX3" fmla="*/ 25127 w 50138"/>
                <a:gd name="connsiteY3" fmla="*/ 57746 h 57745"/>
                <a:gd name="connsiteX4" fmla="*/ 0 w 50138"/>
                <a:gd name="connsiteY4" fmla="*/ 31812 h 57745"/>
                <a:gd name="connsiteX5" fmla="*/ 0 w 50138"/>
                <a:gd name="connsiteY5" fmla="*/ 0 h 57745"/>
                <a:gd name="connsiteX6" fmla="*/ 9336 w 50138"/>
                <a:gd name="connsiteY6" fmla="*/ 0 h 57745"/>
                <a:gd name="connsiteX7" fmla="*/ 9336 w 50138"/>
                <a:gd name="connsiteY7" fmla="*/ 32734 h 57745"/>
                <a:gd name="connsiteX8" fmla="*/ 25127 w 50138"/>
                <a:gd name="connsiteY8" fmla="*/ 48986 h 57745"/>
                <a:gd name="connsiteX9" fmla="*/ 40802 w 50138"/>
                <a:gd name="connsiteY9" fmla="*/ 32734 h 57745"/>
                <a:gd name="connsiteX10" fmla="*/ 40802 w 50138"/>
                <a:gd name="connsiteY10" fmla="*/ 0 h 57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0138" h="57745">
                  <a:moveTo>
                    <a:pt x="40802" y="0"/>
                  </a:moveTo>
                  <a:lnTo>
                    <a:pt x="50138" y="0"/>
                  </a:lnTo>
                  <a:lnTo>
                    <a:pt x="50138" y="31812"/>
                  </a:lnTo>
                  <a:cubicBezTo>
                    <a:pt x="50138" y="47948"/>
                    <a:pt x="40341" y="57746"/>
                    <a:pt x="25127" y="57746"/>
                  </a:cubicBezTo>
                  <a:cubicBezTo>
                    <a:pt x="9912" y="57746"/>
                    <a:pt x="0" y="47948"/>
                    <a:pt x="0" y="31812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32734"/>
                  </a:lnTo>
                  <a:cubicBezTo>
                    <a:pt x="9336" y="43568"/>
                    <a:pt x="15791" y="48986"/>
                    <a:pt x="25127" y="48986"/>
                  </a:cubicBezTo>
                  <a:cubicBezTo>
                    <a:pt x="34463" y="48986"/>
                    <a:pt x="40802" y="43568"/>
                    <a:pt x="40802" y="32734"/>
                  </a:cubicBezTo>
                  <a:lnTo>
                    <a:pt x="40802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59" name="Freeform: Shape 658">
              <a:extLst>
                <a:ext uri="{FF2B5EF4-FFF2-40B4-BE49-F238E27FC236}">
                  <a16:creationId xmlns:a16="http://schemas.microsoft.com/office/drawing/2014/main" id="{4F81C5A0-06CB-54C6-8A16-574B71C97889}"/>
                </a:ext>
              </a:extLst>
            </p:cNvPr>
            <p:cNvSpPr/>
            <p:nvPr/>
          </p:nvSpPr>
          <p:spPr>
            <a:xfrm>
              <a:off x="4454703" y="9694560"/>
              <a:ext cx="58782" cy="87598"/>
            </a:xfrm>
            <a:custGeom>
              <a:avLst/>
              <a:gdLst>
                <a:gd name="connsiteX0" fmla="*/ 28815 w 58782"/>
                <a:gd name="connsiteY0" fmla="*/ 87598 h 87598"/>
                <a:gd name="connsiteX1" fmla="*/ 5994 w 58782"/>
                <a:gd name="connsiteY1" fmla="*/ 80337 h 87598"/>
                <a:gd name="connsiteX2" fmla="*/ 5994 w 58782"/>
                <a:gd name="connsiteY2" fmla="*/ 69963 h 87598"/>
                <a:gd name="connsiteX3" fmla="*/ 28815 w 58782"/>
                <a:gd name="connsiteY3" fmla="*/ 78723 h 87598"/>
                <a:gd name="connsiteX4" fmla="*/ 49331 w 58782"/>
                <a:gd name="connsiteY4" fmla="*/ 59013 h 87598"/>
                <a:gd name="connsiteX5" fmla="*/ 49331 w 58782"/>
                <a:gd name="connsiteY5" fmla="*/ 47257 h 87598"/>
                <a:gd name="connsiteX6" fmla="*/ 28585 w 58782"/>
                <a:gd name="connsiteY6" fmla="*/ 58783 h 87598"/>
                <a:gd name="connsiteX7" fmla="*/ 0 w 58782"/>
                <a:gd name="connsiteY7" fmla="*/ 29737 h 87598"/>
                <a:gd name="connsiteX8" fmla="*/ 28585 w 58782"/>
                <a:gd name="connsiteY8" fmla="*/ 0 h 87598"/>
                <a:gd name="connsiteX9" fmla="*/ 49331 w 58782"/>
                <a:gd name="connsiteY9" fmla="*/ 11872 h 87598"/>
                <a:gd name="connsiteX10" fmla="*/ 49331 w 58782"/>
                <a:gd name="connsiteY10" fmla="*/ 1038 h 87598"/>
                <a:gd name="connsiteX11" fmla="*/ 58783 w 58782"/>
                <a:gd name="connsiteY11" fmla="*/ 1038 h 87598"/>
                <a:gd name="connsiteX12" fmla="*/ 58783 w 58782"/>
                <a:gd name="connsiteY12" fmla="*/ 58322 h 87598"/>
                <a:gd name="connsiteX13" fmla="*/ 28815 w 58782"/>
                <a:gd name="connsiteY13" fmla="*/ 87598 h 87598"/>
                <a:gd name="connsiteX14" fmla="*/ 29392 w 58782"/>
                <a:gd name="connsiteY14" fmla="*/ 8875 h 87598"/>
                <a:gd name="connsiteX15" fmla="*/ 9682 w 58782"/>
                <a:gd name="connsiteY15" fmla="*/ 29622 h 87598"/>
                <a:gd name="connsiteX16" fmla="*/ 29392 w 58782"/>
                <a:gd name="connsiteY16" fmla="*/ 50023 h 87598"/>
                <a:gd name="connsiteX17" fmla="*/ 49331 w 58782"/>
                <a:gd name="connsiteY17" fmla="*/ 29622 h 87598"/>
                <a:gd name="connsiteX18" fmla="*/ 29392 w 58782"/>
                <a:gd name="connsiteY18" fmla="*/ 8875 h 875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8782" h="87598">
                  <a:moveTo>
                    <a:pt x="28815" y="87598"/>
                  </a:moveTo>
                  <a:cubicBezTo>
                    <a:pt x="20516" y="87598"/>
                    <a:pt x="12679" y="85178"/>
                    <a:pt x="5994" y="80337"/>
                  </a:cubicBezTo>
                  <a:lnTo>
                    <a:pt x="5994" y="69963"/>
                  </a:lnTo>
                  <a:cubicBezTo>
                    <a:pt x="12448" y="75957"/>
                    <a:pt x="21208" y="78723"/>
                    <a:pt x="28815" y="78723"/>
                  </a:cubicBezTo>
                  <a:cubicBezTo>
                    <a:pt x="42185" y="78723"/>
                    <a:pt x="49331" y="71808"/>
                    <a:pt x="49331" y="59013"/>
                  </a:cubicBezTo>
                  <a:lnTo>
                    <a:pt x="49331" y="47257"/>
                  </a:lnTo>
                  <a:cubicBezTo>
                    <a:pt x="45067" y="54403"/>
                    <a:pt x="37575" y="58783"/>
                    <a:pt x="28585" y="58783"/>
                  </a:cubicBezTo>
                  <a:cubicBezTo>
                    <a:pt x="11987" y="58783"/>
                    <a:pt x="0" y="46566"/>
                    <a:pt x="0" y="29737"/>
                  </a:cubicBezTo>
                  <a:cubicBezTo>
                    <a:pt x="0" y="12909"/>
                    <a:pt x="11987" y="0"/>
                    <a:pt x="28585" y="0"/>
                  </a:cubicBezTo>
                  <a:cubicBezTo>
                    <a:pt x="37575" y="0"/>
                    <a:pt x="45067" y="4611"/>
                    <a:pt x="49331" y="11872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8322"/>
                  </a:lnTo>
                  <a:cubicBezTo>
                    <a:pt x="58783" y="77109"/>
                    <a:pt x="47833" y="87598"/>
                    <a:pt x="28815" y="87598"/>
                  </a:cubicBezTo>
                  <a:close/>
                  <a:moveTo>
                    <a:pt x="29392" y="8875"/>
                  </a:moveTo>
                  <a:cubicBezTo>
                    <a:pt x="17981" y="8875"/>
                    <a:pt x="9682" y="17635"/>
                    <a:pt x="9682" y="29622"/>
                  </a:cubicBezTo>
                  <a:cubicBezTo>
                    <a:pt x="9682" y="41610"/>
                    <a:pt x="17981" y="50023"/>
                    <a:pt x="29392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6"/>
                    <a:pt x="41033" y="8875"/>
                    <a:pt x="29392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60" name="Freeform: Shape 659">
              <a:extLst>
                <a:ext uri="{FF2B5EF4-FFF2-40B4-BE49-F238E27FC236}">
                  <a16:creationId xmlns:a16="http://schemas.microsoft.com/office/drawing/2014/main" id="{39A08AD8-5845-6057-079A-47123D81076B}"/>
                </a:ext>
              </a:extLst>
            </p:cNvPr>
            <p:cNvSpPr/>
            <p:nvPr/>
          </p:nvSpPr>
          <p:spPr>
            <a:xfrm>
              <a:off x="4557054" y="9672546"/>
              <a:ext cx="16827" cy="79875"/>
            </a:xfrm>
            <a:custGeom>
              <a:avLst/>
              <a:gdLst>
                <a:gd name="connsiteX0" fmla="*/ 0 w 16827"/>
                <a:gd name="connsiteY0" fmla="*/ 6224 h 79875"/>
                <a:gd name="connsiteX1" fmla="*/ 5994 w 16827"/>
                <a:gd name="connsiteY1" fmla="*/ 0 h 79875"/>
                <a:gd name="connsiteX2" fmla="*/ 10028 w 16827"/>
                <a:gd name="connsiteY2" fmla="*/ 1268 h 79875"/>
                <a:gd name="connsiteX3" fmla="*/ 16828 w 16827"/>
                <a:gd name="connsiteY3" fmla="*/ 6108 h 79875"/>
                <a:gd name="connsiteX4" fmla="*/ 10028 w 16827"/>
                <a:gd name="connsiteY4" fmla="*/ 10835 h 79875"/>
                <a:gd name="connsiteX5" fmla="*/ 5994 w 16827"/>
                <a:gd name="connsiteY5" fmla="*/ 12218 h 79875"/>
                <a:gd name="connsiteX6" fmla="*/ 0 w 16827"/>
                <a:gd name="connsiteY6" fmla="*/ 6224 h 79875"/>
                <a:gd name="connsiteX7" fmla="*/ 1960 w 16827"/>
                <a:gd name="connsiteY7" fmla="*/ 23052 h 79875"/>
                <a:gd name="connsiteX8" fmla="*/ 11411 w 16827"/>
                <a:gd name="connsiteY8" fmla="*/ 23052 h 79875"/>
                <a:gd name="connsiteX9" fmla="*/ 11411 w 16827"/>
                <a:gd name="connsiteY9" fmla="*/ 79875 h 79875"/>
                <a:gd name="connsiteX10" fmla="*/ 1960 w 16827"/>
                <a:gd name="connsiteY10" fmla="*/ 79875 h 79875"/>
                <a:gd name="connsiteX11" fmla="*/ 1960 w 16827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7" h="79875">
                  <a:moveTo>
                    <a:pt x="0" y="6224"/>
                  </a:moveTo>
                  <a:cubicBezTo>
                    <a:pt x="0" y="2766"/>
                    <a:pt x="2651" y="0"/>
                    <a:pt x="5994" y="0"/>
                  </a:cubicBezTo>
                  <a:cubicBezTo>
                    <a:pt x="7492" y="0"/>
                    <a:pt x="8760" y="345"/>
                    <a:pt x="10028" y="1268"/>
                  </a:cubicBezTo>
                  <a:lnTo>
                    <a:pt x="16828" y="6108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4" y="12218"/>
                  </a:cubicBezTo>
                  <a:cubicBezTo>
                    <a:pt x="2651" y="12218"/>
                    <a:pt x="0" y="9567"/>
                    <a:pt x="0" y="6224"/>
                  </a:cubicBezTo>
                  <a:close/>
                  <a:moveTo>
                    <a:pt x="1960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60" y="79875"/>
                  </a:lnTo>
                  <a:lnTo>
                    <a:pt x="1960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61" name="Freeform: Shape 660">
              <a:extLst>
                <a:ext uri="{FF2B5EF4-FFF2-40B4-BE49-F238E27FC236}">
                  <a16:creationId xmlns:a16="http://schemas.microsoft.com/office/drawing/2014/main" id="{53074C4B-5827-CEE0-EAE3-A5DD70991F82}"/>
                </a:ext>
              </a:extLst>
            </p:cNvPr>
            <p:cNvSpPr/>
            <p:nvPr/>
          </p:nvSpPr>
          <p:spPr>
            <a:xfrm>
              <a:off x="4587483" y="9694560"/>
              <a:ext cx="50944" cy="57860"/>
            </a:xfrm>
            <a:custGeom>
              <a:avLst/>
              <a:gdLst>
                <a:gd name="connsiteX0" fmla="*/ 9336 w 50944"/>
                <a:gd name="connsiteY0" fmla="*/ 57861 h 57860"/>
                <a:gd name="connsiteX1" fmla="*/ 0 w 50944"/>
                <a:gd name="connsiteY1" fmla="*/ 57861 h 57860"/>
                <a:gd name="connsiteX2" fmla="*/ 0 w 50944"/>
                <a:gd name="connsiteY2" fmla="*/ 1038 h 57860"/>
                <a:gd name="connsiteX3" fmla="*/ 9336 w 50944"/>
                <a:gd name="connsiteY3" fmla="*/ 1038 h 57860"/>
                <a:gd name="connsiteX4" fmla="*/ 9336 w 50944"/>
                <a:gd name="connsiteY4" fmla="*/ 11641 h 57860"/>
                <a:gd name="connsiteX5" fmla="*/ 29046 w 50944"/>
                <a:gd name="connsiteY5" fmla="*/ 0 h 57860"/>
                <a:gd name="connsiteX6" fmla="*/ 50945 w 50944"/>
                <a:gd name="connsiteY6" fmla="*/ 24435 h 57860"/>
                <a:gd name="connsiteX7" fmla="*/ 50945 w 50944"/>
                <a:gd name="connsiteY7" fmla="*/ 57861 h 57860"/>
                <a:gd name="connsiteX8" fmla="*/ 41494 w 50944"/>
                <a:gd name="connsiteY8" fmla="*/ 57861 h 57860"/>
                <a:gd name="connsiteX9" fmla="*/ 41494 w 50944"/>
                <a:gd name="connsiteY9" fmla="*/ 26049 h 57860"/>
                <a:gd name="connsiteX10" fmla="*/ 26740 w 50944"/>
                <a:gd name="connsiteY10" fmla="*/ 9106 h 57860"/>
                <a:gd name="connsiteX11" fmla="*/ 9336 w 50944"/>
                <a:gd name="connsiteY11" fmla="*/ 29392 h 57860"/>
                <a:gd name="connsiteX12" fmla="*/ 9336 w 50944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4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0" y="9106"/>
                  </a:cubicBezTo>
                  <a:cubicBezTo>
                    <a:pt x="16252" y="9106"/>
                    <a:pt x="9336" y="18096"/>
                    <a:pt x="9336" y="29392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62" name="Freeform: Shape 661">
              <a:extLst>
                <a:ext uri="{FF2B5EF4-FFF2-40B4-BE49-F238E27FC236}">
                  <a16:creationId xmlns:a16="http://schemas.microsoft.com/office/drawing/2014/main" id="{9686B883-0491-A059-7891-B19F55D9D70F}"/>
                </a:ext>
              </a:extLst>
            </p:cNvPr>
            <p:cNvSpPr/>
            <p:nvPr/>
          </p:nvSpPr>
          <p:spPr>
            <a:xfrm>
              <a:off x="4678539" y="9694560"/>
              <a:ext cx="58782" cy="58783"/>
            </a:xfrm>
            <a:custGeom>
              <a:avLst/>
              <a:gdLst>
                <a:gd name="connsiteX0" fmla="*/ 49331 w 58782"/>
                <a:gd name="connsiteY0" fmla="*/ 47257 h 58783"/>
                <a:gd name="connsiteX1" fmla="*/ 28585 w 58782"/>
                <a:gd name="connsiteY1" fmla="*/ 58783 h 58783"/>
                <a:gd name="connsiteX2" fmla="*/ 0 w 58782"/>
                <a:gd name="connsiteY2" fmla="*/ 29737 h 58783"/>
                <a:gd name="connsiteX3" fmla="*/ 28585 w 58782"/>
                <a:gd name="connsiteY3" fmla="*/ 0 h 58783"/>
                <a:gd name="connsiteX4" fmla="*/ 49331 w 58782"/>
                <a:gd name="connsiteY4" fmla="*/ 11757 h 58783"/>
                <a:gd name="connsiteX5" fmla="*/ 49331 w 58782"/>
                <a:gd name="connsiteY5" fmla="*/ 1038 h 58783"/>
                <a:gd name="connsiteX6" fmla="*/ 58783 w 58782"/>
                <a:gd name="connsiteY6" fmla="*/ 1038 h 58783"/>
                <a:gd name="connsiteX7" fmla="*/ 58783 w 58782"/>
                <a:gd name="connsiteY7" fmla="*/ 57861 h 58783"/>
                <a:gd name="connsiteX8" fmla="*/ 49331 w 58782"/>
                <a:gd name="connsiteY8" fmla="*/ 57861 h 58783"/>
                <a:gd name="connsiteX9" fmla="*/ 49331 w 58782"/>
                <a:gd name="connsiteY9" fmla="*/ 47257 h 58783"/>
                <a:gd name="connsiteX10" fmla="*/ 9682 w 58782"/>
                <a:gd name="connsiteY10" fmla="*/ 29622 h 58783"/>
                <a:gd name="connsiteX11" fmla="*/ 29391 w 58782"/>
                <a:gd name="connsiteY11" fmla="*/ 50023 h 58783"/>
                <a:gd name="connsiteX12" fmla="*/ 49331 w 58782"/>
                <a:gd name="connsiteY12" fmla="*/ 29622 h 58783"/>
                <a:gd name="connsiteX13" fmla="*/ 29391 w 58782"/>
                <a:gd name="connsiteY13" fmla="*/ 8875 h 58783"/>
                <a:gd name="connsiteX14" fmla="*/ 9682 w 58782"/>
                <a:gd name="connsiteY14" fmla="*/ 29622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3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6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6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63" name="Freeform: Shape 662">
              <a:extLst>
                <a:ext uri="{FF2B5EF4-FFF2-40B4-BE49-F238E27FC236}">
                  <a16:creationId xmlns:a16="http://schemas.microsoft.com/office/drawing/2014/main" id="{1D77891D-24D5-374F-FDF6-D633616F0207}"/>
                </a:ext>
              </a:extLst>
            </p:cNvPr>
            <p:cNvSpPr/>
            <p:nvPr/>
          </p:nvSpPr>
          <p:spPr>
            <a:xfrm>
              <a:off x="4756455" y="9694560"/>
              <a:ext cx="50944" cy="57860"/>
            </a:xfrm>
            <a:custGeom>
              <a:avLst/>
              <a:gdLst>
                <a:gd name="connsiteX0" fmla="*/ 9336 w 50944"/>
                <a:gd name="connsiteY0" fmla="*/ 57861 h 57860"/>
                <a:gd name="connsiteX1" fmla="*/ 0 w 50944"/>
                <a:gd name="connsiteY1" fmla="*/ 57861 h 57860"/>
                <a:gd name="connsiteX2" fmla="*/ 0 w 50944"/>
                <a:gd name="connsiteY2" fmla="*/ 1038 h 57860"/>
                <a:gd name="connsiteX3" fmla="*/ 9336 w 50944"/>
                <a:gd name="connsiteY3" fmla="*/ 1038 h 57860"/>
                <a:gd name="connsiteX4" fmla="*/ 9336 w 50944"/>
                <a:gd name="connsiteY4" fmla="*/ 11641 h 57860"/>
                <a:gd name="connsiteX5" fmla="*/ 29046 w 50944"/>
                <a:gd name="connsiteY5" fmla="*/ 0 h 57860"/>
                <a:gd name="connsiteX6" fmla="*/ 50945 w 50944"/>
                <a:gd name="connsiteY6" fmla="*/ 24435 h 57860"/>
                <a:gd name="connsiteX7" fmla="*/ 50945 w 50944"/>
                <a:gd name="connsiteY7" fmla="*/ 57861 h 57860"/>
                <a:gd name="connsiteX8" fmla="*/ 41494 w 50944"/>
                <a:gd name="connsiteY8" fmla="*/ 57861 h 57860"/>
                <a:gd name="connsiteX9" fmla="*/ 41494 w 50944"/>
                <a:gd name="connsiteY9" fmla="*/ 26049 h 57860"/>
                <a:gd name="connsiteX10" fmla="*/ 26740 w 50944"/>
                <a:gd name="connsiteY10" fmla="*/ 9106 h 57860"/>
                <a:gd name="connsiteX11" fmla="*/ 9336 w 50944"/>
                <a:gd name="connsiteY11" fmla="*/ 29392 h 57860"/>
                <a:gd name="connsiteX12" fmla="*/ 9336 w 50944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4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0" y="9106"/>
                  </a:cubicBezTo>
                  <a:cubicBezTo>
                    <a:pt x="16251" y="9106"/>
                    <a:pt x="9336" y="18096"/>
                    <a:pt x="9336" y="29392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64" name="Freeform: Shape 663">
              <a:extLst>
                <a:ext uri="{FF2B5EF4-FFF2-40B4-BE49-F238E27FC236}">
                  <a16:creationId xmlns:a16="http://schemas.microsoft.com/office/drawing/2014/main" id="{DA7BC400-397D-B34B-39C0-83015CD76817}"/>
                </a:ext>
              </a:extLst>
            </p:cNvPr>
            <p:cNvSpPr/>
            <p:nvPr/>
          </p:nvSpPr>
          <p:spPr>
            <a:xfrm>
              <a:off x="4849816" y="9672546"/>
              <a:ext cx="16828" cy="79875"/>
            </a:xfrm>
            <a:custGeom>
              <a:avLst/>
              <a:gdLst>
                <a:gd name="connsiteX0" fmla="*/ 0 w 16828"/>
                <a:gd name="connsiteY0" fmla="*/ 6224 h 79875"/>
                <a:gd name="connsiteX1" fmla="*/ 5994 w 16828"/>
                <a:gd name="connsiteY1" fmla="*/ 0 h 79875"/>
                <a:gd name="connsiteX2" fmla="*/ 10028 w 16828"/>
                <a:gd name="connsiteY2" fmla="*/ 1268 h 79875"/>
                <a:gd name="connsiteX3" fmla="*/ 16828 w 16828"/>
                <a:gd name="connsiteY3" fmla="*/ 6108 h 79875"/>
                <a:gd name="connsiteX4" fmla="*/ 10028 w 16828"/>
                <a:gd name="connsiteY4" fmla="*/ 10835 h 79875"/>
                <a:gd name="connsiteX5" fmla="*/ 5994 w 16828"/>
                <a:gd name="connsiteY5" fmla="*/ 12218 h 79875"/>
                <a:gd name="connsiteX6" fmla="*/ 0 w 16828"/>
                <a:gd name="connsiteY6" fmla="*/ 6224 h 79875"/>
                <a:gd name="connsiteX7" fmla="*/ 1960 w 16828"/>
                <a:gd name="connsiteY7" fmla="*/ 23052 h 79875"/>
                <a:gd name="connsiteX8" fmla="*/ 11411 w 16828"/>
                <a:gd name="connsiteY8" fmla="*/ 23052 h 79875"/>
                <a:gd name="connsiteX9" fmla="*/ 11411 w 16828"/>
                <a:gd name="connsiteY9" fmla="*/ 79875 h 79875"/>
                <a:gd name="connsiteX10" fmla="*/ 1960 w 16828"/>
                <a:gd name="connsiteY10" fmla="*/ 79875 h 79875"/>
                <a:gd name="connsiteX11" fmla="*/ 1960 w 16828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8" h="79875">
                  <a:moveTo>
                    <a:pt x="0" y="6224"/>
                  </a:moveTo>
                  <a:cubicBezTo>
                    <a:pt x="0" y="2766"/>
                    <a:pt x="2651" y="0"/>
                    <a:pt x="5994" y="0"/>
                  </a:cubicBezTo>
                  <a:cubicBezTo>
                    <a:pt x="7492" y="0"/>
                    <a:pt x="8760" y="345"/>
                    <a:pt x="10028" y="1268"/>
                  </a:cubicBezTo>
                  <a:lnTo>
                    <a:pt x="16828" y="6108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4" y="12218"/>
                  </a:cubicBezTo>
                  <a:cubicBezTo>
                    <a:pt x="2651" y="12218"/>
                    <a:pt x="0" y="9567"/>
                    <a:pt x="0" y="6224"/>
                  </a:cubicBezTo>
                  <a:close/>
                  <a:moveTo>
                    <a:pt x="1960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60" y="79875"/>
                  </a:lnTo>
                  <a:lnTo>
                    <a:pt x="1960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65" name="Freeform: Shape 664">
              <a:extLst>
                <a:ext uri="{FF2B5EF4-FFF2-40B4-BE49-F238E27FC236}">
                  <a16:creationId xmlns:a16="http://schemas.microsoft.com/office/drawing/2014/main" id="{4642466F-8616-ACAC-3E82-F06CA88B7FC1}"/>
                </a:ext>
              </a:extLst>
            </p:cNvPr>
            <p:cNvSpPr/>
            <p:nvPr/>
          </p:nvSpPr>
          <p:spPr>
            <a:xfrm>
              <a:off x="4880245" y="9694560"/>
              <a:ext cx="50944" cy="57860"/>
            </a:xfrm>
            <a:custGeom>
              <a:avLst/>
              <a:gdLst>
                <a:gd name="connsiteX0" fmla="*/ 9336 w 50944"/>
                <a:gd name="connsiteY0" fmla="*/ 57861 h 57860"/>
                <a:gd name="connsiteX1" fmla="*/ 0 w 50944"/>
                <a:gd name="connsiteY1" fmla="*/ 57861 h 57860"/>
                <a:gd name="connsiteX2" fmla="*/ 0 w 50944"/>
                <a:gd name="connsiteY2" fmla="*/ 1038 h 57860"/>
                <a:gd name="connsiteX3" fmla="*/ 9336 w 50944"/>
                <a:gd name="connsiteY3" fmla="*/ 1038 h 57860"/>
                <a:gd name="connsiteX4" fmla="*/ 9336 w 50944"/>
                <a:gd name="connsiteY4" fmla="*/ 11641 h 57860"/>
                <a:gd name="connsiteX5" fmla="*/ 29046 w 50944"/>
                <a:gd name="connsiteY5" fmla="*/ 0 h 57860"/>
                <a:gd name="connsiteX6" fmla="*/ 50945 w 50944"/>
                <a:gd name="connsiteY6" fmla="*/ 24435 h 57860"/>
                <a:gd name="connsiteX7" fmla="*/ 50945 w 50944"/>
                <a:gd name="connsiteY7" fmla="*/ 57861 h 57860"/>
                <a:gd name="connsiteX8" fmla="*/ 41494 w 50944"/>
                <a:gd name="connsiteY8" fmla="*/ 57861 h 57860"/>
                <a:gd name="connsiteX9" fmla="*/ 41494 w 50944"/>
                <a:gd name="connsiteY9" fmla="*/ 26049 h 57860"/>
                <a:gd name="connsiteX10" fmla="*/ 26741 w 50944"/>
                <a:gd name="connsiteY10" fmla="*/ 9106 h 57860"/>
                <a:gd name="connsiteX11" fmla="*/ 9336 w 50944"/>
                <a:gd name="connsiteY11" fmla="*/ 29392 h 57860"/>
                <a:gd name="connsiteX12" fmla="*/ 9336 w 50944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4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1" y="9106"/>
                  </a:cubicBezTo>
                  <a:cubicBezTo>
                    <a:pt x="16252" y="9106"/>
                    <a:pt x="9336" y="18096"/>
                    <a:pt x="9336" y="29392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66" name="Freeform: Shape 665">
              <a:extLst>
                <a:ext uri="{FF2B5EF4-FFF2-40B4-BE49-F238E27FC236}">
                  <a16:creationId xmlns:a16="http://schemas.microsoft.com/office/drawing/2014/main" id="{25B2C68A-9FEF-26BD-8EC3-CFFCD1863570}"/>
                </a:ext>
              </a:extLst>
            </p:cNvPr>
            <p:cNvSpPr/>
            <p:nvPr/>
          </p:nvSpPr>
          <p:spPr>
            <a:xfrm>
              <a:off x="4947557" y="9665053"/>
              <a:ext cx="33771" cy="87367"/>
            </a:xfrm>
            <a:custGeom>
              <a:avLst/>
              <a:gdLst>
                <a:gd name="connsiteX0" fmla="*/ 9336 w 33771"/>
                <a:gd name="connsiteY0" fmla="*/ 39189 h 87367"/>
                <a:gd name="connsiteX1" fmla="*/ 9336 w 33771"/>
                <a:gd name="connsiteY1" fmla="*/ 87368 h 87367"/>
                <a:gd name="connsiteX2" fmla="*/ 0 w 33771"/>
                <a:gd name="connsiteY2" fmla="*/ 87368 h 87367"/>
                <a:gd name="connsiteX3" fmla="*/ 0 w 33771"/>
                <a:gd name="connsiteY3" fmla="*/ 20517 h 87367"/>
                <a:gd name="connsiteX4" fmla="*/ 19825 w 33771"/>
                <a:gd name="connsiteY4" fmla="*/ 0 h 87367"/>
                <a:gd name="connsiteX5" fmla="*/ 33771 w 33771"/>
                <a:gd name="connsiteY5" fmla="*/ 4035 h 87367"/>
                <a:gd name="connsiteX6" fmla="*/ 33771 w 33771"/>
                <a:gd name="connsiteY6" fmla="*/ 13371 h 87367"/>
                <a:gd name="connsiteX7" fmla="*/ 20516 w 33771"/>
                <a:gd name="connsiteY7" fmla="*/ 8875 h 87367"/>
                <a:gd name="connsiteX8" fmla="*/ 9336 w 33771"/>
                <a:gd name="connsiteY8" fmla="*/ 20056 h 87367"/>
                <a:gd name="connsiteX9" fmla="*/ 9336 w 33771"/>
                <a:gd name="connsiteY9" fmla="*/ 30544 h 87367"/>
                <a:gd name="connsiteX10" fmla="*/ 32042 w 33771"/>
                <a:gd name="connsiteY10" fmla="*/ 30544 h 87367"/>
                <a:gd name="connsiteX11" fmla="*/ 32042 w 33771"/>
                <a:gd name="connsiteY11" fmla="*/ 39189 h 87367"/>
                <a:gd name="connsiteX12" fmla="*/ 9336 w 33771"/>
                <a:gd name="connsiteY12" fmla="*/ 39189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771" h="87367">
                  <a:moveTo>
                    <a:pt x="9336" y="39189"/>
                  </a:moveTo>
                  <a:lnTo>
                    <a:pt x="9336" y="87368"/>
                  </a:lnTo>
                  <a:lnTo>
                    <a:pt x="0" y="87368"/>
                  </a:lnTo>
                  <a:lnTo>
                    <a:pt x="0" y="20517"/>
                  </a:lnTo>
                  <a:cubicBezTo>
                    <a:pt x="0" y="8530"/>
                    <a:pt x="7492" y="0"/>
                    <a:pt x="19825" y="0"/>
                  </a:cubicBezTo>
                  <a:cubicBezTo>
                    <a:pt x="24666" y="0"/>
                    <a:pt x="29391" y="1038"/>
                    <a:pt x="33771" y="4035"/>
                  </a:cubicBezTo>
                  <a:lnTo>
                    <a:pt x="33771" y="13371"/>
                  </a:lnTo>
                  <a:cubicBezTo>
                    <a:pt x="29737" y="10143"/>
                    <a:pt x="25242" y="8875"/>
                    <a:pt x="20516" y="8875"/>
                  </a:cubicBezTo>
                  <a:cubicBezTo>
                    <a:pt x="13716" y="8875"/>
                    <a:pt x="9336" y="13371"/>
                    <a:pt x="9336" y="20056"/>
                  </a:cubicBezTo>
                  <a:lnTo>
                    <a:pt x="9336" y="30544"/>
                  </a:lnTo>
                  <a:lnTo>
                    <a:pt x="32042" y="30544"/>
                  </a:lnTo>
                  <a:lnTo>
                    <a:pt x="32042" y="39189"/>
                  </a:lnTo>
                  <a:lnTo>
                    <a:pt x="9336" y="39189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67" name="Freeform: Shape 666">
              <a:extLst>
                <a:ext uri="{FF2B5EF4-FFF2-40B4-BE49-F238E27FC236}">
                  <a16:creationId xmlns:a16="http://schemas.microsoft.com/office/drawing/2014/main" id="{D0F43B39-2317-F77C-6863-75603D37C157}"/>
                </a:ext>
              </a:extLst>
            </p:cNvPr>
            <p:cNvSpPr/>
            <p:nvPr/>
          </p:nvSpPr>
          <p:spPr>
            <a:xfrm>
              <a:off x="4984671" y="9694560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2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800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30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0" y="0"/>
                    <a:pt x="55095" y="12103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1" y="50139"/>
                    <a:pt x="44952" y="48064"/>
                    <a:pt x="50945" y="43800"/>
                  </a:cubicBezTo>
                  <a:lnTo>
                    <a:pt x="50945" y="52790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30"/>
                    <a:pt x="28124" y="8530"/>
                  </a:cubicBezTo>
                  <a:cubicBezTo>
                    <a:pt x="18096" y="8530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68" name="Freeform: Shape 667">
              <a:extLst>
                <a:ext uri="{FF2B5EF4-FFF2-40B4-BE49-F238E27FC236}">
                  <a16:creationId xmlns:a16="http://schemas.microsoft.com/office/drawing/2014/main" id="{5DE3259E-C1F6-021E-0E1B-EEB730855F77}"/>
                </a:ext>
              </a:extLst>
            </p:cNvPr>
            <p:cNvSpPr/>
            <p:nvPr/>
          </p:nvSpPr>
          <p:spPr>
            <a:xfrm>
              <a:off x="5050369" y="9694560"/>
              <a:ext cx="48524" cy="58783"/>
            </a:xfrm>
            <a:custGeom>
              <a:avLst/>
              <a:gdLst>
                <a:gd name="connsiteX0" fmla="*/ 30429 w 48524"/>
                <a:gd name="connsiteY0" fmla="*/ 50023 h 58783"/>
                <a:gd name="connsiteX1" fmla="*/ 48525 w 48524"/>
                <a:gd name="connsiteY1" fmla="*/ 43914 h 58783"/>
                <a:gd name="connsiteX2" fmla="*/ 48525 w 48524"/>
                <a:gd name="connsiteY2" fmla="*/ 53481 h 58783"/>
                <a:gd name="connsiteX3" fmla="*/ 29622 w 48524"/>
                <a:gd name="connsiteY3" fmla="*/ 58783 h 58783"/>
                <a:gd name="connsiteX4" fmla="*/ 0 w 48524"/>
                <a:gd name="connsiteY4" fmla="*/ 29392 h 58783"/>
                <a:gd name="connsiteX5" fmla="*/ 29737 w 48524"/>
                <a:gd name="connsiteY5" fmla="*/ 0 h 58783"/>
                <a:gd name="connsiteX6" fmla="*/ 47948 w 48524"/>
                <a:gd name="connsiteY6" fmla="*/ 5763 h 58783"/>
                <a:gd name="connsiteX7" fmla="*/ 47948 w 48524"/>
                <a:gd name="connsiteY7" fmla="*/ 16137 h 58783"/>
                <a:gd name="connsiteX8" fmla="*/ 30313 w 48524"/>
                <a:gd name="connsiteY8" fmla="*/ 8875 h 58783"/>
                <a:gd name="connsiteX9" fmla="*/ 9682 w 48524"/>
                <a:gd name="connsiteY9" fmla="*/ 29392 h 58783"/>
                <a:gd name="connsiteX10" fmla="*/ 30429 w 48524"/>
                <a:gd name="connsiteY10" fmla="*/ 5002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3">
                  <a:moveTo>
                    <a:pt x="30429" y="50023"/>
                  </a:moveTo>
                  <a:cubicBezTo>
                    <a:pt x="37344" y="50023"/>
                    <a:pt x="43568" y="48180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1"/>
                    <a:pt x="0" y="29392"/>
                  </a:cubicBezTo>
                  <a:cubicBezTo>
                    <a:pt x="0" y="12103"/>
                    <a:pt x="12448" y="0"/>
                    <a:pt x="29737" y="0"/>
                  </a:cubicBezTo>
                  <a:cubicBezTo>
                    <a:pt x="36653" y="0"/>
                    <a:pt x="42992" y="1960"/>
                    <a:pt x="47948" y="5763"/>
                  </a:cubicBezTo>
                  <a:lnTo>
                    <a:pt x="47948" y="16137"/>
                  </a:lnTo>
                  <a:cubicBezTo>
                    <a:pt x="43453" y="11411"/>
                    <a:pt x="37344" y="8875"/>
                    <a:pt x="30313" y="8875"/>
                  </a:cubicBezTo>
                  <a:cubicBezTo>
                    <a:pt x="18211" y="8875"/>
                    <a:pt x="9682" y="17289"/>
                    <a:pt x="9682" y="29392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69" name="Freeform: Shape 668">
              <a:extLst>
                <a:ext uri="{FF2B5EF4-FFF2-40B4-BE49-F238E27FC236}">
                  <a16:creationId xmlns:a16="http://schemas.microsoft.com/office/drawing/2014/main" id="{98F5EDE4-EE5B-8B57-019E-CDF14C097353}"/>
                </a:ext>
              </a:extLst>
            </p:cNvPr>
            <p:cNvSpPr/>
            <p:nvPr/>
          </p:nvSpPr>
          <p:spPr>
            <a:xfrm>
              <a:off x="5112956" y="9677502"/>
              <a:ext cx="33655" cy="75841"/>
            </a:xfrm>
            <a:custGeom>
              <a:avLst/>
              <a:gdLst>
                <a:gd name="connsiteX0" fmla="*/ 19479 w 33655"/>
                <a:gd name="connsiteY0" fmla="*/ 75842 h 75841"/>
                <a:gd name="connsiteX1" fmla="*/ 0 w 33655"/>
                <a:gd name="connsiteY1" fmla="*/ 55210 h 75841"/>
                <a:gd name="connsiteX2" fmla="*/ 0 w 33655"/>
                <a:gd name="connsiteY2" fmla="*/ 0 h 75841"/>
                <a:gd name="connsiteX3" fmla="*/ 9336 w 33655"/>
                <a:gd name="connsiteY3" fmla="*/ 0 h 75841"/>
                <a:gd name="connsiteX4" fmla="*/ 9336 w 33655"/>
                <a:gd name="connsiteY4" fmla="*/ 18096 h 75841"/>
                <a:gd name="connsiteX5" fmla="*/ 32849 w 33655"/>
                <a:gd name="connsiteY5" fmla="*/ 18096 h 75841"/>
                <a:gd name="connsiteX6" fmla="*/ 32849 w 33655"/>
                <a:gd name="connsiteY6" fmla="*/ 26741 h 75841"/>
                <a:gd name="connsiteX7" fmla="*/ 9336 w 33655"/>
                <a:gd name="connsiteY7" fmla="*/ 26741 h 75841"/>
                <a:gd name="connsiteX8" fmla="*/ 9336 w 33655"/>
                <a:gd name="connsiteY8" fmla="*/ 55901 h 75841"/>
                <a:gd name="connsiteX9" fmla="*/ 20401 w 33655"/>
                <a:gd name="connsiteY9" fmla="*/ 66966 h 75841"/>
                <a:gd name="connsiteX10" fmla="*/ 33656 w 33655"/>
                <a:gd name="connsiteY10" fmla="*/ 62817 h 75841"/>
                <a:gd name="connsiteX11" fmla="*/ 33656 w 33655"/>
                <a:gd name="connsiteY11" fmla="*/ 71922 h 75841"/>
                <a:gd name="connsiteX12" fmla="*/ 19479 w 33655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5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70" name="Freeform: Shape 669">
              <a:extLst>
                <a:ext uri="{FF2B5EF4-FFF2-40B4-BE49-F238E27FC236}">
                  <a16:creationId xmlns:a16="http://schemas.microsoft.com/office/drawing/2014/main" id="{FFA6F12A-C1E7-D1B4-C7A1-37BE9565BCC0}"/>
                </a:ext>
              </a:extLst>
            </p:cNvPr>
            <p:cNvSpPr/>
            <p:nvPr/>
          </p:nvSpPr>
          <p:spPr>
            <a:xfrm>
              <a:off x="5153988" y="9694560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2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800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30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0" y="0"/>
                    <a:pt x="55095" y="12103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1" y="50139"/>
                    <a:pt x="44952" y="48064"/>
                    <a:pt x="50945" y="43800"/>
                  </a:cubicBezTo>
                  <a:lnTo>
                    <a:pt x="50945" y="52790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30"/>
                    <a:pt x="28124" y="8530"/>
                  </a:cubicBezTo>
                  <a:cubicBezTo>
                    <a:pt x="18096" y="8530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71" name="Freeform: Shape 670">
              <a:extLst>
                <a:ext uri="{FF2B5EF4-FFF2-40B4-BE49-F238E27FC236}">
                  <a16:creationId xmlns:a16="http://schemas.microsoft.com/office/drawing/2014/main" id="{6EBD560C-03AB-BF0F-E456-C06D8BBEB77B}"/>
                </a:ext>
              </a:extLst>
            </p:cNvPr>
            <p:cNvSpPr/>
            <p:nvPr/>
          </p:nvSpPr>
          <p:spPr>
            <a:xfrm>
              <a:off x="5219687" y="9665976"/>
              <a:ext cx="58782" cy="87367"/>
            </a:xfrm>
            <a:custGeom>
              <a:avLst/>
              <a:gdLst>
                <a:gd name="connsiteX0" fmla="*/ 49332 w 58782"/>
                <a:gd name="connsiteY0" fmla="*/ 75726 h 87367"/>
                <a:gd name="connsiteX1" fmla="*/ 28585 w 58782"/>
                <a:gd name="connsiteY1" fmla="*/ 87368 h 87367"/>
                <a:gd name="connsiteX2" fmla="*/ 0 w 58782"/>
                <a:gd name="connsiteY2" fmla="*/ 58322 h 87367"/>
                <a:gd name="connsiteX3" fmla="*/ 28585 w 58782"/>
                <a:gd name="connsiteY3" fmla="*/ 28584 h 87367"/>
                <a:gd name="connsiteX4" fmla="*/ 49332 w 58782"/>
                <a:gd name="connsiteY4" fmla="*/ 40457 h 87367"/>
                <a:gd name="connsiteX5" fmla="*/ 49332 w 58782"/>
                <a:gd name="connsiteY5" fmla="*/ 0 h 87367"/>
                <a:gd name="connsiteX6" fmla="*/ 58783 w 58782"/>
                <a:gd name="connsiteY6" fmla="*/ 0 h 87367"/>
                <a:gd name="connsiteX7" fmla="*/ 58783 w 58782"/>
                <a:gd name="connsiteY7" fmla="*/ 86445 h 87367"/>
                <a:gd name="connsiteX8" fmla="*/ 49332 w 58782"/>
                <a:gd name="connsiteY8" fmla="*/ 86445 h 87367"/>
                <a:gd name="connsiteX9" fmla="*/ 49332 w 58782"/>
                <a:gd name="connsiteY9" fmla="*/ 75726 h 87367"/>
                <a:gd name="connsiteX10" fmla="*/ 9682 w 58782"/>
                <a:gd name="connsiteY10" fmla="*/ 58206 h 87367"/>
                <a:gd name="connsiteX11" fmla="*/ 29392 w 58782"/>
                <a:gd name="connsiteY11" fmla="*/ 78608 h 87367"/>
                <a:gd name="connsiteX12" fmla="*/ 49332 w 58782"/>
                <a:gd name="connsiteY12" fmla="*/ 58206 h 87367"/>
                <a:gd name="connsiteX13" fmla="*/ 29392 w 58782"/>
                <a:gd name="connsiteY13" fmla="*/ 37460 h 87367"/>
                <a:gd name="connsiteX14" fmla="*/ 9682 w 58782"/>
                <a:gd name="connsiteY14" fmla="*/ 58206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49332" y="75726"/>
                  </a:moveTo>
                  <a:cubicBezTo>
                    <a:pt x="45067" y="82872"/>
                    <a:pt x="37690" y="87368"/>
                    <a:pt x="28585" y="87368"/>
                  </a:cubicBezTo>
                  <a:cubicBezTo>
                    <a:pt x="11872" y="87368"/>
                    <a:pt x="0" y="75150"/>
                    <a:pt x="0" y="58322"/>
                  </a:cubicBezTo>
                  <a:cubicBezTo>
                    <a:pt x="0" y="41494"/>
                    <a:pt x="11872" y="28584"/>
                    <a:pt x="28585" y="28584"/>
                  </a:cubicBezTo>
                  <a:cubicBezTo>
                    <a:pt x="37690" y="28584"/>
                    <a:pt x="45067" y="33080"/>
                    <a:pt x="49332" y="40457"/>
                  </a:cubicBezTo>
                  <a:lnTo>
                    <a:pt x="49332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2" y="86445"/>
                  </a:lnTo>
                  <a:lnTo>
                    <a:pt x="49332" y="75726"/>
                  </a:lnTo>
                  <a:close/>
                  <a:moveTo>
                    <a:pt x="9682" y="58206"/>
                  </a:moveTo>
                  <a:cubicBezTo>
                    <a:pt x="9682" y="69963"/>
                    <a:pt x="17981" y="78608"/>
                    <a:pt x="29392" y="78608"/>
                  </a:cubicBezTo>
                  <a:cubicBezTo>
                    <a:pt x="40802" y="78608"/>
                    <a:pt x="49332" y="69963"/>
                    <a:pt x="49332" y="58206"/>
                  </a:cubicBezTo>
                  <a:cubicBezTo>
                    <a:pt x="49332" y="46450"/>
                    <a:pt x="41033" y="37460"/>
                    <a:pt x="29392" y="37460"/>
                  </a:cubicBezTo>
                  <a:cubicBezTo>
                    <a:pt x="17750" y="37460"/>
                    <a:pt x="9682" y="46220"/>
                    <a:pt x="9682" y="5820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72" name="Freeform: Shape 671">
              <a:extLst>
                <a:ext uri="{FF2B5EF4-FFF2-40B4-BE49-F238E27FC236}">
                  <a16:creationId xmlns:a16="http://schemas.microsoft.com/office/drawing/2014/main" id="{8279FDE9-DAF8-D7F4-04A3-B7D0424E8DC6}"/>
                </a:ext>
              </a:extLst>
            </p:cNvPr>
            <p:cNvSpPr/>
            <p:nvPr/>
          </p:nvSpPr>
          <p:spPr>
            <a:xfrm>
              <a:off x="5323075" y="9665976"/>
              <a:ext cx="70078" cy="87367"/>
            </a:xfrm>
            <a:custGeom>
              <a:avLst/>
              <a:gdLst>
                <a:gd name="connsiteX0" fmla="*/ 0 w 70078"/>
                <a:gd name="connsiteY0" fmla="*/ 0 h 87367"/>
                <a:gd name="connsiteX1" fmla="*/ 9797 w 70078"/>
                <a:gd name="connsiteY1" fmla="*/ 0 h 87367"/>
                <a:gd name="connsiteX2" fmla="*/ 9797 w 70078"/>
                <a:gd name="connsiteY2" fmla="*/ 50945 h 87367"/>
                <a:gd name="connsiteX3" fmla="*/ 35039 w 70078"/>
                <a:gd name="connsiteY3" fmla="*/ 78377 h 87367"/>
                <a:gd name="connsiteX4" fmla="*/ 60281 w 70078"/>
                <a:gd name="connsiteY4" fmla="*/ 50945 h 87367"/>
                <a:gd name="connsiteX5" fmla="*/ 60281 w 70078"/>
                <a:gd name="connsiteY5" fmla="*/ 0 h 87367"/>
                <a:gd name="connsiteX6" fmla="*/ 70079 w 70078"/>
                <a:gd name="connsiteY6" fmla="*/ 0 h 87367"/>
                <a:gd name="connsiteX7" fmla="*/ 70079 w 70078"/>
                <a:gd name="connsiteY7" fmla="*/ 50830 h 87367"/>
                <a:gd name="connsiteX8" fmla="*/ 34924 w 70078"/>
                <a:gd name="connsiteY8" fmla="*/ 87368 h 87367"/>
                <a:gd name="connsiteX9" fmla="*/ 0 w 70078"/>
                <a:gd name="connsiteY9" fmla="*/ 50830 h 87367"/>
                <a:gd name="connsiteX10" fmla="*/ 0 w 70078"/>
                <a:gd name="connsiteY10" fmla="*/ 0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0078" h="87367">
                  <a:moveTo>
                    <a:pt x="0" y="0"/>
                  </a:moveTo>
                  <a:lnTo>
                    <a:pt x="9797" y="0"/>
                  </a:lnTo>
                  <a:lnTo>
                    <a:pt x="9797" y="50945"/>
                  </a:lnTo>
                  <a:cubicBezTo>
                    <a:pt x="9797" y="67427"/>
                    <a:pt x="19594" y="78377"/>
                    <a:pt x="35039" y="78377"/>
                  </a:cubicBezTo>
                  <a:cubicBezTo>
                    <a:pt x="50484" y="78377"/>
                    <a:pt x="60281" y="67427"/>
                    <a:pt x="60281" y="50945"/>
                  </a:cubicBezTo>
                  <a:lnTo>
                    <a:pt x="60281" y="0"/>
                  </a:lnTo>
                  <a:lnTo>
                    <a:pt x="70079" y="0"/>
                  </a:lnTo>
                  <a:lnTo>
                    <a:pt x="70079" y="50830"/>
                  </a:lnTo>
                  <a:cubicBezTo>
                    <a:pt x="70079" y="72729"/>
                    <a:pt x="55901" y="87368"/>
                    <a:pt x="34924" y="87368"/>
                  </a:cubicBezTo>
                  <a:cubicBezTo>
                    <a:pt x="13947" y="87368"/>
                    <a:pt x="0" y="72729"/>
                    <a:pt x="0" y="5083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73" name="Freeform: Shape 672">
              <a:extLst>
                <a:ext uri="{FF2B5EF4-FFF2-40B4-BE49-F238E27FC236}">
                  <a16:creationId xmlns:a16="http://schemas.microsoft.com/office/drawing/2014/main" id="{12E3DAB8-6563-8A81-3576-4EBBF9326807}"/>
                </a:ext>
              </a:extLst>
            </p:cNvPr>
            <p:cNvSpPr/>
            <p:nvPr/>
          </p:nvSpPr>
          <p:spPr>
            <a:xfrm>
              <a:off x="5405948" y="9665053"/>
              <a:ext cx="53826" cy="88289"/>
            </a:xfrm>
            <a:custGeom>
              <a:avLst/>
              <a:gdLst>
                <a:gd name="connsiteX0" fmla="*/ 12333 w 53826"/>
                <a:gd name="connsiteY0" fmla="*/ 22361 h 88289"/>
                <a:gd name="connsiteX1" fmla="*/ 22591 w 53826"/>
                <a:gd name="connsiteY1" fmla="*/ 35385 h 88289"/>
                <a:gd name="connsiteX2" fmla="*/ 39765 w 53826"/>
                <a:gd name="connsiteY2" fmla="*/ 43914 h 88289"/>
                <a:gd name="connsiteX3" fmla="*/ 53827 w 53826"/>
                <a:gd name="connsiteY3" fmla="*/ 63509 h 88289"/>
                <a:gd name="connsiteX4" fmla="*/ 25357 w 53826"/>
                <a:gd name="connsiteY4" fmla="*/ 88290 h 88289"/>
                <a:gd name="connsiteX5" fmla="*/ 0 w 53826"/>
                <a:gd name="connsiteY5" fmla="*/ 79761 h 88289"/>
                <a:gd name="connsiteX6" fmla="*/ 0 w 53826"/>
                <a:gd name="connsiteY6" fmla="*/ 67543 h 88289"/>
                <a:gd name="connsiteX7" fmla="*/ 25357 w 53826"/>
                <a:gd name="connsiteY7" fmla="*/ 79299 h 88289"/>
                <a:gd name="connsiteX8" fmla="*/ 43338 w 53826"/>
                <a:gd name="connsiteY8" fmla="*/ 65468 h 88289"/>
                <a:gd name="connsiteX9" fmla="*/ 32619 w 53826"/>
                <a:gd name="connsiteY9" fmla="*/ 51753 h 88289"/>
                <a:gd name="connsiteX10" fmla="*/ 16713 w 53826"/>
                <a:gd name="connsiteY10" fmla="*/ 43914 h 88289"/>
                <a:gd name="connsiteX11" fmla="*/ 2190 w 53826"/>
                <a:gd name="connsiteY11" fmla="*/ 23052 h 88289"/>
                <a:gd name="connsiteX12" fmla="*/ 28469 w 53826"/>
                <a:gd name="connsiteY12" fmla="*/ 0 h 88289"/>
                <a:gd name="connsiteX13" fmla="*/ 49908 w 53826"/>
                <a:gd name="connsiteY13" fmla="*/ 6340 h 88289"/>
                <a:gd name="connsiteX14" fmla="*/ 49908 w 53826"/>
                <a:gd name="connsiteY14" fmla="*/ 17751 h 88289"/>
                <a:gd name="connsiteX15" fmla="*/ 28700 w 53826"/>
                <a:gd name="connsiteY15" fmla="*/ 8875 h 88289"/>
                <a:gd name="connsiteX16" fmla="*/ 12333 w 53826"/>
                <a:gd name="connsiteY16" fmla="*/ 22361 h 882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3826" h="88289">
                  <a:moveTo>
                    <a:pt x="12333" y="22361"/>
                  </a:moveTo>
                  <a:cubicBezTo>
                    <a:pt x="12333" y="28124"/>
                    <a:pt x="15560" y="32043"/>
                    <a:pt x="22591" y="35385"/>
                  </a:cubicBezTo>
                  <a:lnTo>
                    <a:pt x="39765" y="43914"/>
                  </a:lnTo>
                  <a:cubicBezTo>
                    <a:pt x="49216" y="48410"/>
                    <a:pt x="53827" y="54634"/>
                    <a:pt x="53827" y="63509"/>
                  </a:cubicBezTo>
                  <a:cubicBezTo>
                    <a:pt x="53827" y="79530"/>
                    <a:pt x="41494" y="88290"/>
                    <a:pt x="25357" y="88290"/>
                  </a:cubicBezTo>
                  <a:cubicBezTo>
                    <a:pt x="16137" y="88290"/>
                    <a:pt x="7031" y="85985"/>
                    <a:pt x="0" y="79761"/>
                  </a:cubicBezTo>
                  <a:lnTo>
                    <a:pt x="0" y="67543"/>
                  </a:lnTo>
                  <a:cubicBezTo>
                    <a:pt x="7607" y="75496"/>
                    <a:pt x="17059" y="79299"/>
                    <a:pt x="25357" y="79299"/>
                  </a:cubicBezTo>
                  <a:cubicBezTo>
                    <a:pt x="34924" y="79299"/>
                    <a:pt x="43338" y="74805"/>
                    <a:pt x="43338" y="65468"/>
                  </a:cubicBezTo>
                  <a:cubicBezTo>
                    <a:pt x="43338" y="59359"/>
                    <a:pt x="40687" y="55786"/>
                    <a:pt x="32619" y="51753"/>
                  </a:cubicBezTo>
                  <a:lnTo>
                    <a:pt x="16713" y="43914"/>
                  </a:lnTo>
                  <a:cubicBezTo>
                    <a:pt x="7261" y="39420"/>
                    <a:pt x="2190" y="33426"/>
                    <a:pt x="2190" y="23052"/>
                  </a:cubicBezTo>
                  <a:cubicBezTo>
                    <a:pt x="2190" y="8299"/>
                    <a:pt x="14062" y="0"/>
                    <a:pt x="28469" y="0"/>
                  </a:cubicBezTo>
                  <a:cubicBezTo>
                    <a:pt x="36307" y="0"/>
                    <a:pt x="43684" y="1845"/>
                    <a:pt x="49908" y="6340"/>
                  </a:cubicBezTo>
                  <a:lnTo>
                    <a:pt x="49908" y="17751"/>
                  </a:lnTo>
                  <a:cubicBezTo>
                    <a:pt x="43799" y="12448"/>
                    <a:pt x="36653" y="8875"/>
                    <a:pt x="28700" y="8875"/>
                  </a:cubicBezTo>
                  <a:cubicBezTo>
                    <a:pt x="19940" y="8875"/>
                    <a:pt x="12333" y="13371"/>
                    <a:pt x="12333" y="22361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74" name="Freeform: Shape 673">
              <a:extLst>
                <a:ext uri="{FF2B5EF4-FFF2-40B4-BE49-F238E27FC236}">
                  <a16:creationId xmlns:a16="http://schemas.microsoft.com/office/drawing/2014/main" id="{CF936891-1B61-27AC-14BA-803835F75A53}"/>
                </a:ext>
              </a:extLst>
            </p:cNvPr>
            <p:cNvSpPr/>
            <p:nvPr/>
          </p:nvSpPr>
          <p:spPr>
            <a:xfrm>
              <a:off x="5473375" y="9665976"/>
              <a:ext cx="56131" cy="86445"/>
            </a:xfrm>
            <a:custGeom>
              <a:avLst/>
              <a:gdLst>
                <a:gd name="connsiteX0" fmla="*/ 0 w 56131"/>
                <a:gd name="connsiteY0" fmla="*/ 0 h 86445"/>
                <a:gd name="connsiteX1" fmla="*/ 25818 w 56131"/>
                <a:gd name="connsiteY1" fmla="*/ 0 h 86445"/>
                <a:gd name="connsiteX2" fmla="*/ 50715 w 56131"/>
                <a:gd name="connsiteY2" fmla="*/ 22937 h 86445"/>
                <a:gd name="connsiteX3" fmla="*/ 39995 w 56131"/>
                <a:gd name="connsiteY3" fmla="*/ 40341 h 86445"/>
                <a:gd name="connsiteX4" fmla="*/ 56132 w 56131"/>
                <a:gd name="connsiteY4" fmla="*/ 62010 h 86445"/>
                <a:gd name="connsiteX5" fmla="*/ 28354 w 56131"/>
                <a:gd name="connsiteY5" fmla="*/ 86445 h 86445"/>
                <a:gd name="connsiteX6" fmla="*/ 0 w 56131"/>
                <a:gd name="connsiteY6" fmla="*/ 86445 h 86445"/>
                <a:gd name="connsiteX7" fmla="*/ 0 w 56131"/>
                <a:gd name="connsiteY7" fmla="*/ 0 h 86445"/>
                <a:gd name="connsiteX8" fmla="*/ 9797 w 56131"/>
                <a:gd name="connsiteY8" fmla="*/ 8875 h 86445"/>
                <a:gd name="connsiteX9" fmla="*/ 9797 w 56131"/>
                <a:gd name="connsiteY9" fmla="*/ 37229 h 86445"/>
                <a:gd name="connsiteX10" fmla="*/ 25934 w 56131"/>
                <a:gd name="connsiteY10" fmla="*/ 37229 h 86445"/>
                <a:gd name="connsiteX11" fmla="*/ 40687 w 56131"/>
                <a:gd name="connsiteY11" fmla="*/ 22937 h 86445"/>
                <a:gd name="connsiteX12" fmla="*/ 25127 w 56131"/>
                <a:gd name="connsiteY12" fmla="*/ 8875 h 86445"/>
                <a:gd name="connsiteX13" fmla="*/ 9797 w 56131"/>
                <a:gd name="connsiteY13" fmla="*/ 8875 h 86445"/>
                <a:gd name="connsiteX14" fmla="*/ 9797 w 56131"/>
                <a:gd name="connsiteY14" fmla="*/ 46104 h 86445"/>
                <a:gd name="connsiteX15" fmla="*/ 9797 w 56131"/>
                <a:gd name="connsiteY15" fmla="*/ 77570 h 86445"/>
                <a:gd name="connsiteX16" fmla="*/ 29046 w 56131"/>
                <a:gd name="connsiteY16" fmla="*/ 77570 h 86445"/>
                <a:gd name="connsiteX17" fmla="*/ 46104 w 56131"/>
                <a:gd name="connsiteY17" fmla="*/ 62010 h 86445"/>
                <a:gd name="connsiteX18" fmla="*/ 29046 w 56131"/>
                <a:gd name="connsiteY18" fmla="*/ 46104 h 86445"/>
                <a:gd name="connsiteX19" fmla="*/ 9797 w 56131"/>
                <a:gd name="connsiteY19" fmla="*/ 46104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56131" h="86445">
                  <a:moveTo>
                    <a:pt x="0" y="0"/>
                  </a:moveTo>
                  <a:lnTo>
                    <a:pt x="25818" y="0"/>
                  </a:lnTo>
                  <a:cubicBezTo>
                    <a:pt x="39995" y="0"/>
                    <a:pt x="50715" y="8760"/>
                    <a:pt x="50715" y="22937"/>
                  </a:cubicBezTo>
                  <a:cubicBezTo>
                    <a:pt x="50715" y="31236"/>
                    <a:pt x="46450" y="37114"/>
                    <a:pt x="39995" y="40341"/>
                  </a:cubicBezTo>
                  <a:cubicBezTo>
                    <a:pt x="49562" y="43453"/>
                    <a:pt x="56132" y="51060"/>
                    <a:pt x="56132" y="62010"/>
                  </a:cubicBezTo>
                  <a:cubicBezTo>
                    <a:pt x="56132" y="77570"/>
                    <a:pt x="43799" y="86445"/>
                    <a:pt x="28354" y="86445"/>
                  </a:cubicBezTo>
                  <a:lnTo>
                    <a:pt x="0" y="86445"/>
                  </a:lnTo>
                  <a:lnTo>
                    <a:pt x="0" y="0"/>
                  </a:lnTo>
                  <a:close/>
                  <a:moveTo>
                    <a:pt x="9797" y="8875"/>
                  </a:moveTo>
                  <a:lnTo>
                    <a:pt x="9797" y="37229"/>
                  </a:lnTo>
                  <a:lnTo>
                    <a:pt x="25934" y="37229"/>
                  </a:lnTo>
                  <a:cubicBezTo>
                    <a:pt x="34924" y="37229"/>
                    <a:pt x="40687" y="31581"/>
                    <a:pt x="40687" y="22937"/>
                  </a:cubicBezTo>
                  <a:cubicBezTo>
                    <a:pt x="40687" y="14292"/>
                    <a:pt x="34232" y="8875"/>
                    <a:pt x="25127" y="8875"/>
                  </a:cubicBezTo>
                  <a:lnTo>
                    <a:pt x="9797" y="8875"/>
                  </a:lnTo>
                  <a:close/>
                  <a:moveTo>
                    <a:pt x="9797" y="46104"/>
                  </a:moveTo>
                  <a:lnTo>
                    <a:pt x="9797" y="77570"/>
                  </a:lnTo>
                  <a:lnTo>
                    <a:pt x="29046" y="77570"/>
                  </a:lnTo>
                  <a:cubicBezTo>
                    <a:pt x="39304" y="77570"/>
                    <a:pt x="46104" y="71807"/>
                    <a:pt x="46104" y="62010"/>
                  </a:cubicBezTo>
                  <a:cubicBezTo>
                    <a:pt x="46104" y="52213"/>
                    <a:pt x="39650" y="46104"/>
                    <a:pt x="29046" y="46104"/>
                  </a:cubicBezTo>
                  <a:lnTo>
                    <a:pt x="9797" y="46104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75" name="Freeform: Shape 674">
              <a:extLst>
                <a:ext uri="{FF2B5EF4-FFF2-40B4-BE49-F238E27FC236}">
                  <a16:creationId xmlns:a16="http://schemas.microsoft.com/office/drawing/2014/main" id="{7B890095-F16D-D5AC-873E-100EDE664C25}"/>
                </a:ext>
              </a:extLst>
            </p:cNvPr>
            <p:cNvSpPr/>
            <p:nvPr/>
          </p:nvSpPr>
          <p:spPr>
            <a:xfrm>
              <a:off x="5565929" y="9665976"/>
              <a:ext cx="58782" cy="87367"/>
            </a:xfrm>
            <a:custGeom>
              <a:avLst/>
              <a:gdLst>
                <a:gd name="connsiteX0" fmla="*/ 49331 w 58782"/>
                <a:gd name="connsiteY0" fmla="*/ 75726 h 87367"/>
                <a:gd name="connsiteX1" fmla="*/ 28585 w 58782"/>
                <a:gd name="connsiteY1" fmla="*/ 87368 h 87367"/>
                <a:gd name="connsiteX2" fmla="*/ 0 w 58782"/>
                <a:gd name="connsiteY2" fmla="*/ 58322 h 87367"/>
                <a:gd name="connsiteX3" fmla="*/ 28585 w 58782"/>
                <a:gd name="connsiteY3" fmla="*/ 28584 h 87367"/>
                <a:gd name="connsiteX4" fmla="*/ 49331 w 58782"/>
                <a:gd name="connsiteY4" fmla="*/ 40457 h 87367"/>
                <a:gd name="connsiteX5" fmla="*/ 49331 w 58782"/>
                <a:gd name="connsiteY5" fmla="*/ 0 h 87367"/>
                <a:gd name="connsiteX6" fmla="*/ 58783 w 58782"/>
                <a:gd name="connsiteY6" fmla="*/ 0 h 87367"/>
                <a:gd name="connsiteX7" fmla="*/ 58783 w 58782"/>
                <a:gd name="connsiteY7" fmla="*/ 86445 h 87367"/>
                <a:gd name="connsiteX8" fmla="*/ 49331 w 58782"/>
                <a:gd name="connsiteY8" fmla="*/ 86445 h 87367"/>
                <a:gd name="connsiteX9" fmla="*/ 49331 w 58782"/>
                <a:gd name="connsiteY9" fmla="*/ 75726 h 87367"/>
                <a:gd name="connsiteX10" fmla="*/ 9682 w 58782"/>
                <a:gd name="connsiteY10" fmla="*/ 58206 h 87367"/>
                <a:gd name="connsiteX11" fmla="*/ 29392 w 58782"/>
                <a:gd name="connsiteY11" fmla="*/ 78608 h 87367"/>
                <a:gd name="connsiteX12" fmla="*/ 49331 w 58782"/>
                <a:gd name="connsiteY12" fmla="*/ 58206 h 87367"/>
                <a:gd name="connsiteX13" fmla="*/ 29392 w 58782"/>
                <a:gd name="connsiteY13" fmla="*/ 37460 h 87367"/>
                <a:gd name="connsiteX14" fmla="*/ 9682 w 58782"/>
                <a:gd name="connsiteY14" fmla="*/ 58206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49331" y="75726"/>
                  </a:moveTo>
                  <a:cubicBezTo>
                    <a:pt x="45067" y="82872"/>
                    <a:pt x="37690" y="87368"/>
                    <a:pt x="28585" y="87368"/>
                  </a:cubicBezTo>
                  <a:cubicBezTo>
                    <a:pt x="11872" y="87368"/>
                    <a:pt x="0" y="75150"/>
                    <a:pt x="0" y="58322"/>
                  </a:cubicBezTo>
                  <a:cubicBezTo>
                    <a:pt x="0" y="41494"/>
                    <a:pt x="11872" y="28584"/>
                    <a:pt x="28585" y="28584"/>
                  </a:cubicBezTo>
                  <a:cubicBezTo>
                    <a:pt x="37690" y="28584"/>
                    <a:pt x="45067" y="33080"/>
                    <a:pt x="49331" y="40457"/>
                  </a:cubicBezTo>
                  <a:lnTo>
                    <a:pt x="49331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1" y="86445"/>
                  </a:lnTo>
                  <a:lnTo>
                    <a:pt x="49331" y="75726"/>
                  </a:lnTo>
                  <a:close/>
                  <a:moveTo>
                    <a:pt x="9682" y="58206"/>
                  </a:moveTo>
                  <a:cubicBezTo>
                    <a:pt x="9682" y="69963"/>
                    <a:pt x="17981" y="78608"/>
                    <a:pt x="29392" y="78608"/>
                  </a:cubicBezTo>
                  <a:cubicBezTo>
                    <a:pt x="40802" y="78608"/>
                    <a:pt x="49331" y="69963"/>
                    <a:pt x="49331" y="58206"/>
                  </a:cubicBezTo>
                  <a:cubicBezTo>
                    <a:pt x="49331" y="46450"/>
                    <a:pt x="41033" y="37460"/>
                    <a:pt x="29392" y="37460"/>
                  </a:cubicBezTo>
                  <a:cubicBezTo>
                    <a:pt x="17750" y="37460"/>
                    <a:pt x="9682" y="46220"/>
                    <a:pt x="9682" y="5820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76" name="Freeform: Shape 675">
              <a:extLst>
                <a:ext uri="{FF2B5EF4-FFF2-40B4-BE49-F238E27FC236}">
                  <a16:creationId xmlns:a16="http://schemas.microsoft.com/office/drawing/2014/main" id="{02D89BD6-71F5-6C6A-4FD2-DDA6BC17FAA0}"/>
                </a:ext>
              </a:extLst>
            </p:cNvPr>
            <p:cNvSpPr/>
            <p:nvPr/>
          </p:nvSpPr>
          <p:spPr>
            <a:xfrm>
              <a:off x="5639465" y="9694560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3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800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30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3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3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1" y="50139"/>
                    <a:pt x="44952" y="48064"/>
                    <a:pt x="50945" y="43800"/>
                  </a:cubicBezTo>
                  <a:lnTo>
                    <a:pt x="50945" y="52790"/>
                  </a:lnTo>
                  <a:cubicBezTo>
                    <a:pt x="44837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30"/>
                    <a:pt x="28124" y="8530"/>
                  </a:cubicBezTo>
                  <a:cubicBezTo>
                    <a:pt x="18096" y="8530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77" name="Freeform: Shape 676">
              <a:extLst>
                <a:ext uri="{FF2B5EF4-FFF2-40B4-BE49-F238E27FC236}">
                  <a16:creationId xmlns:a16="http://schemas.microsoft.com/office/drawing/2014/main" id="{8F69DA36-F214-0737-9508-6E339FDA4403}"/>
                </a:ext>
              </a:extLst>
            </p:cNvPr>
            <p:cNvSpPr/>
            <p:nvPr/>
          </p:nvSpPr>
          <p:spPr>
            <a:xfrm>
              <a:off x="5700784" y="9695598"/>
              <a:ext cx="57860" cy="58782"/>
            </a:xfrm>
            <a:custGeom>
              <a:avLst/>
              <a:gdLst>
                <a:gd name="connsiteX0" fmla="*/ 29046 w 57860"/>
                <a:gd name="connsiteY0" fmla="*/ 58783 h 58782"/>
                <a:gd name="connsiteX1" fmla="*/ 0 w 57860"/>
                <a:gd name="connsiteY1" fmla="*/ 0 h 58782"/>
                <a:gd name="connsiteX2" fmla="*/ 10950 w 57860"/>
                <a:gd name="connsiteY2" fmla="*/ 0 h 58782"/>
                <a:gd name="connsiteX3" fmla="*/ 29507 w 57860"/>
                <a:gd name="connsiteY3" fmla="*/ 39073 h 58782"/>
                <a:gd name="connsiteX4" fmla="*/ 47833 w 57860"/>
                <a:gd name="connsiteY4" fmla="*/ 0 h 58782"/>
                <a:gd name="connsiteX5" fmla="*/ 57861 w 57860"/>
                <a:gd name="connsiteY5" fmla="*/ 0 h 58782"/>
                <a:gd name="connsiteX6" fmla="*/ 29046 w 57860"/>
                <a:gd name="connsiteY6" fmla="*/ 5878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7860" h="58782">
                  <a:moveTo>
                    <a:pt x="29046" y="58783"/>
                  </a:moveTo>
                  <a:lnTo>
                    <a:pt x="0" y="0"/>
                  </a:lnTo>
                  <a:lnTo>
                    <a:pt x="10950" y="0"/>
                  </a:lnTo>
                  <a:lnTo>
                    <a:pt x="29507" y="39073"/>
                  </a:lnTo>
                  <a:lnTo>
                    <a:pt x="47833" y="0"/>
                  </a:lnTo>
                  <a:lnTo>
                    <a:pt x="57861" y="0"/>
                  </a:lnTo>
                  <a:lnTo>
                    <a:pt x="29046" y="5878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78" name="Freeform: Shape 677">
              <a:extLst>
                <a:ext uri="{FF2B5EF4-FFF2-40B4-BE49-F238E27FC236}">
                  <a16:creationId xmlns:a16="http://schemas.microsoft.com/office/drawing/2014/main" id="{29BDFC99-C665-6ED8-6803-37D8B941E6AF}"/>
                </a:ext>
              </a:extLst>
            </p:cNvPr>
            <p:cNvSpPr/>
            <p:nvPr/>
          </p:nvSpPr>
          <p:spPr>
            <a:xfrm>
              <a:off x="5766944" y="9672546"/>
              <a:ext cx="16827" cy="79875"/>
            </a:xfrm>
            <a:custGeom>
              <a:avLst/>
              <a:gdLst>
                <a:gd name="connsiteX0" fmla="*/ 0 w 16827"/>
                <a:gd name="connsiteY0" fmla="*/ 6224 h 79875"/>
                <a:gd name="connsiteX1" fmla="*/ 5993 w 16827"/>
                <a:gd name="connsiteY1" fmla="*/ 0 h 79875"/>
                <a:gd name="connsiteX2" fmla="*/ 10028 w 16827"/>
                <a:gd name="connsiteY2" fmla="*/ 1268 h 79875"/>
                <a:gd name="connsiteX3" fmla="*/ 16828 w 16827"/>
                <a:gd name="connsiteY3" fmla="*/ 6108 h 79875"/>
                <a:gd name="connsiteX4" fmla="*/ 10028 w 16827"/>
                <a:gd name="connsiteY4" fmla="*/ 10835 h 79875"/>
                <a:gd name="connsiteX5" fmla="*/ 5993 w 16827"/>
                <a:gd name="connsiteY5" fmla="*/ 12218 h 79875"/>
                <a:gd name="connsiteX6" fmla="*/ 0 w 16827"/>
                <a:gd name="connsiteY6" fmla="*/ 6224 h 79875"/>
                <a:gd name="connsiteX7" fmla="*/ 1960 w 16827"/>
                <a:gd name="connsiteY7" fmla="*/ 23052 h 79875"/>
                <a:gd name="connsiteX8" fmla="*/ 11411 w 16827"/>
                <a:gd name="connsiteY8" fmla="*/ 23052 h 79875"/>
                <a:gd name="connsiteX9" fmla="*/ 11411 w 16827"/>
                <a:gd name="connsiteY9" fmla="*/ 79875 h 79875"/>
                <a:gd name="connsiteX10" fmla="*/ 1960 w 16827"/>
                <a:gd name="connsiteY10" fmla="*/ 79875 h 79875"/>
                <a:gd name="connsiteX11" fmla="*/ 1960 w 16827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7" h="79875">
                  <a:moveTo>
                    <a:pt x="0" y="6224"/>
                  </a:moveTo>
                  <a:cubicBezTo>
                    <a:pt x="0" y="2766"/>
                    <a:pt x="2651" y="0"/>
                    <a:pt x="5993" y="0"/>
                  </a:cubicBezTo>
                  <a:cubicBezTo>
                    <a:pt x="7492" y="0"/>
                    <a:pt x="8760" y="345"/>
                    <a:pt x="10028" y="1268"/>
                  </a:cubicBezTo>
                  <a:lnTo>
                    <a:pt x="16828" y="6108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3" y="12218"/>
                  </a:cubicBezTo>
                  <a:cubicBezTo>
                    <a:pt x="2651" y="12218"/>
                    <a:pt x="0" y="9567"/>
                    <a:pt x="0" y="6224"/>
                  </a:cubicBezTo>
                  <a:close/>
                  <a:moveTo>
                    <a:pt x="1960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60" y="79875"/>
                  </a:lnTo>
                  <a:lnTo>
                    <a:pt x="1960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79" name="Freeform: Shape 678">
              <a:extLst>
                <a:ext uri="{FF2B5EF4-FFF2-40B4-BE49-F238E27FC236}">
                  <a16:creationId xmlns:a16="http://schemas.microsoft.com/office/drawing/2014/main" id="{C33D1779-7F6F-EEA4-DFE2-16BCC0706082}"/>
                </a:ext>
              </a:extLst>
            </p:cNvPr>
            <p:cNvSpPr/>
            <p:nvPr/>
          </p:nvSpPr>
          <p:spPr>
            <a:xfrm>
              <a:off x="5792993" y="9694560"/>
              <a:ext cx="48524" cy="58783"/>
            </a:xfrm>
            <a:custGeom>
              <a:avLst/>
              <a:gdLst>
                <a:gd name="connsiteX0" fmla="*/ 30429 w 48524"/>
                <a:gd name="connsiteY0" fmla="*/ 50023 h 58783"/>
                <a:gd name="connsiteX1" fmla="*/ 48525 w 48524"/>
                <a:gd name="connsiteY1" fmla="*/ 43914 h 58783"/>
                <a:gd name="connsiteX2" fmla="*/ 48525 w 48524"/>
                <a:gd name="connsiteY2" fmla="*/ 53481 h 58783"/>
                <a:gd name="connsiteX3" fmla="*/ 29622 w 48524"/>
                <a:gd name="connsiteY3" fmla="*/ 58783 h 58783"/>
                <a:gd name="connsiteX4" fmla="*/ 0 w 48524"/>
                <a:gd name="connsiteY4" fmla="*/ 29392 h 58783"/>
                <a:gd name="connsiteX5" fmla="*/ 29737 w 48524"/>
                <a:gd name="connsiteY5" fmla="*/ 0 h 58783"/>
                <a:gd name="connsiteX6" fmla="*/ 47948 w 48524"/>
                <a:gd name="connsiteY6" fmla="*/ 5763 h 58783"/>
                <a:gd name="connsiteX7" fmla="*/ 47948 w 48524"/>
                <a:gd name="connsiteY7" fmla="*/ 16137 h 58783"/>
                <a:gd name="connsiteX8" fmla="*/ 30314 w 48524"/>
                <a:gd name="connsiteY8" fmla="*/ 8875 h 58783"/>
                <a:gd name="connsiteX9" fmla="*/ 9682 w 48524"/>
                <a:gd name="connsiteY9" fmla="*/ 29392 h 58783"/>
                <a:gd name="connsiteX10" fmla="*/ 30429 w 48524"/>
                <a:gd name="connsiteY10" fmla="*/ 5002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3">
                  <a:moveTo>
                    <a:pt x="30429" y="50023"/>
                  </a:moveTo>
                  <a:cubicBezTo>
                    <a:pt x="37344" y="50023"/>
                    <a:pt x="43568" y="48180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1"/>
                    <a:pt x="0" y="29392"/>
                  </a:cubicBezTo>
                  <a:cubicBezTo>
                    <a:pt x="0" y="12103"/>
                    <a:pt x="12448" y="0"/>
                    <a:pt x="29737" y="0"/>
                  </a:cubicBezTo>
                  <a:cubicBezTo>
                    <a:pt x="36653" y="0"/>
                    <a:pt x="42992" y="1960"/>
                    <a:pt x="47948" y="5763"/>
                  </a:cubicBezTo>
                  <a:lnTo>
                    <a:pt x="47948" y="16137"/>
                  </a:lnTo>
                  <a:cubicBezTo>
                    <a:pt x="43453" y="11411"/>
                    <a:pt x="37344" y="8875"/>
                    <a:pt x="30314" y="8875"/>
                  </a:cubicBezTo>
                  <a:cubicBezTo>
                    <a:pt x="18211" y="8875"/>
                    <a:pt x="9682" y="17289"/>
                    <a:pt x="9682" y="29392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80" name="Freeform: Shape 679">
              <a:extLst>
                <a:ext uri="{FF2B5EF4-FFF2-40B4-BE49-F238E27FC236}">
                  <a16:creationId xmlns:a16="http://schemas.microsoft.com/office/drawing/2014/main" id="{E046C28D-9284-D428-23F4-DC4B042BF6F4}"/>
                </a:ext>
              </a:extLst>
            </p:cNvPr>
            <p:cNvSpPr/>
            <p:nvPr/>
          </p:nvSpPr>
          <p:spPr>
            <a:xfrm>
              <a:off x="5852121" y="9694560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2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800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30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0" y="0"/>
                    <a:pt x="55095" y="12103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0" y="50139"/>
                    <a:pt x="44952" y="48064"/>
                    <a:pt x="50945" y="43800"/>
                  </a:cubicBezTo>
                  <a:lnTo>
                    <a:pt x="50945" y="52790"/>
                  </a:lnTo>
                  <a:cubicBezTo>
                    <a:pt x="44836" y="56939"/>
                    <a:pt x="37920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30"/>
                    <a:pt x="28124" y="8530"/>
                  </a:cubicBezTo>
                  <a:cubicBezTo>
                    <a:pt x="18096" y="8530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81" name="Freeform: Shape 680">
              <a:extLst>
                <a:ext uri="{FF2B5EF4-FFF2-40B4-BE49-F238E27FC236}">
                  <a16:creationId xmlns:a16="http://schemas.microsoft.com/office/drawing/2014/main" id="{3AF16276-C1FA-8186-12D0-07B777AF526E}"/>
                </a:ext>
              </a:extLst>
            </p:cNvPr>
            <p:cNvSpPr/>
            <p:nvPr/>
          </p:nvSpPr>
          <p:spPr>
            <a:xfrm>
              <a:off x="5947788" y="9677502"/>
              <a:ext cx="33655" cy="75841"/>
            </a:xfrm>
            <a:custGeom>
              <a:avLst/>
              <a:gdLst>
                <a:gd name="connsiteX0" fmla="*/ 19478 w 33655"/>
                <a:gd name="connsiteY0" fmla="*/ 75842 h 75841"/>
                <a:gd name="connsiteX1" fmla="*/ 0 w 33655"/>
                <a:gd name="connsiteY1" fmla="*/ 55210 h 75841"/>
                <a:gd name="connsiteX2" fmla="*/ 0 w 33655"/>
                <a:gd name="connsiteY2" fmla="*/ 0 h 75841"/>
                <a:gd name="connsiteX3" fmla="*/ 9336 w 33655"/>
                <a:gd name="connsiteY3" fmla="*/ 0 h 75841"/>
                <a:gd name="connsiteX4" fmla="*/ 9336 w 33655"/>
                <a:gd name="connsiteY4" fmla="*/ 18096 h 75841"/>
                <a:gd name="connsiteX5" fmla="*/ 32849 w 33655"/>
                <a:gd name="connsiteY5" fmla="*/ 18096 h 75841"/>
                <a:gd name="connsiteX6" fmla="*/ 32849 w 33655"/>
                <a:gd name="connsiteY6" fmla="*/ 26741 h 75841"/>
                <a:gd name="connsiteX7" fmla="*/ 9336 w 33655"/>
                <a:gd name="connsiteY7" fmla="*/ 26741 h 75841"/>
                <a:gd name="connsiteX8" fmla="*/ 9336 w 33655"/>
                <a:gd name="connsiteY8" fmla="*/ 55901 h 75841"/>
                <a:gd name="connsiteX9" fmla="*/ 20401 w 33655"/>
                <a:gd name="connsiteY9" fmla="*/ 66966 h 75841"/>
                <a:gd name="connsiteX10" fmla="*/ 33656 w 33655"/>
                <a:gd name="connsiteY10" fmla="*/ 62817 h 75841"/>
                <a:gd name="connsiteX11" fmla="*/ 33656 w 33655"/>
                <a:gd name="connsiteY11" fmla="*/ 71922 h 75841"/>
                <a:gd name="connsiteX12" fmla="*/ 19478 w 33655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5" h="75841">
                  <a:moveTo>
                    <a:pt x="19478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1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1" y="74689"/>
                    <a:pt x="24204" y="75842"/>
                    <a:pt x="19478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82" name="Freeform: Shape 681">
              <a:extLst>
                <a:ext uri="{FF2B5EF4-FFF2-40B4-BE49-F238E27FC236}">
                  <a16:creationId xmlns:a16="http://schemas.microsoft.com/office/drawing/2014/main" id="{81C6DFED-2401-8924-EC55-233F3A891263}"/>
                </a:ext>
              </a:extLst>
            </p:cNvPr>
            <p:cNvSpPr/>
            <p:nvPr/>
          </p:nvSpPr>
          <p:spPr>
            <a:xfrm>
              <a:off x="5988820" y="9694560"/>
              <a:ext cx="59127" cy="58783"/>
            </a:xfrm>
            <a:custGeom>
              <a:avLst/>
              <a:gdLst>
                <a:gd name="connsiteX0" fmla="*/ 0 w 59127"/>
                <a:gd name="connsiteY0" fmla="*/ 29277 h 58783"/>
                <a:gd name="connsiteX1" fmla="*/ 29852 w 59127"/>
                <a:gd name="connsiteY1" fmla="*/ 0 h 58783"/>
                <a:gd name="connsiteX2" fmla="*/ 59128 w 59127"/>
                <a:gd name="connsiteY2" fmla="*/ 29277 h 58783"/>
                <a:gd name="connsiteX3" fmla="*/ 29852 w 59127"/>
                <a:gd name="connsiteY3" fmla="*/ 58783 h 58783"/>
                <a:gd name="connsiteX4" fmla="*/ 0 w 59127"/>
                <a:gd name="connsiteY4" fmla="*/ 29277 h 58783"/>
                <a:gd name="connsiteX5" fmla="*/ 29737 w 59127"/>
                <a:gd name="connsiteY5" fmla="*/ 8875 h 58783"/>
                <a:gd name="connsiteX6" fmla="*/ 9681 w 59127"/>
                <a:gd name="connsiteY6" fmla="*/ 29392 h 58783"/>
                <a:gd name="connsiteX7" fmla="*/ 29737 w 59127"/>
                <a:gd name="connsiteY7" fmla="*/ 50023 h 58783"/>
                <a:gd name="connsiteX8" fmla="*/ 49447 w 59127"/>
                <a:gd name="connsiteY8" fmla="*/ 29392 h 58783"/>
                <a:gd name="connsiteX9" fmla="*/ 29737 w 59127"/>
                <a:gd name="connsiteY9" fmla="*/ 8875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7" h="58783">
                  <a:moveTo>
                    <a:pt x="0" y="29277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1" y="0"/>
                    <a:pt x="59128" y="12333"/>
                    <a:pt x="59128" y="29277"/>
                  </a:cubicBezTo>
                  <a:cubicBezTo>
                    <a:pt x="59128" y="46220"/>
                    <a:pt x="46910" y="58783"/>
                    <a:pt x="29852" y="58783"/>
                  </a:cubicBezTo>
                  <a:cubicBezTo>
                    <a:pt x="12794" y="58783"/>
                    <a:pt x="0" y="46450"/>
                    <a:pt x="0" y="29277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1" y="17520"/>
                    <a:pt x="9681" y="29392"/>
                  </a:cubicBezTo>
                  <a:cubicBezTo>
                    <a:pt x="9681" y="41263"/>
                    <a:pt x="17981" y="50023"/>
                    <a:pt x="29737" y="50023"/>
                  </a:cubicBezTo>
                  <a:cubicBezTo>
                    <a:pt x="41494" y="50023"/>
                    <a:pt x="49447" y="41379"/>
                    <a:pt x="49447" y="29392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83" name="Freeform: Shape 682">
              <a:extLst>
                <a:ext uri="{FF2B5EF4-FFF2-40B4-BE49-F238E27FC236}">
                  <a16:creationId xmlns:a16="http://schemas.microsoft.com/office/drawing/2014/main" id="{390D7D98-414E-116F-746A-74E92FEB89EB}"/>
                </a:ext>
              </a:extLst>
            </p:cNvPr>
            <p:cNvSpPr/>
            <p:nvPr/>
          </p:nvSpPr>
          <p:spPr>
            <a:xfrm>
              <a:off x="3740664" y="9833910"/>
              <a:ext cx="57514" cy="85638"/>
            </a:xfrm>
            <a:custGeom>
              <a:avLst/>
              <a:gdLst>
                <a:gd name="connsiteX0" fmla="*/ 16252 w 57514"/>
                <a:gd name="connsiteY0" fmla="*/ 85638 h 85638"/>
                <a:gd name="connsiteX1" fmla="*/ 6339 w 57514"/>
                <a:gd name="connsiteY1" fmla="*/ 85638 h 85638"/>
                <a:gd name="connsiteX2" fmla="*/ 24551 w 57514"/>
                <a:gd name="connsiteY2" fmla="*/ 47718 h 85638"/>
                <a:gd name="connsiteX3" fmla="*/ 0 w 57514"/>
                <a:gd name="connsiteY3" fmla="*/ 0 h 85638"/>
                <a:gd name="connsiteX4" fmla="*/ 11065 w 57514"/>
                <a:gd name="connsiteY4" fmla="*/ 0 h 85638"/>
                <a:gd name="connsiteX5" fmla="*/ 29622 w 57514"/>
                <a:gd name="connsiteY5" fmla="*/ 37114 h 85638"/>
                <a:gd name="connsiteX6" fmla="*/ 47603 w 57514"/>
                <a:gd name="connsiteY6" fmla="*/ 0 h 85638"/>
                <a:gd name="connsiteX7" fmla="*/ 57515 w 57514"/>
                <a:gd name="connsiteY7" fmla="*/ 0 h 85638"/>
                <a:gd name="connsiteX8" fmla="*/ 16252 w 57514"/>
                <a:gd name="connsiteY8" fmla="*/ 85638 h 8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514" h="85638">
                  <a:moveTo>
                    <a:pt x="16252" y="85638"/>
                  </a:moveTo>
                  <a:lnTo>
                    <a:pt x="6339" y="85638"/>
                  </a:lnTo>
                  <a:lnTo>
                    <a:pt x="24551" y="47718"/>
                  </a:lnTo>
                  <a:lnTo>
                    <a:pt x="0" y="0"/>
                  </a:lnTo>
                  <a:lnTo>
                    <a:pt x="11065" y="0"/>
                  </a:lnTo>
                  <a:lnTo>
                    <a:pt x="29622" y="37114"/>
                  </a:lnTo>
                  <a:lnTo>
                    <a:pt x="47603" y="0"/>
                  </a:lnTo>
                  <a:lnTo>
                    <a:pt x="57515" y="0"/>
                  </a:lnTo>
                  <a:lnTo>
                    <a:pt x="16252" y="85638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84" name="Freeform: Shape 683">
              <a:extLst>
                <a:ext uri="{FF2B5EF4-FFF2-40B4-BE49-F238E27FC236}">
                  <a16:creationId xmlns:a16="http://schemas.microsoft.com/office/drawing/2014/main" id="{B60219F0-D040-5870-9F11-A6F6A71F3009}"/>
                </a:ext>
              </a:extLst>
            </p:cNvPr>
            <p:cNvSpPr/>
            <p:nvPr/>
          </p:nvSpPr>
          <p:spPr>
            <a:xfrm>
              <a:off x="3802213" y="9832873"/>
              <a:ext cx="59128" cy="58783"/>
            </a:xfrm>
            <a:custGeom>
              <a:avLst/>
              <a:gdLst>
                <a:gd name="connsiteX0" fmla="*/ 0 w 59128"/>
                <a:gd name="connsiteY0" fmla="*/ 29277 h 58783"/>
                <a:gd name="connsiteX1" fmla="*/ 29852 w 59128"/>
                <a:gd name="connsiteY1" fmla="*/ 0 h 58783"/>
                <a:gd name="connsiteX2" fmla="*/ 59129 w 59128"/>
                <a:gd name="connsiteY2" fmla="*/ 29277 h 58783"/>
                <a:gd name="connsiteX3" fmla="*/ 29852 w 59128"/>
                <a:gd name="connsiteY3" fmla="*/ 58783 h 58783"/>
                <a:gd name="connsiteX4" fmla="*/ 0 w 59128"/>
                <a:gd name="connsiteY4" fmla="*/ 29277 h 58783"/>
                <a:gd name="connsiteX5" fmla="*/ 29737 w 59128"/>
                <a:gd name="connsiteY5" fmla="*/ 8875 h 58783"/>
                <a:gd name="connsiteX6" fmla="*/ 9682 w 59128"/>
                <a:gd name="connsiteY6" fmla="*/ 29392 h 58783"/>
                <a:gd name="connsiteX7" fmla="*/ 29737 w 59128"/>
                <a:gd name="connsiteY7" fmla="*/ 50023 h 58783"/>
                <a:gd name="connsiteX8" fmla="*/ 49447 w 59128"/>
                <a:gd name="connsiteY8" fmla="*/ 29392 h 58783"/>
                <a:gd name="connsiteX9" fmla="*/ 29737 w 59128"/>
                <a:gd name="connsiteY9" fmla="*/ 8875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3">
                  <a:moveTo>
                    <a:pt x="0" y="29277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9" y="12333"/>
                    <a:pt x="59129" y="29277"/>
                  </a:cubicBezTo>
                  <a:cubicBezTo>
                    <a:pt x="59129" y="46220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7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20"/>
                    <a:pt x="9682" y="29392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9"/>
                    <a:pt x="49447" y="29392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85" name="Freeform: Shape 684">
              <a:extLst>
                <a:ext uri="{FF2B5EF4-FFF2-40B4-BE49-F238E27FC236}">
                  <a16:creationId xmlns:a16="http://schemas.microsoft.com/office/drawing/2014/main" id="{FF2302AF-561B-7AC2-0BE4-FA01043047B8}"/>
                </a:ext>
              </a:extLst>
            </p:cNvPr>
            <p:cNvSpPr/>
            <p:nvPr/>
          </p:nvSpPr>
          <p:spPr>
            <a:xfrm>
              <a:off x="3874020" y="9833910"/>
              <a:ext cx="50138" cy="57745"/>
            </a:xfrm>
            <a:custGeom>
              <a:avLst/>
              <a:gdLst>
                <a:gd name="connsiteX0" fmla="*/ 40802 w 50138"/>
                <a:gd name="connsiteY0" fmla="*/ 0 h 57745"/>
                <a:gd name="connsiteX1" fmla="*/ 50138 w 50138"/>
                <a:gd name="connsiteY1" fmla="*/ 0 h 57745"/>
                <a:gd name="connsiteX2" fmla="*/ 50138 w 50138"/>
                <a:gd name="connsiteY2" fmla="*/ 31812 h 57745"/>
                <a:gd name="connsiteX3" fmla="*/ 25127 w 50138"/>
                <a:gd name="connsiteY3" fmla="*/ 57746 h 57745"/>
                <a:gd name="connsiteX4" fmla="*/ 0 w 50138"/>
                <a:gd name="connsiteY4" fmla="*/ 31812 h 57745"/>
                <a:gd name="connsiteX5" fmla="*/ 0 w 50138"/>
                <a:gd name="connsiteY5" fmla="*/ 0 h 57745"/>
                <a:gd name="connsiteX6" fmla="*/ 9336 w 50138"/>
                <a:gd name="connsiteY6" fmla="*/ 0 h 57745"/>
                <a:gd name="connsiteX7" fmla="*/ 9336 w 50138"/>
                <a:gd name="connsiteY7" fmla="*/ 32734 h 57745"/>
                <a:gd name="connsiteX8" fmla="*/ 25127 w 50138"/>
                <a:gd name="connsiteY8" fmla="*/ 48986 h 57745"/>
                <a:gd name="connsiteX9" fmla="*/ 40802 w 50138"/>
                <a:gd name="connsiteY9" fmla="*/ 32734 h 57745"/>
                <a:gd name="connsiteX10" fmla="*/ 40802 w 50138"/>
                <a:gd name="connsiteY10" fmla="*/ 0 h 57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0138" h="57745">
                  <a:moveTo>
                    <a:pt x="40802" y="0"/>
                  </a:moveTo>
                  <a:lnTo>
                    <a:pt x="50138" y="0"/>
                  </a:lnTo>
                  <a:lnTo>
                    <a:pt x="50138" y="31812"/>
                  </a:lnTo>
                  <a:cubicBezTo>
                    <a:pt x="50138" y="47948"/>
                    <a:pt x="40341" y="57746"/>
                    <a:pt x="25127" y="57746"/>
                  </a:cubicBezTo>
                  <a:cubicBezTo>
                    <a:pt x="9913" y="57746"/>
                    <a:pt x="0" y="47948"/>
                    <a:pt x="0" y="31812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32734"/>
                  </a:lnTo>
                  <a:cubicBezTo>
                    <a:pt x="9336" y="43568"/>
                    <a:pt x="15791" y="48986"/>
                    <a:pt x="25127" y="48986"/>
                  </a:cubicBezTo>
                  <a:cubicBezTo>
                    <a:pt x="34463" y="48986"/>
                    <a:pt x="40802" y="43568"/>
                    <a:pt x="40802" y="32734"/>
                  </a:cubicBezTo>
                  <a:lnTo>
                    <a:pt x="40802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86" name="Freeform: Shape 685">
              <a:extLst>
                <a:ext uri="{FF2B5EF4-FFF2-40B4-BE49-F238E27FC236}">
                  <a16:creationId xmlns:a16="http://schemas.microsoft.com/office/drawing/2014/main" id="{70BE6350-3CB3-FDF8-80C3-07693CC959E5}"/>
                </a:ext>
              </a:extLst>
            </p:cNvPr>
            <p:cNvSpPr/>
            <p:nvPr/>
          </p:nvSpPr>
          <p:spPr>
            <a:xfrm>
              <a:off x="3941678" y="9832873"/>
              <a:ext cx="30082" cy="57860"/>
            </a:xfrm>
            <a:custGeom>
              <a:avLst/>
              <a:gdLst>
                <a:gd name="connsiteX0" fmla="*/ 9336 w 30082"/>
                <a:gd name="connsiteY0" fmla="*/ 57861 h 57860"/>
                <a:gd name="connsiteX1" fmla="*/ 0 w 30082"/>
                <a:gd name="connsiteY1" fmla="*/ 57861 h 57860"/>
                <a:gd name="connsiteX2" fmla="*/ 0 w 30082"/>
                <a:gd name="connsiteY2" fmla="*/ 1038 h 57860"/>
                <a:gd name="connsiteX3" fmla="*/ 9336 w 30082"/>
                <a:gd name="connsiteY3" fmla="*/ 1038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60 h 57860"/>
                <a:gd name="connsiteX8" fmla="*/ 9336 w 30082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7" y="9106"/>
                    <a:pt x="9336" y="16713"/>
                    <a:pt x="9336" y="30660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87" name="Freeform: Shape 686">
              <a:extLst>
                <a:ext uri="{FF2B5EF4-FFF2-40B4-BE49-F238E27FC236}">
                  <a16:creationId xmlns:a16="http://schemas.microsoft.com/office/drawing/2014/main" id="{3F4BC427-CB8F-510F-BA76-2A5EE410F418}"/>
                </a:ext>
              </a:extLst>
            </p:cNvPr>
            <p:cNvSpPr/>
            <p:nvPr/>
          </p:nvSpPr>
          <p:spPr>
            <a:xfrm>
              <a:off x="4004034" y="9832873"/>
              <a:ext cx="48524" cy="58783"/>
            </a:xfrm>
            <a:custGeom>
              <a:avLst/>
              <a:gdLst>
                <a:gd name="connsiteX0" fmla="*/ 30429 w 48524"/>
                <a:gd name="connsiteY0" fmla="*/ 50023 h 58783"/>
                <a:gd name="connsiteX1" fmla="*/ 48525 w 48524"/>
                <a:gd name="connsiteY1" fmla="*/ 43914 h 58783"/>
                <a:gd name="connsiteX2" fmla="*/ 48525 w 48524"/>
                <a:gd name="connsiteY2" fmla="*/ 53481 h 58783"/>
                <a:gd name="connsiteX3" fmla="*/ 29622 w 48524"/>
                <a:gd name="connsiteY3" fmla="*/ 58783 h 58783"/>
                <a:gd name="connsiteX4" fmla="*/ 0 w 48524"/>
                <a:gd name="connsiteY4" fmla="*/ 29392 h 58783"/>
                <a:gd name="connsiteX5" fmla="*/ 29737 w 48524"/>
                <a:gd name="connsiteY5" fmla="*/ 0 h 58783"/>
                <a:gd name="connsiteX6" fmla="*/ 47948 w 48524"/>
                <a:gd name="connsiteY6" fmla="*/ 5763 h 58783"/>
                <a:gd name="connsiteX7" fmla="*/ 47948 w 48524"/>
                <a:gd name="connsiteY7" fmla="*/ 16137 h 58783"/>
                <a:gd name="connsiteX8" fmla="*/ 30313 w 48524"/>
                <a:gd name="connsiteY8" fmla="*/ 8875 h 58783"/>
                <a:gd name="connsiteX9" fmla="*/ 9682 w 48524"/>
                <a:gd name="connsiteY9" fmla="*/ 29392 h 58783"/>
                <a:gd name="connsiteX10" fmla="*/ 30429 w 48524"/>
                <a:gd name="connsiteY10" fmla="*/ 5002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3">
                  <a:moveTo>
                    <a:pt x="30429" y="50023"/>
                  </a:moveTo>
                  <a:cubicBezTo>
                    <a:pt x="37344" y="50023"/>
                    <a:pt x="43568" y="48180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1"/>
                    <a:pt x="0" y="29392"/>
                  </a:cubicBezTo>
                  <a:cubicBezTo>
                    <a:pt x="0" y="12103"/>
                    <a:pt x="12448" y="0"/>
                    <a:pt x="29737" y="0"/>
                  </a:cubicBezTo>
                  <a:cubicBezTo>
                    <a:pt x="36653" y="0"/>
                    <a:pt x="42992" y="1960"/>
                    <a:pt x="47948" y="5763"/>
                  </a:cubicBezTo>
                  <a:lnTo>
                    <a:pt x="47948" y="16137"/>
                  </a:lnTo>
                  <a:cubicBezTo>
                    <a:pt x="43453" y="11411"/>
                    <a:pt x="37344" y="8875"/>
                    <a:pt x="30313" y="8875"/>
                  </a:cubicBezTo>
                  <a:cubicBezTo>
                    <a:pt x="18211" y="8875"/>
                    <a:pt x="9682" y="17289"/>
                    <a:pt x="9682" y="29392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88" name="Freeform: Shape 687">
              <a:extLst>
                <a:ext uri="{FF2B5EF4-FFF2-40B4-BE49-F238E27FC236}">
                  <a16:creationId xmlns:a16="http://schemas.microsoft.com/office/drawing/2014/main" id="{F600D848-DA37-41AF-838B-DFDDC2BCD337}"/>
                </a:ext>
              </a:extLst>
            </p:cNvPr>
            <p:cNvSpPr/>
            <p:nvPr/>
          </p:nvSpPr>
          <p:spPr>
            <a:xfrm>
              <a:off x="4063163" y="9832873"/>
              <a:ext cx="59128" cy="58783"/>
            </a:xfrm>
            <a:custGeom>
              <a:avLst/>
              <a:gdLst>
                <a:gd name="connsiteX0" fmla="*/ 0 w 59128"/>
                <a:gd name="connsiteY0" fmla="*/ 29277 h 58783"/>
                <a:gd name="connsiteX1" fmla="*/ 29852 w 59128"/>
                <a:gd name="connsiteY1" fmla="*/ 0 h 58783"/>
                <a:gd name="connsiteX2" fmla="*/ 59129 w 59128"/>
                <a:gd name="connsiteY2" fmla="*/ 29277 h 58783"/>
                <a:gd name="connsiteX3" fmla="*/ 29852 w 59128"/>
                <a:gd name="connsiteY3" fmla="*/ 58783 h 58783"/>
                <a:gd name="connsiteX4" fmla="*/ 0 w 59128"/>
                <a:gd name="connsiteY4" fmla="*/ 29277 h 58783"/>
                <a:gd name="connsiteX5" fmla="*/ 29737 w 59128"/>
                <a:gd name="connsiteY5" fmla="*/ 8875 h 58783"/>
                <a:gd name="connsiteX6" fmla="*/ 9682 w 59128"/>
                <a:gd name="connsiteY6" fmla="*/ 29392 h 58783"/>
                <a:gd name="connsiteX7" fmla="*/ 29737 w 59128"/>
                <a:gd name="connsiteY7" fmla="*/ 50023 h 58783"/>
                <a:gd name="connsiteX8" fmla="*/ 49447 w 59128"/>
                <a:gd name="connsiteY8" fmla="*/ 29392 h 58783"/>
                <a:gd name="connsiteX9" fmla="*/ 29737 w 59128"/>
                <a:gd name="connsiteY9" fmla="*/ 8875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3">
                  <a:moveTo>
                    <a:pt x="0" y="29277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9" y="12333"/>
                    <a:pt x="59129" y="29277"/>
                  </a:cubicBezTo>
                  <a:cubicBezTo>
                    <a:pt x="59129" y="46220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7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20"/>
                    <a:pt x="9682" y="29392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9"/>
                    <a:pt x="49447" y="29392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89" name="Freeform: Shape 688">
              <a:extLst>
                <a:ext uri="{FF2B5EF4-FFF2-40B4-BE49-F238E27FC236}">
                  <a16:creationId xmlns:a16="http://schemas.microsoft.com/office/drawing/2014/main" id="{51D21F7A-606C-3E76-ADB9-5D494BA7D232}"/>
                </a:ext>
              </a:extLst>
            </p:cNvPr>
            <p:cNvSpPr/>
            <p:nvPr/>
          </p:nvSpPr>
          <p:spPr>
            <a:xfrm>
              <a:off x="4137160" y="9832873"/>
              <a:ext cx="86791" cy="57860"/>
            </a:xfrm>
            <a:custGeom>
              <a:avLst/>
              <a:gdLst>
                <a:gd name="connsiteX0" fmla="*/ 9336 w 86791"/>
                <a:gd name="connsiteY0" fmla="*/ 57861 h 57860"/>
                <a:gd name="connsiteX1" fmla="*/ 0 w 86791"/>
                <a:gd name="connsiteY1" fmla="*/ 57861 h 57860"/>
                <a:gd name="connsiteX2" fmla="*/ 0 w 86791"/>
                <a:gd name="connsiteY2" fmla="*/ 1038 h 57860"/>
                <a:gd name="connsiteX3" fmla="*/ 9336 w 86791"/>
                <a:gd name="connsiteY3" fmla="*/ 1038 h 57860"/>
                <a:gd name="connsiteX4" fmla="*/ 9336 w 86791"/>
                <a:gd name="connsiteY4" fmla="*/ 11296 h 57860"/>
                <a:gd name="connsiteX5" fmla="*/ 28008 w 86791"/>
                <a:gd name="connsiteY5" fmla="*/ 0 h 57860"/>
                <a:gd name="connsiteX6" fmla="*/ 45643 w 86791"/>
                <a:gd name="connsiteY6" fmla="*/ 12448 h 57860"/>
                <a:gd name="connsiteX7" fmla="*/ 65814 w 86791"/>
                <a:gd name="connsiteY7" fmla="*/ 0 h 57860"/>
                <a:gd name="connsiteX8" fmla="*/ 86791 w 86791"/>
                <a:gd name="connsiteY8" fmla="*/ 24435 h 57860"/>
                <a:gd name="connsiteX9" fmla="*/ 86791 w 86791"/>
                <a:gd name="connsiteY9" fmla="*/ 57861 h 57860"/>
                <a:gd name="connsiteX10" fmla="*/ 77455 w 86791"/>
                <a:gd name="connsiteY10" fmla="*/ 57861 h 57860"/>
                <a:gd name="connsiteX11" fmla="*/ 77455 w 86791"/>
                <a:gd name="connsiteY11" fmla="*/ 26049 h 57860"/>
                <a:gd name="connsiteX12" fmla="*/ 63969 w 86791"/>
                <a:gd name="connsiteY12" fmla="*/ 9106 h 57860"/>
                <a:gd name="connsiteX13" fmla="*/ 48063 w 86791"/>
                <a:gd name="connsiteY13" fmla="*/ 28585 h 57860"/>
                <a:gd name="connsiteX14" fmla="*/ 48063 w 86791"/>
                <a:gd name="connsiteY14" fmla="*/ 57861 h 57860"/>
                <a:gd name="connsiteX15" fmla="*/ 38727 w 86791"/>
                <a:gd name="connsiteY15" fmla="*/ 57861 h 57860"/>
                <a:gd name="connsiteX16" fmla="*/ 38727 w 86791"/>
                <a:gd name="connsiteY16" fmla="*/ 26049 h 57860"/>
                <a:gd name="connsiteX17" fmla="*/ 25242 w 86791"/>
                <a:gd name="connsiteY17" fmla="*/ 9106 h 57860"/>
                <a:gd name="connsiteX18" fmla="*/ 9336 w 86791"/>
                <a:gd name="connsiteY18" fmla="*/ 29392 h 57860"/>
                <a:gd name="connsiteX19" fmla="*/ 9336 w 86791"/>
                <a:gd name="connsiteY19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86791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296"/>
                  </a:lnTo>
                  <a:cubicBezTo>
                    <a:pt x="13140" y="4380"/>
                    <a:pt x="19825" y="0"/>
                    <a:pt x="28008" y="0"/>
                  </a:cubicBezTo>
                  <a:cubicBezTo>
                    <a:pt x="36884" y="0"/>
                    <a:pt x="42762" y="4841"/>
                    <a:pt x="45643" y="12448"/>
                  </a:cubicBezTo>
                  <a:cubicBezTo>
                    <a:pt x="49331" y="4957"/>
                    <a:pt x="56708" y="0"/>
                    <a:pt x="65814" y="0"/>
                  </a:cubicBezTo>
                  <a:cubicBezTo>
                    <a:pt x="79530" y="0"/>
                    <a:pt x="86791" y="10374"/>
                    <a:pt x="86791" y="24435"/>
                  </a:cubicBezTo>
                  <a:lnTo>
                    <a:pt x="86791" y="57861"/>
                  </a:lnTo>
                  <a:lnTo>
                    <a:pt x="77455" y="57861"/>
                  </a:lnTo>
                  <a:lnTo>
                    <a:pt x="77455" y="26049"/>
                  </a:lnTo>
                  <a:cubicBezTo>
                    <a:pt x="77455" y="14984"/>
                    <a:pt x="73075" y="9106"/>
                    <a:pt x="63969" y="9106"/>
                  </a:cubicBezTo>
                  <a:cubicBezTo>
                    <a:pt x="54403" y="9106"/>
                    <a:pt x="48063" y="17751"/>
                    <a:pt x="48063" y="28585"/>
                  </a:cubicBezTo>
                  <a:lnTo>
                    <a:pt x="48063" y="57861"/>
                  </a:lnTo>
                  <a:lnTo>
                    <a:pt x="38727" y="57861"/>
                  </a:lnTo>
                  <a:lnTo>
                    <a:pt x="38727" y="26049"/>
                  </a:lnTo>
                  <a:cubicBezTo>
                    <a:pt x="38727" y="14984"/>
                    <a:pt x="34348" y="9106"/>
                    <a:pt x="25242" y="9106"/>
                  </a:cubicBezTo>
                  <a:cubicBezTo>
                    <a:pt x="15675" y="9106"/>
                    <a:pt x="9336" y="18096"/>
                    <a:pt x="9336" y="29392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90" name="Freeform: Shape 689">
              <a:extLst>
                <a:ext uri="{FF2B5EF4-FFF2-40B4-BE49-F238E27FC236}">
                  <a16:creationId xmlns:a16="http://schemas.microsoft.com/office/drawing/2014/main" id="{0B097C0D-5862-B112-3278-F86AF506ECDD}"/>
                </a:ext>
              </a:extLst>
            </p:cNvPr>
            <p:cNvSpPr/>
            <p:nvPr/>
          </p:nvSpPr>
          <p:spPr>
            <a:xfrm>
              <a:off x="4241932" y="9832873"/>
              <a:ext cx="58782" cy="86676"/>
            </a:xfrm>
            <a:custGeom>
              <a:avLst/>
              <a:gdLst>
                <a:gd name="connsiteX0" fmla="*/ 9336 w 58782"/>
                <a:gd name="connsiteY0" fmla="*/ 47026 h 86676"/>
                <a:gd name="connsiteX1" fmla="*/ 9336 w 58782"/>
                <a:gd name="connsiteY1" fmla="*/ 86676 h 86676"/>
                <a:gd name="connsiteX2" fmla="*/ 0 w 58782"/>
                <a:gd name="connsiteY2" fmla="*/ 86676 h 86676"/>
                <a:gd name="connsiteX3" fmla="*/ 0 w 58782"/>
                <a:gd name="connsiteY3" fmla="*/ 1038 h 86676"/>
                <a:gd name="connsiteX4" fmla="*/ 9336 w 58782"/>
                <a:gd name="connsiteY4" fmla="*/ 1038 h 86676"/>
                <a:gd name="connsiteX5" fmla="*/ 9336 w 58782"/>
                <a:gd name="connsiteY5" fmla="*/ 11872 h 86676"/>
                <a:gd name="connsiteX6" fmla="*/ 30198 w 58782"/>
                <a:gd name="connsiteY6" fmla="*/ 0 h 86676"/>
                <a:gd name="connsiteX7" fmla="*/ 58783 w 58782"/>
                <a:gd name="connsiteY7" fmla="*/ 29277 h 86676"/>
                <a:gd name="connsiteX8" fmla="*/ 30198 w 58782"/>
                <a:gd name="connsiteY8" fmla="*/ 58783 h 86676"/>
                <a:gd name="connsiteX9" fmla="*/ 9336 w 58782"/>
                <a:gd name="connsiteY9" fmla="*/ 47026 h 86676"/>
                <a:gd name="connsiteX10" fmla="*/ 29391 w 58782"/>
                <a:gd name="connsiteY10" fmla="*/ 8875 h 86676"/>
                <a:gd name="connsiteX11" fmla="*/ 9336 w 58782"/>
                <a:gd name="connsiteY11" fmla="*/ 29392 h 86676"/>
                <a:gd name="connsiteX12" fmla="*/ 29391 w 58782"/>
                <a:gd name="connsiteY12" fmla="*/ 50023 h 86676"/>
                <a:gd name="connsiteX13" fmla="*/ 49101 w 58782"/>
                <a:gd name="connsiteY13" fmla="*/ 29392 h 86676"/>
                <a:gd name="connsiteX14" fmla="*/ 29391 w 58782"/>
                <a:gd name="connsiteY14" fmla="*/ 8875 h 86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6676">
                  <a:moveTo>
                    <a:pt x="9336" y="47026"/>
                  </a:moveTo>
                  <a:lnTo>
                    <a:pt x="9336" y="86676"/>
                  </a:lnTo>
                  <a:lnTo>
                    <a:pt x="0" y="86676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872"/>
                  </a:lnTo>
                  <a:cubicBezTo>
                    <a:pt x="13601" y="4611"/>
                    <a:pt x="21093" y="0"/>
                    <a:pt x="30198" y="0"/>
                  </a:cubicBezTo>
                  <a:cubicBezTo>
                    <a:pt x="46680" y="0"/>
                    <a:pt x="58783" y="12333"/>
                    <a:pt x="58783" y="29277"/>
                  </a:cubicBezTo>
                  <a:cubicBezTo>
                    <a:pt x="58783" y="46220"/>
                    <a:pt x="46680" y="58783"/>
                    <a:pt x="30198" y="58783"/>
                  </a:cubicBezTo>
                  <a:cubicBezTo>
                    <a:pt x="21093" y="58783"/>
                    <a:pt x="13601" y="54288"/>
                    <a:pt x="9336" y="47026"/>
                  </a:cubicBezTo>
                  <a:close/>
                  <a:moveTo>
                    <a:pt x="29391" y="8875"/>
                  </a:moveTo>
                  <a:cubicBezTo>
                    <a:pt x="17750" y="8875"/>
                    <a:pt x="9336" y="17520"/>
                    <a:pt x="9336" y="29392"/>
                  </a:cubicBezTo>
                  <a:cubicBezTo>
                    <a:pt x="9336" y="41263"/>
                    <a:pt x="17750" y="50023"/>
                    <a:pt x="29391" y="50023"/>
                  </a:cubicBezTo>
                  <a:cubicBezTo>
                    <a:pt x="41033" y="50023"/>
                    <a:pt x="49101" y="41379"/>
                    <a:pt x="49101" y="29392"/>
                  </a:cubicBezTo>
                  <a:cubicBezTo>
                    <a:pt x="49101" y="17404"/>
                    <a:pt x="40802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91" name="Freeform: Shape 690">
              <a:extLst>
                <a:ext uri="{FF2B5EF4-FFF2-40B4-BE49-F238E27FC236}">
                  <a16:creationId xmlns:a16="http://schemas.microsoft.com/office/drawing/2014/main" id="{5055E86F-2025-2F0B-C5A6-6A72AFFCB4A8}"/>
                </a:ext>
              </a:extLst>
            </p:cNvPr>
            <p:cNvSpPr/>
            <p:nvPr/>
          </p:nvSpPr>
          <p:spPr>
            <a:xfrm>
              <a:off x="4313278" y="9833910"/>
              <a:ext cx="50138" cy="57745"/>
            </a:xfrm>
            <a:custGeom>
              <a:avLst/>
              <a:gdLst>
                <a:gd name="connsiteX0" fmla="*/ 40802 w 50138"/>
                <a:gd name="connsiteY0" fmla="*/ 0 h 57745"/>
                <a:gd name="connsiteX1" fmla="*/ 50138 w 50138"/>
                <a:gd name="connsiteY1" fmla="*/ 0 h 57745"/>
                <a:gd name="connsiteX2" fmla="*/ 50138 w 50138"/>
                <a:gd name="connsiteY2" fmla="*/ 31812 h 57745"/>
                <a:gd name="connsiteX3" fmla="*/ 25127 w 50138"/>
                <a:gd name="connsiteY3" fmla="*/ 57746 h 57745"/>
                <a:gd name="connsiteX4" fmla="*/ 0 w 50138"/>
                <a:gd name="connsiteY4" fmla="*/ 31812 h 57745"/>
                <a:gd name="connsiteX5" fmla="*/ 0 w 50138"/>
                <a:gd name="connsiteY5" fmla="*/ 0 h 57745"/>
                <a:gd name="connsiteX6" fmla="*/ 9336 w 50138"/>
                <a:gd name="connsiteY6" fmla="*/ 0 h 57745"/>
                <a:gd name="connsiteX7" fmla="*/ 9336 w 50138"/>
                <a:gd name="connsiteY7" fmla="*/ 32734 h 57745"/>
                <a:gd name="connsiteX8" fmla="*/ 25127 w 50138"/>
                <a:gd name="connsiteY8" fmla="*/ 48986 h 57745"/>
                <a:gd name="connsiteX9" fmla="*/ 40802 w 50138"/>
                <a:gd name="connsiteY9" fmla="*/ 32734 h 57745"/>
                <a:gd name="connsiteX10" fmla="*/ 40802 w 50138"/>
                <a:gd name="connsiteY10" fmla="*/ 0 h 57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0138" h="57745">
                  <a:moveTo>
                    <a:pt x="40802" y="0"/>
                  </a:moveTo>
                  <a:lnTo>
                    <a:pt x="50138" y="0"/>
                  </a:lnTo>
                  <a:lnTo>
                    <a:pt x="50138" y="31812"/>
                  </a:lnTo>
                  <a:cubicBezTo>
                    <a:pt x="50138" y="47948"/>
                    <a:pt x="40341" y="57746"/>
                    <a:pt x="25127" y="57746"/>
                  </a:cubicBezTo>
                  <a:cubicBezTo>
                    <a:pt x="9912" y="57746"/>
                    <a:pt x="0" y="47948"/>
                    <a:pt x="0" y="31812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32734"/>
                  </a:lnTo>
                  <a:cubicBezTo>
                    <a:pt x="9336" y="43568"/>
                    <a:pt x="15791" y="48986"/>
                    <a:pt x="25127" y="48986"/>
                  </a:cubicBezTo>
                  <a:cubicBezTo>
                    <a:pt x="34463" y="48986"/>
                    <a:pt x="40802" y="43568"/>
                    <a:pt x="40802" y="32734"/>
                  </a:cubicBezTo>
                  <a:lnTo>
                    <a:pt x="40802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92" name="Freeform: Shape 691">
              <a:extLst>
                <a:ext uri="{FF2B5EF4-FFF2-40B4-BE49-F238E27FC236}">
                  <a16:creationId xmlns:a16="http://schemas.microsoft.com/office/drawing/2014/main" id="{1B931C65-A977-8317-C703-81AB59865201}"/>
                </a:ext>
              </a:extLst>
            </p:cNvPr>
            <p:cNvSpPr/>
            <p:nvPr/>
          </p:nvSpPr>
          <p:spPr>
            <a:xfrm>
              <a:off x="4380014" y="9815814"/>
              <a:ext cx="33655" cy="75841"/>
            </a:xfrm>
            <a:custGeom>
              <a:avLst/>
              <a:gdLst>
                <a:gd name="connsiteX0" fmla="*/ 19479 w 33655"/>
                <a:gd name="connsiteY0" fmla="*/ 75842 h 75841"/>
                <a:gd name="connsiteX1" fmla="*/ 0 w 33655"/>
                <a:gd name="connsiteY1" fmla="*/ 55210 h 75841"/>
                <a:gd name="connsiteX2" fmla="*/ 0 w 33655"/>
                <a:gd name="connsiteY2" fmla="*/ 0 h 75841"/>
                <a:gd name="connsiteX3" fmla="*/ 9336 w 33655"/>
                <a:gd name="connsiteY3" fmla="*/ 0 h 75841"/>
                <a:gd name="connsiteX4" fmla="*/ 9336 w 33655"/>
                <a:gd name="connsiteY4" fmla="*/ 18096 h 75841"/>
                <a:gd name="connsiteX5" fmla="*/ 32849 w 33655"/>
                <a:gd name="connsiteY5" fmla="*/ 18096 h 75841"/>
                <a:gd name="connsiteX6" fmla="*/ 32849 w 33655"/>
                <a:gd name="connsiteY6" fmla="*/ 26741 h 75841"/>
                <a:gd name="connsiteX7" fmla="*/ 9336 w 33655"/>
                <a:gd name="connsiteY7" fmla="*/ 26741 h 75841"/>
                <a:gd name="connsiteX8" fmla="*/ 9336 w 33655"/>
                <a:gd name="connsiteY8" fmla="*/ 55901 h 75841"/>
                <a:gd name="connsiteX9" fmla="*/ 20401 w 33655"/>
                <a:gd name="connsiteY9" fmla="*/ 66966 h 75841"/>
                <a:gd name="connsiteX10" fmla="*/ 33656 w 33655"/>
                <a:gd name="connsiteY10" fmla="*/ 62817 h 75841"/>
                <a:gd name="connsiteX11" fmla="*/ 33656 w 33655"/>
                <a:gd name="connsiteY11" fmla="*/ 71922 h 75841"/>
                <a:gd name="connsiteX12" fmla="*/ 19479 w 33655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5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4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93" name="Freeform: Shape 692">
              <a:extLst>
                <a:ext uri="{FF2B5EF4-FFF2-40B4-BE49-F238E27FC236}">
                  <a16:creationId xmlns:a16="http://schemas.microsoft.com/office/drawing/2014/main" id="{A33DFEFC-0BFD-8B11-E7FD-FB53014FD406}"/>
                </a:ext>
              </a:extLst>
            </p:cNvPr>
            <p:cNvSpPr/>
            <p:nvPr/>
          </p:nvSpPr>
          <p:spPr>
            <a:xfrm>
              <a:off x="4421047" y="9832873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2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800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30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0" y="0"/>
                    <a:pt x="55095" y="12103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0" y="50139"/>
                    <a:pt x="44952" y="48064"/>
                    <a:pt x="50945" y="43800"/>
                  </a:cubicBezTo>
                  <a:lnTo>
                    <a:pt x="50945" y="52790"/>
                  </a:lnTo>
                  <a:cubicBezTo>
                    <a:pt x="44836" y="56939"/>
                    <a:pt x="37920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30"/>
                    <a:pt x="28124" y="8530"/>
                  </a:cubicBezTo>
                  <a:cubicBezTo>
                    <a:pt x="18096" y="8530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94" name="Freeform: Shape 693">
              <a:extLst>
                <a:ext uri="{FF2B5EF4-FFF2-40B4-BE49-F238E27FC236}">
                  <a16:creationId xmlns:a16="http://schemas.microsoft.com/office/drawing/2014/main" id="{AA59E5D1-30BF-BEBD-AAAA-763B86931EF6}"/>
                </a:ext>
              </a:extLst>
            </p:cNvPr>
            <p:cNvSpPr/>
            <p:nvPr/>
          </p:nvSpPr>
          <p:spPr>
            <a:xfrm>
              <a:off x="4491125" y="9832873"/>
              <a:ext cx="30083" cy="57860"/>
            </a:xfrm>
            <a:custGeom>
              <a:avLst/>
              <a:gdLst>
                <a:gd name="connsiteX0" fmla="*/ 9336 w 30083"/>
                <a:gd name="connsiteY0" fmla="*/ 57861 h 57860"/>
                <a:gd name="connsiteX1" fmla="*/ 0 w 30083"/>
                <a:gd name="connsiteY1" fmla="*/ 57861 h 57860"/>
                <a:gd name="connsiteX2" fmla="*/ 0 w 30083"/>
                <a:gd name="connsiteY2" fmla="*/ 1038 h 57860"/>
                <a:gd name="connsiteX3" fmla="*/ 9336 w 30083"/>
                <a:gd name="connsiteY3" fmla="*/ 1038 h 57860"/>
                <a:gd name="connsiteX4" fmla="*/ 9336 w 30083"/>
                <a:gd name="connsiteY4" fmla="*/ 13716 h 57860"/>
                <a:gd name="connsiteX5" fmla="*/ 30083 w 30083"/>
                <a:gd name="connsiteY5" fmla="*/ 0 h 57860"/>
                <a:gd name="connsiteX6" fmla="*/ 30083 w 30083"/>
                <a:gd name="connsiteY6" fmla="*/ 10604 h 57860"/>
                <a:gd name="connsiteX7" fmla="*/ 9336 w 30083"/>
                <a:gd name="connsiteY7" fmla="*/ 30660 h 57860"/>
                <a:gd name="connsiteX8" fmla="*/ 9336 w 30083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3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8" y="9106"/>
                    <a:pt x="9336" y="16713"/>
                    <a:pt x="9336" y="30660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95" name="Freeform: Shape 694">
              <a:extLst>
                <a:ext uri="{FF2B5EF4-FFF2-40B4-BE49-F238E27FC236}">
                  <a16:creationId xmlns:a16="http://schemas.microsoft.com/office/drawing/2014/main" id="{5CAAD32B-8881-4AC6-7D45-8A47DC225700}"/>
                </a:ext>
              </a:extLst>
            </p:cNvPr>
            <p:cNvSpPr/>
            <p:nvPr/>
          </p:nvSpPr>
          <p:spPr>
            <a:xfrm>
              <a:off x="4519479" y="9878401"/>
              <a:ext cx="13601" cy="13255"/>
            </a:xfrm>
            <a:custGeom>
              <a:avLst/>
              <a:gdLst>
                <a:gd name="connsiteX0" fmla="*/ 0 w 13601"/>
                <a:gd name="connsiteY0" fmla="*/ 6685 h 13255"/>
                <a:gd name="connsiteX1" fmla="*/ 6916 w 13601"/>
                <a:gd name="connsiteY1" fmla="*/ 0 h 13255"/>
                <a:gd name="connsiteX2" fmla="*/ 13601 w 13601"/>
                <a:gd name="connsiteY2" fmla="*/ 6685 h 13255"/>
                <a:gd name="connsiteX3" fmla="*/ 6916 w 13601"/>
                <a:gd name="connsiteY3" fmla="*/ 13255 h 13255"/>
                <a:gd name="connsiteX4" fmla="*/ 0 w 13601"/>
                <a:gd name="connsiteY4" fmla="*/ 6685 h 132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01" h="13255">
                  <a:moveTo>
                    <a:pt x="0" y="6685"/>
                  </a:moveTo>
                  <a:cubicBezTo>
                    <a:pt x="0" y="2651"/>
                    <a:pt x="2882" y="0"/>
                    <a:pt x="6916" y="0"/>
                  </a:cubicBezTo>
                  <a:cubicBezTo>
                    <a:pt x="10950" y="0"/>
                    <a:pt x="13601" y="2651"/>
                    <a:pt x="13601" y="6685"/>
                  </a:cubicBezTo>
                  <a:cubicBezTo>
                    <a:pt x="13601" y="10719"/>
                    <a:pt x="10835" y="13255"/>
                    <a:pt x="6916" y="13255"/>
                  </a:cubicBezTo>
                  <a:cubicBezTo>
                    <a:pt x="2997" y="13255"/>
                    <a:pt x="0" y="10719"/>
                    <a:pt x="0" y="668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96" name="Freeform: Shape 695">
              <a:extLst>
                <a:ext uri="{FF2B5EF4-FFF2-40B4-BE49-F238E27FC236}">
                  <a16:creationId xmlns:a16="http://schemas.microsoft.com/office/drawing/2014/main" id="{9E304582-0550-C8DC-05E9-C6F059A7B9F1}"/>
                </a:ext>
              </a:extLst>
            </p:cNvPr>
            <p:cNvSpPr/>
            <p:nvPr/>
          </p:nvSpPr>
          <p:spPr>
            <a:xfrm>
              <a:off x="3744352" y="10033887"/>
              <a:ext cx="72383" cy="88289"/>
            </a:xfrm>
            <a:custGeom>
              <a:avLst/>
              <a:gdLst>
                <a:gd name="connsiteX0" fmla="*/ 0 w 72383"/>
                <a:gd name="connsiteY0" fmla="*/ 44145 h 88289"/>
                <a:gd name="connsiteX1" fmla="*/ 43799 w 72383"/>
                <a:gd name="connsiteY1" fmla="*/ 0 h 88289"/>
                <a:gd name="connsiteX2" fmla="*/ 71346 w 72383"/>
                <a:gd name="connsiteY2" fmla="*/ 8991 h 88289"/>
                <a:gd name="connsiteX3" fmla="*/ 71346 w 72383"/>
                <a:gd name="connsiteY3" fmla="*/ 20747 h 88289"/>
                <a:gd name="connsiteX4" fmla="*/ 42992 w 72383"/>
                <a:gd name="connsiteY4" fmla="*/ 8991 h 88289"/>
                <a:gd name="connsiteX5" fmla="*/ 10143 w 72383"/>
                <a:gd name="connsiteY5" fmla="*/ 44145 h 88289"/>
                <a:gd name="connsiteX6" fmla="*/ 43799 w 72383"/>
                <a:gd name="connsiteY6" fmla="*/ 79299 h 88289"/>
                <a:gd name="connsiteX7" fmla="*/ 72384 w 72383"/>
                <a:gd name="connsiteY7" fmla="*/ 69042 h 88289"/>
                <a:gd name="connsiteX8" fmla="*/ 72384 w 72383"/>
                <a:gd name="connsiteY8" fmla="*/ 79991 h 88289"/>
                <a:gd name="connsiteX9" fmla="*/ 43108 w 72383"/>
                <a:gd name="connsiteY9" fmla="*/ 88290 h 88289"/>
                <a:gd name="connsiteX10" fmla="*/ 0 w 72383"/>
                <a:gd name="connsiteY10" fmla="*/ 44145 h 882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2383" h="88289">
                  <a:moveTo>
                    <a:pt x="0" y="44145"/>
                  </a:moveTo>
                  <a:cubicBezTo>
                    <a:pt x="0" y="18327"/>
                    <a:pt x="18211" y="0"/>
                    <a:pt x="43799" y="0"/>
                  </a:cubicBezTo>
                  <a:cubicBezTo>
                    <a:pt x="53942" y="0"/>
                    <a:pt x="63624" y="2651"/>
                    <a:pt x="71346" y="8991"/>
                  </a:cubicBezTo>
                  <a:lnTo>
                    <a:pt x="71346" y="20747"/>
                  </a:lnTo>
                  <a:cubicBezTo>
                    <a:pt x="64085" y="12794"/>
                    <a:pt x="53942" y="8991"/>
                    <a:pt x="42992" y="8991"/>
                  </a:cubicBezTo>
                  <a:cubicBezTo>
                    <a:pt x="23283" y="8991"/>
                    <a:pt x="10143" y="24090"/>
                    <a:pt x="10143" y="44145"/>
                  </a:cubicBezTo>
                  <a:cubicBezTo>
                    <a:pt x="10143" y="64200"/>
                    <a:pt x="23859" y="79299"/>
                    <a:pt x="43799" y="79299"/>
                  </a:cubicBezTo>
                  <a:cubicBezTo>
                    <a:pt x="54518" y="79299"/>
                    <a:pt x="64777" y="76302"/>
                    <a:pt x="72384" y="69042"/>
                  </a:cubicBezTo>
                  <a:lnTo>
                    <a:pt x="72384" y="79991"/>
                  </a:lnTo>
                  <a:cubicBezTo>
                    <a:pt x="63970" y="85985"/>
                    <a:pt x="53711" y="88290"/>
                    <a:pt x="43108" y="88290"/>
                  </a:cubicBezTo>
                  <a:cubicBezTo>
                    <a:pt x="17750" y="88290"/>
                    <a:pt x="0" y="69848"/>
                    <a:pt x="0" y="4414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97" name="Freeform: Shape 696">
              <a:extLst>
                <a:ext uri="{FF2B5EF4-FFF2-40B4-BE49-F238E27FC236}">
                  <a16:creationId xmlns:a16="http://schemas.microsoft.com/office/drawing/2014/main" id="{4F4F1547-6D24-5F37-F1D3-511E42FC046E}"/>
                </a:ext>
              </a:extLst>
            </p:cNvPr>
            <p:cNvSpPr/>
            <p:nvPr/>
          </p:nvSpPr>
          <p:spPr>
            <a:xfrm>
              <a:off x="3818119" y="10064431"/>
              <a:ext cx="57514" cy="85638"/>
            </a:xfrm>
            <a:custGeom>
              <a:avLst/>
              <a:gdLst>
                <a:gd name="connsiteX0" fmla="*/ 16252 w 57514"/>
                <a:gd name="connsiteY0" fmla="*/ 85638 h 85638"/>
                <a:gd name="connsiteX1" fmla="*/ 6339 w 57514"/>
                <a:gd name="connsiteY1" fmla="*/ 85638 h 85638"/>
                <a:gd name="connsiteX2" fmla="*/ 24551 w 57514"/>
                <a:gd name="connsiteY2" fmla="*/ 47718 h 85638"/>
                <a:gd name="connsiteX3" fmla="*/ 0 w 57514"/>
                <a:gd name="connsiteY3" fmla="*/ 0 h 85638"/>
                <a:gd name="connsiteX4" fmla="*/ 11065 w 57514"/>
                <a:gd name="connsiteY4" fmla="*/ 0 h 85638"/>
                <a:gd name="connsiteX5" fmla="*/ 29622 w 57514"/>
                <a:gd name="connsiteY5" fmla="*/ 37114 h 85638"/>
                <a:gd name="connsiteX6" fmla="*/ 47603 w 57514"/>
                <a:gd name="connsiteY6" fmla="*/ 0 h 85638"/>
                <a:gd name="connsiteX7" fmla="*/ 57515 w 57514"/>
                <a:gd name="connsiteY7" fmla="*/ 0 h 85638"/>
                <a:gd name="connsiteX8" fmla="*/ 16252 w 57514"/>
                <a:gd name="connsiteY8" fmla="*/ 85638 h 8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514" h="85638">
                  <a:moveTo>
                    <a:pt x="16252" y="85638"/>
                  </a:moveTo>
                  <a:lnTo>
                    <a:pt x="6339" y="85638"/>
                  </a:lnTo>
                  <a:lnTo>
                    <a:pt x="24551" y="47718"/>
                  </a:lnTo>
                  <a:lnTo>
                    <a:pt x="0" y="0"/>
                  </a:lnTo>
                  <a:lnTo>
                    <a:pt x="11065" y="0"/>
                  </a:lnTo>
                  <a:lnTo>
                    <a:pt x="29622" y="37114"/>
                  </a:lnTo>
                  <a:lnTo>
                    <a:pt x="47603" y="0"/>
                  </a:lnTo>
                  <a:lnTo>
                    <a:pt x="57515" y="0"/>
                  </a:lnTo>
                  <a:lnTo>
                    <a:pt x="16252" y="85638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98" name="Freeform: Shape 697">
              <a:extLst>
                <a:ext uri="{FF2B5EF4-FFF2-40B4-BE49-F238E27FC236}">
                  <a16:creationId xmlns:a16="http://schemas.microsoft.com/office/drawing/2014/main" id="{D03A5107-1D16-327F-F560-F944B6562CDF}"/>
                </a:ext>
              </a:extLst>
            </p:cNvPr>
            <p:cNvSpPr/>
            <p:nvPr/>
          </p:nvSpPr>
          <p:spPr>
            <a:xfrm>
              <a:off x="3886007" y="10034809"/>
              <a:ext cx="58782" cy="87367"/>
            </a:xfrm>
            <a:custGeom>
              <a:avLst/>
              <a:gdLst>
                <a:gd name="connsiteX0" fmla="*/ 30198 w 58782"/>
                <a:gd name="connsiteY0" fmla="*/ 87368 h 87367"/>
                <a:gd name="connsiteX1" fmla="*/ 9336 w 58782"/>
                <a:gd name="connsiteY1" fmla="*/ 75611 h 87367"/>
                <a:gd name="connsiteX2" fmla="*/ 9336 w 58782"/>
                <a:gd name="connsiteY2" fmla="*/ 86445 h 87367"/>
                <a:gd name="connsiteX3" fmla="*/ 0 w 58782"/>
                <a:gd name="connsiteY3" fmla="*/ 86445 h 87367"/>
                <a:gd name="connsiteX4" fmla="*/ 0 w 58782"/>
                <a:gd name="connsiteY4" fmla="*/ 0 h 87367"/>
                <a:gd name="connsiteX5" fmla="*/ 9336 w 58782"/>
                <a:gd name="connsiteY5" fmla="*/ 0 h 87367"/>
                <a:gd name="connsiteX6" fmla="*/ 9336 w 58782"/>
                <a:gd name="connsiteY6" fmla="*/ 40341 h 87367"/>
                <a:gd name="connsiteX7" fmla="*/ 30198 w 58782"/>
                <a:gd name="connsiteY7" fmla="*/ 28584 h 87367"/>
                <a:gd name="connsiteX8" fmla="*/ 58783 w 58782"/>
                <a:gd name="connsiteY8" fmla="*/ 57861 h 87367"/>
                <a:gd name="connsiteX9" fmla="*/ 30198 w 58782"/>
                <a:gd name="connsiteY9" fmla="*/ 87368 h 87367"/>
                <a:gd name="connsiteX10" fmla="*/ 49101 w 58782"/>
                <a:gd name="connsiteY10" fmla="*/ 57976 h 87367"/>
                <a:gd name="connsiteX11" fmla="*/ 29392 w 58782"/>
                <a:gd name="connsiteY11" fmla="*/ 37460 h 87367"/>
                <a:gd name="connsiteX12" fmla="*/ 9336 w 58782"/>
                <a:gd name="connsiteY12" fmla="*/ 57976 h 87367"/>
                <a:gd name="connsiteX13" fmla="*/ 29392 w 58782"/>
                <a:gd name="connsiteY13" fmla="*/ 78608 h 87367"/>
                <a:gd name="connsiteX14" fmla="*/ 49101 w 58782"/>
                <a:gd name="connsiteY14" fmla="*/ 57976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30198" y="87368"/>
                  </a:moveTo>
                  <a:cubicBezTo>
                    <a:pt x="21093" y="87368"/>
                    <a:pt x="13601" y="82872"/>
                    <a:pt x="9336" y="75611"/>
                  </a:cubicBez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341"/>
                  </a:lnTo>
                  <a:cubicBezTo>
                    <a:pt x="13601" y="33080"/>
                    <a:pt x="21093" y="28584"/>
                    <a:pt x="30198" y="28584"/>
                  </a:cubicBezTo>
                  <a:cubicBezTo>
                    <a:pt x="46796" y="28584"/>
                    <a:pt x="58783" y="40917"/>
                    <a:pt x="58783" y="57861"/>
                  </a:cubicBezTo>
                  <a:cubicBezTo>
                    <a:pt x="58783" y="74804"/>
                    <a:pt x="46796" y="87368"/>
                    <a:pt x="30198" y="87368"/>
                  </a:cubicBezTo>
                  <a:close/>
                  <a:moveTo>
                    <a:pt x="49101" y="57976"/>
                  </a:moveTo>
                  <a:cubicBezTo>
                    <a:pt x="49101" y="46104"/>
                    <a:pt x="40802" y="37460"/>
                    <a:pt x="29392" y="37460"/>
                  </a:cubicBezTo>
                  <a:cubicBezTo>
                    <a:pt x="17981" y="37460"/>
                    <a:pt x="9336" y="46104"/>
                    <a:pt x="9336" y="57976"/>
                  </a:cubicBezTo>
                  <a:cubicBezTo>
                    <a:pt x="9336" y="69848"/>
                    <a:pt x="17750" y="78608"/>
                    <a:pt x="29392" y="78608"/>
                  </a:cubicBezTo>
                  <a:cubicBezTo>
                    <a:pt x="41033" y="78608"/>
                    <a:pt x="49101" y="69963"/>
                    <a:pt x="49101" y="579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99" name="Freeform: Shape 698">
              <a:extLst>
                <a:ext uri="{FF2B5EF4-FFF2-40B4-BE49-F238E27FC236}">
                  <a16:creationId xmlns:a16="http://schemas.microsoft.com/office/drawing/2014/main" id="{0A877FD5-2609-C49E-8E03-6A6FB31AFD27}"/>
                </a:ext>
              </a:extLst>
            </p:cNvPr>
            <p:cNvSpPr/>
            <p:nvPr/>
          </p:nvSpPr>
          <p:spPr>
            <a:xfrm>
              <a:off x="3955164" y="10063394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3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800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30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3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3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1" y="50139"/>
                    <a:pt x="44952" y="48064"/>
                    <a:pt x="50945" y="43800"/>
                  </a:cubicBezTo>
                  <a:lnTo>
                    <a:pt x="50945" y="52790"/>
                  </a:lnTo>
                  <a:cubicBezTo>
                    <a:pt x="44837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30"/>
                    <a:pt x="28124" y="8530"/>
                  </a:cubicBezTo>
                  <a:cubicBezTo>
                    <a:pt x="18096" y="8530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0" name="Freeform: Shape 699">
              <a:extLst>
                <a:ext uri="{FF2B5EF4-FFF2-40B4-BE49-F238E27FC236}">
                  <a16:creationId xmlns:a16="http://schemas.microsoft.com/office/drawing/2014/main" id="{900D93CA-7046-6A40-4C63-D5223A86D8FB}"/>
                </a:ext>
              </a:extLst>
            </p:cNvPr>
            <p:cNvSpPr/>
            <p:nvPr/>
          </p:nvSpPr>
          <p:spPr>
            <a:xfrm>
              <a:off x="4025242" y="10063394"/>
              <a:ext cx="30082" cy="57860"/>
            </a:xfrm>
            <a:custGeom>
              <a:avLst/>
              <a:gdLst>
                <a:gd name="connsiteX0" fmla="*/ 9336 w 30082"/>
                <a:gd name="connsiteY0" fmla="*/ 57861 h 57860"/>
                <a:gd name="connsiteX1" fmla="*/ 0 w 30082"/>
                <a:gd name="connsiteY1" fmla="*/ 57861 h 57860"/>
                <a:gd name="connsiteX2" fmla="*/ 0 w 30082"/>
                <a:gd name="connsiteY2" fmla="*/ 1038 h 57860"/>
                <a:gd name="connsiteX3" fmla="*/ 9336 w 30082"/>
                <a:gd name="connsiteY3" fmla="*/ 1038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60 h 57860"/>
                <a:gd name="connsiteX8" fmla="*/ 9336 w 30082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7" y="9106"/>
                    <a:pt x="9336" y="16713"/>
                    <a:pt x="9336" y="30660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1" name="Freeform: Shape 700">
              <a:extLst>
                <a:ext uri="{FF2B5EF4-FFF2-40B4-BE49-F238E27FC236}">
                  <a16:creationId xmlns:a16="http://schemas.microsoft.com/office/drawing/2014/main" id="{2A0DADF9-648D-9884-4597-CB855E3C8399}"/>
                </a:ext>
              </a:extLst>
            </p:cNvPr>
            <p:cNvSpPr/>
            <p:nvPr/>
          </p:nvSpPr>
          <p:spPr>
            <a:xfrm>
              <a:off x="4087598" y="10063394"/>
              <a:ext cx="48524" cy="58783"/>
            </a:xfrm>
            <a:custGeom>
              <a:avLst/>
              <a:gdLst>
                <a:gd name="connsiteX0" fmla="*/ 30429 w 48524"/>
                <a:gd name="connsiteY0" fmla="*/ 50023 h 58783"/>
                <a:gd name="connsiteX1" fmla="*/ 48525 w 48524"/>
                <a:gd name="connsiteY1" fmla="*/ 43914 h 58783"/>
                <a:gd name="connsiteX2" fmla="*/ 48525 w 48524"/>
                <a:gd name="connsiteY2" fmla="*/ 53481 h 58783"/>
                <a:gd name="connsiteX3" fmla="*/ 29622 w 48524"/>
                <a:gd name="connsiteY3" fmla="*/ 58783 h 58783"/>
                <a:gd name="connsiteX4" fmla="*/ 0 w 48524"/>
                <a:gd name="connsiteY4" fmla="*/ 29392 h 58783"/>
                <a:gd name="connsiteX5" fmla="*/ 29737 w 48524"/>
                <a:gd name="connsiteY5" fmla="*/ 0 h 58783"/>
                <a:gd name="connsiteX6" fmla="*/ 47948 w 48524"/>
                <a:gd name="connsiteY6" fmla="*/ 5763 h 58783"/>
                <a:gd name="connsiteX7" fmla="*/ 47948 w 48524"/>
                <a:gd name="connsiteY7" fmla="*/ 16137 h 58783"/>
                <a:gd name="connsiteX8" fmla="*/ 30313 w 48524"/>
                <a:gd name="connsiteY8" fmla="*/ 8875 h 58783"/>
                <a:gd name="connsiteX9" fmla="*/ 9682 w 48524"/>
                <a:gd name="connsiteY9" fmla="*/ 29392 h 58783"/>
                <a:gd name="connsiteX10" fmla="*/ 30429 w 48524"/>
                <a:gd name="connsiteY10" fmla="*/ 5002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3">
                  <a:moveTo>
                    <a:pt x="30429" y="50023"/>
                  </a:moveTo>
                  <a:cubicBezTo>
                    <a:pt x="37344" y="50023"/>
                    <a:pt x="43568" y="48180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1"/>
                    <a:pt x="0" y="29392"/>
                  </a:cubicBezTo>
                  <a:cubicBezTo>
                    <a:pt x="0" y="12103"/>
                    <a:pt x="12448" y="0"/>
                    <a:pt x="29737" y="0"/>
                  </a:cubicBezTo>
                  <a:cubicBezTo>
                    <a:pt x="36653" y="0"/>
                    <a:pt x="42992" y="1960"/>
                    <a:pt x="47948" y="5763"/>
                  </a:cubicBezTo>
                  <a:lnTo>
                    <a:pt x="47948" y="16137"/>
                  </a:lnTo>
                  <a:cubicBezTo>
                    <a:pt x="43453" y="11411"/>
                    <a:pt x="37344" y="8875"/>
                    <a:pt x="30313" y="8875"/>
                  </a:cubicBezTo>
                  <a:cubicBezTo>
                    <a:pt x="18211" y="8875"/>
                    <a:pt x="9682" y="17289"/>
                    <a:pt x="9682" y="29392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2" name="Freeform: Shape 701">
              <a:extLst>
                <a:ext uri="{FF2B5EF4-FFF2-40B4-BE49-F238E27FC236}">
                  <a16:creationId xmlns:a16="http://schemas.microsoft.com/office/drawing/2014/main" id="{F9D7840B-5D1F-B27F-7739-EE01A65B75F8}"/>
                </a:ext>
              </a:extLst>
            </p:cNvPr>
            <p:cNvSpPr/>
            <p:nvPr/>
          </p:nvSpPr>
          <p:spPr>
            <a:xfrm>
              <a:off x="4151106" y="10063394"/>
              <a:ext cx="30083" cy="57860"/>
            </a:xfrm>
            <a:custGeom>
              <a:avLst/>
              <a:gdLst>
                <a:gd name="connsiteX0" fmla="*/ 9336 w 30083"/>
                <a:gd name="connsiteY0" fmla="*/ 57861 h 57860"/>
                <a:gd name="connsiteX1" fmla="*/ 0 w 30083"/>
                <a:gd name="connsiteY1" fmla="*/ 57861 h 57860"/>
                <a:gd name="connsiteX2" fmla="*/ 0 w 30083"/>
                <a:gd name="connsiteY2" fmla="*/ 1038 h 57860"/>
                <a:gd name="connsiteX3" fmla="*/ 9336 w 30083"/>
                <a:gd name="connsiteY3" fmla="*/ 1038 h 57860"/>
                <a:gd name="connsiteX4" fmla="*/ 9336 w 30083"/>
                <a:gd name="connsiteY4" fmla="*/ 13716 h 57860"/>
                <a:gd name="connsiteX5" fmla="*/ 30083 w 30083"/>
                <a:gd name="connsiteY5" fmla="*/ 0 h 57860"/>
                <a:gd name="connsiteX6" fmla="*/ 30083 w 30083"/>
                <a:gd name="connsiteY6" fmla="*/ 10604 h 57860"/>
                <a:gd name="connsiteX7" fmla="*/ 9336 w 30083"/>
                <a:gd name="connsiteY7" fmla="*/ 30660 h 57860"/>
                <a:gd name="connsiteX8" fmla="*/ 9336 w 30083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3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8" y="9106"/>
                    <a:pt x="9336" y="16713"/>
                    <a:pt x="9336" y="30660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3" name="Freeform: Shape 702">
              <a:extLst>
                <a:ext uri="{FF2B5EF4-FFF2-40B4-BE49-F238E27FC236}">
                  <a16:creationId xmlns:a16="http://schemas.microsoft.com/office/drawing/2014/main" id="{829F997B-30A9-E003-92D2-56F503A0A2CB}"/>
                </a:ext>
              </a:extLst>
            </p:cNvPr>
            <p:cNvSpPr/>
            <p:nvPr/>
          </p:nvSpPr>
          <p:spPr>
            <a:xfrm>
              <a:off x="4189258" y="10041379"/>
              <a:ext cx="16828" cy="79875"/>
            </a:xfrm>
            <a:custGeom>
              <a:avLst/>
              <a:gdLst>
                <a:gd name="connsiteX0" fmla="*/ 0 w 16828"/>
                <a:gd name="connsiteY0" fmla="*/ 6224 h 79875"/>
                <a:gd name="connsiteX1" fmla="*/ 5994 w 16828"/>
                <a:gd name="connsiteY1" fmla="*/ 0 h 79875"/>
                <a:gd name="connsiteX2" fmla="*/ 10028 w 16828"/>
                <a:gd name="connsiteY2" fmla="*/ 1268 h 79875"/>
                <a:gd name="connsiteX3" fmla="*/ 16828 w 16828"/>
                <a:gd name="connsiteY3" fmla="*/ 6108 h 79875"/>
                <a:gd name="connsiteX4" fmla="*/ 10028 w 16828"/>
                <a:gd name="connsiteY4" fmla="*/ 10835 h 79875"/>
                <a:gd name="connsiteX5" fmla="*/ 5994 w 16828"/>
                <a:gd name="connsiteY5" fmla="*/ 12218 h 79875"/>
                <a:gd name="connsiteX6" fmla="*/ 0 w 16828"/>
                <a:gd name="connsiteY6" fmla="*/ 6224 h 79875"/>
                <a:gd name="connsiteX7" fmla="*/ 1960 w 16828"/>
                <a:gd name="connsiteY7" fmla="*/ 23052 h 79875"/>
                <a:gd name="connsiteX8" fmla="*/ 11411 w 16828"/>
                <a:gd name="connsiteY8" fmla="*/ 23052 h 79875"/>
                <a:gd name="connsiteX9" fmla="*/ 11411 w 16828"/>
                <a:gd name="connsiteY9" fmla="*/ 79875 h 79875"/>
                <a:gd name="connsiteX10" fmla="*/ 1960 w 16828"/>
                <a:gd name="connsiteY10" fmla="*/ 79875 h 79875"/>
                <a:gd name="connsiteX11" fmla="*/ 1960 w 16828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8" h="79875">
                  <a:moveTo>
                    <a:pt x="0" y="6224"/>
                  </a:moveTo>
                  <a:cubicBezTo>
                    <a:pt x="0" y="2766"/>
                    <a:pt x="2651" y="0"/>
                    <a:pt x="5994" y="0"/>
                  </a:cubicBezTo>
                  <a:cubicBezTo>
                    <a:pt x="7492" y="0"/>
                    <a:pt x="8760" y="345"/>
                    <a:pt x="10028" y="1268"/>
                  </a:cubicBezTo>
                  <a:lnTo>
                    <a:pt x="16828" y="6108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4" y="12218"/>
                  </a:cubicBezTo>
                  <a:cubicBezTo>
                    <a:pt x="2651" y="12218"/>
                    <a:pt x="0" y="9567"/>
                    <a:pt x="0" y="6224"/>
                  </a:cubicBezTo>
                  <a:close/>
                  <a:moveTo>
                    <a:pt x="1960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60" y="79875"/>
                  </a:lnTo>
                  <a:lnTo>
                    <a:pt x="1960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4" name="Freeform: Shape 703">
              <a:extLst>
                <a:ext uri="{FF2B5EF4-FFF2-40B4-BE49-F238E27FC236}">
                  <a16:creationId xmlns:a16="http://schemas.microsoft.com/office/drawing/2014/main" id="{C9C7B9DE-4EB0-337B-CAD4-CC21116695CA}"/>
                </a:ext>
              </a:extLst>
            </p:cNvPr>
            <p:cNvSpPr/>
            <p:nvPr/>
          </p:nvSpPr>
          <p:spPr>
            <a:xfrm>
              <a:off x="4219687" y="10063394"/>
              <a:ext cx="86791" cy="57860"/>
            </a:xfrm>
            <a:custGeom>
              <a:avLst/>
              <a:gdLst>
                <a:gd name="connsiteX0" fmla="*/ 9336 w 86791"/>
                <a:gd name="connsiteY0" fmla="*/ 57861 h 57860"/>
                <a:gd name="connsiteX1" fmla="*/ 0 w 86791"/>
                <a:gd name="connsiteY1" fmla="*/ 57861 h 57860"/>
                <a:gd name="connsiteX2" fmla="*/ 0 w 86791"/>
                <a:gd name="connsiteY2" fmla="*/ 1038 h 57860"/>
                <a:gd name="connsiteX3" fmla="*/ 9336 w 86791"/>
                <a:gd name="connsiteY3" fmla="*/ 1038 h 57860"/>
                <a:gd name="connsiteX4" fmla="*/ 9336 w 86791"/>
                <a:gd name="connsiteY4" fmla="*/ 11296 h 57860"/>
                <a:gd name="connsiteX5" fmla="*/ 28008 w 86791"/>
                <a:gd name="connsiteY5" fmla="*/ 0 h 57860"/>
                <a:gd name="connsiteX6" fmla="*/ 45643 w 86791"/>
                <a:gd name="connsiteY6" fmla="*/ 12448 h 57860"/>
                <a:gd name="connsiteX7" fmla="*/ 65814 w 86791"/>
                <a:gd name="connsiteY7" fmla="*/ 0 h 57860"/>
                <a:gd name="connsiteX8" fmla="*/ 86791 w 86791"/>
                <a:gd name="connsiteY8" fmla="*/ 24435 h 57860"/>
                <a:gd name="connsiteX9" fmla="*/ 86791 w 86791"/>
                <a:gd name="connsiteY9" fmla="*/ 57861 h 57860"/>
                <a:gd name="connsiteX10" fmla="*/ 77455 w 86791"/>
                <a:gd name="connsiteY10" fmla="*/ 57861 h 57860"/>
                <a:gd name="connsiteX11" fmla="*/ 77455 w 86791"/>
                <a:gd name="connsiteY11" fmla="*/ 26049 h 57860"/>
                <a:gd name="connsiteX12" fmla="*/ 63969 w 86791"/>
                <a:gd name="connsiteY12" fmla="*/ 9106 h 57860"/>
                <a:gd name="connsiteX13" fmla="*/ 48063 w 86791"/>
                <a:gd name="connsiteY13" fmla="*/ 28585 h 57860"/>
                <a:gd name="connsiteX14" fmla="*/ 48063 w 86791"/>
                <a:gd name="connsiteY14" fmla="*/ 57861 h 57860"/>
                <a:gd name="connsiteX15" fmla="*/ 38727 w 86791"/>
                <a:gd name="connsiteY15" fmla="*/ 57861 h 57860"/>
                <a:gd name="connsiteX16" fmla="*/ 38727 w 86791"/>
                <a:gd name="connsiteY16" fmla="*/ 26049 h 57860"/>
                <a:gd name="connsiteX17" fmla="*/ 25242 w 86791"/>
                <a:gd name="connsiteY17" fmla="*/ 9106 h 57860"/>
                <a:gd name="connsiteX18" fmla="*/ 9336 w 86791"/>
                <a:gd name="connsiteY18" fmla="*/ 29392 h 57860"/>
                <a:gd name="connsiteX19" fmla="*/ 9336 w 86791"/>
                <a:gd name="connsiteY19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86791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296"/>
                  </a:lnTo>
                  <a:cubicBezTo>
                    <a:pt x="13140" y="4380"/>
                    <a:pt x="19825" y="0"/>
                    <a:pt x="28008" y="0"/>
                  </a:cubicBezTo>
                  <a:cubicBezTo>
                    <a:pt x="36883" y="0"/>
                    <a:pt x="42762" y="4841"/>
                    <a:pt x="45643" y="12448"/>
                  </a:cubicBezTo>
                  <a:cubicBezTo>
                    <a:pt x="49331" y="4957"/>
                    <a:pt x="56708" y="0"/>
                    <a:pt x="65814" y="0"/>
                  </a:cubicBezTo>
                  <a:cubicBezTo>
                    <a:pt x="79530" y="0"/>
                    <a:pt x="86791" y="10374"/>
                    <a:pt x="86791" y="24435"/>
                  </a:cubicBezTo>
                  <a:lnTo>
                    <a:pt x="86791" y="57861"/>
                  </a:lnTo>
                  <a:lnTo>
                    <a:pt x="77455" y="57861"/>
                  </a:lnTo>
                  <a:lnTo>
                    <a:pt x="77455" y="26049"/>
                  </a:lnTo>
                  <a:cubicBezTo>
                    <a:pt x="77455" y="14984"/>
                    <a:pt x="73075" y="9106"/>
                    <a:pt x="63969" y="9106"/>
                  </a:cubicBezTo>
                  <a:cubicBezTo>
                    <a:pt x="54403" y="9106"/>
                    <a:pt x="48063" y="17751"/>
                    <a:pt x="48063" y="28585"/>
                  </a:cubicBezTo>
                  <a:lnTo>
                    <a:pt x="48063" y="57861"/>
                  </a:lnTo>
                  <a:lnTo>
                    <a:pt x="38727" y="57861"/>
                  </a:lnTo>
                  <a:lnTo>
                    <a:pt x="38727" y="26049"/>
                  </a:lnTo>
                  <a:cubicBezTo>
                    <a:pt x="38727" y="14984"/>
                    <a:pt x="34347" y="9106"/>
                    <a:pt x="25242" y="9106"/>
                  </a:cubicBezTo>
                  <a:cubicBezTo>
                    <a:pt x="15675" y="9106"/>
                    <a:pt x="9336" y="18096"/>
                    <a:pt x="9336" y="29392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5" name="Freeform: Shape 704">
              <a:extLst>
                <a:ext uri="{FF2B5EF4-FFF2-40B4-BE49-F238E27FC236}">
                  <a16:creationId xmlns:a16="http://schemas.microsoft.com/office/drawing/2014/main" id="{19308A0A-D8F1-9012-33EE-C88045B1EC6A}"/>
                </a:ext>
              </a:extLst>
            </p:cNvPr>
            <p:cNvSpPr/>
            <p:nvPr/>
          </p:nvSpPr>
          <p:spPr>
            <a:xfrm>
              <a:off x="4318926" y="10041379"/>
              <a:ext cx="16943" cy="79875"/>
            </a:xfrm>
            <a:custGeom>
              <a:avLst/>
              <a:gdLst>
                <a:gd name="connsiteX0" fmla="*/ 6800 w 16943"/>
                <a:gd name="connsiteY0" fmla="*/ 10835 h 79875"/>
                <a:gd name="connsiteX1" fmla="*/ 0 w 16943"/>
                <a:gd name="connsiteY1" fmla="*/ 6108 h 79875"/>
                <a:gd name="connsiteX2" fmla="*/ 6800 w 16943"/>
                <a:gd name="connsiteY2" fmla="*/ 1268 h 79875"/>
                <a:gd name="connsiteX3" fmla="*/ 10835 w 16943"/>
                <a:gd name="connsiteY3" fmla="*/ 0 h 79875"/>
                <a:gd name="connsiteX4" fmla="*/ 16943 w 16943"/>
                <a:gd name="connsiteY4" fmla="*/ 6224 h 79875"/>
                <a:gd name="connsiteX5" fmla="*/ 10835 w 16943"/>
                <a:gd name="connsiteY5" fmla="*/ 12218 h 79875"/>
                <a:gd name="connsiteX6" fmla="*/ 6800 w 16943"/>
                <a:gd name="connsiteY6" fmla="*/ 10835 h 79875"/>
                <a:gd name="connsiteX7" fmla="*/ 5417 w 16943"/>
                <a:gd name="connsiteY7" fmla="*/ 23052 h 79875"/>
                <a:gd name="connsiteX8" fmla="*/ 14869 w 16943"/>
                <a:gd name="connsiteY8" fmla="*/ 23052 h 79875"/>
                <a:gd name="connsiteX9" fmla="*/ 14869 w 16943"/>
                <a:gd name="connsiteY9" fmla="*/ 79875 h 79875"/>
                <a:gd name="connsiteX10" fmla="*/ 5417 w 16943"/>
                <a:gd name="connsiteY10" fmla="*/ 79875 h 79875"/>
                <a:gd name="connsiteX11" fmla="*/ 5417 w 16943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943" h="79875">
                  <a:moveTo>
                    <a:pt x="6800" y="10835"/>
                  </a:moveTo>
                  <a:lnTo>
                    <a:pt x="0" y="6108"/>
                  </a:lnTo>
                  <a:lnTo>
                    <a:pt x="6800" y="1268"/>
                  </a:lnTo>
                  <a:cubicBezTo>
                    <a:pt x="8068" y="345"/>
                    <a:pt x="9336" y="0"/>
                    <a:pt x="10835" y="0"/>
                  </a:cubicBezTo>
                  <a:cubicBezTo>
                    <a:pt x="14177" y="0"/>
                    <a:pt x="16943" y="2766"/>
                    <a:pt x="16943" y="6224"/>
                  </a:cubicBezTo>
                  <a:cubicBezTo>
                    <a:pt x="16943" y="9682"/>
                    <a:pt x="14177" y="12218"/>
                    <a:pt x="10835" y="12218"/>
                  </a:cubicBezTo>
                  <a:cubicBezTo>
                    <a:pt x="9336" y="12218"/>
                    <a:pt x="8068" y="11757"/>
                    <a:pt x="6800" y="10835"/>
                  </a:cubicBezTo>
                  <a:close/>
                  <a:moveTo>
                    <a:pt x="5417" y="23052"/>
                  </a:moveTo>
                  <a:lnTo>
                    <a:pt x="14869" y="23052"/>
                  </a:lnTo>
                  <a:lnTo>
                    <a:pt x="14869" y="79875"/>
                  </a:lnTo>
                  <a:lnTo>
                    <a:pt x="5417" y="79875"/>
                  </a:lnTo>
                  <a:lnTo>
                    <a:pt x="5417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6" name="Freeform: Shape 705">
              <a:extLst>
                <a:ext uri="{FF2B5EF4-FFF2-40B4-BE49-F238E27FC236}">
                  <a16:creationId xmlns:a16="http://schemas.microsoft.com/office/drawing/2014/main" id="{7B686F41-E4BD-6E2F-A9BD-A37233B5B748}"/>
                </a:ext>
              </a:extLst>
            </p:cNvPr>
            <p:cNvSpPr/>
            <p:nvPr/>
          </p:nvSpPr>
          <p:spPr>
            <a:xfrm>
              <a:off x="4352812" y="10063394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8 h 57860"/>
                <a:gd name="connsiteX3" fmla="*/ 9336 w 50945"/>
                <a:gd name="connsiteY3" fmla="*/ 1038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1 w 50945"/>
                <a:gd name="connsiteY10" fmla="*/ 9106 h 57860"/>
                <a:gd name="connsiteX11" fmla="*/ 9336 w 50945"/>
                <a:gd name="connsiteY11" fmla="*/ 29392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1" y="9106"/>
                  </a:cubicBezTo>
                  <a:cubicBezTo>
                    <a:pt x="16252" y="9106"/>
                    <a:pt x="9336" y="18096"/>
                    <a:pt x="9336" y="29392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7" name="Freeform: Shape 706">
              <a:extLst>
                <a:ext uri="{FF2B5EF4-FFF2-40B4-BE49-F238E27FC236}">
                  <a16:creationId xmlns:a16="http://schemas.microsoft.com/office/drawing/2014/main" id="{6DD3F5AA-280E-B32C-7954-93678A5B6A3D}"/>
                </a:ext>
              </a:extLst>
            </p:cNvPr>
            <p:cNvSpPr/>
            <p:nvPr/>
          </p:nvSpPr>
          <p:spPr>
            <a:xfrm>
              <a:off x="4416897" y="10063394"/>
              <a:ext cx="58782" cy="58783"/>
            </a:xfrm>
            <a:custGeom>
              <a:avLst/>
              <a:gdLst>
                <a:gd name="connsiteX0" fmla="*/ 49331 w 58782"/>
                <a:gd name="connsiteY0" fmla="*/ 47257 h 58783"/>
                <a:gd name="connsiteX1" fmla="*/ 28585 w 58782"/>
                <a:gd name="connsiteY1" fmla="*/ 58783 h 58783"/>
                <a:gd name="connsiteX2" fmla="*/ 0 w 58782"/>
                <a:gd name="connsiteY2" fmla="*/ 29737 h 58783"/>
                <a:gd name="connsiteX3" fmla="*/ 28585 w 58782"/>
                <a:gd name="connsiteY3" fmla="*/ 0 h 58783"/>
                <a:gd name="connsiteX4" fmla="*/ 49331 w 58782"/>
                <a:gd name="connsiteY4" fmla="*/ 11757 h 58783"/>
                <a:gd name="connsiteX5" fmla="*/ 49331 w 58782"/>
                <a:gd name="connsiteY5" fmla="*/ 1038 h 58783"/>
                <a:gd name="connsiteX6" fmla="*/ 58783 w 58782"/>
                <a:gd name="connsiteY6" fmla="*/ 1038 h 58783"/>
                <a:gd name="connsiteX7" fmla="*/ 58783 w 58782"/>
                <a:gd name="connsiteY7" fmla="*/ 57861 h 58783"/>
                <a:gd name="connsiteX8" fmla="*/ 49331 w 58782"/>
                <a:gd name="connsiteY8" fmla="*/ 57861 h 58783"/>
                <a:gd name="connsiteX9" fmla="*/ 49331 w 58782"/>
                <a:gd name="connsiteY9" fmla="*/ 47257 h 58783"/>
                <a:gd name="connsiteX10" fmla="*/ 9682 w 58782"/>
                <a:gd name="connsiteY10" fmla="*/ 29622 h 58783"/>
                <a:gd name="connsiteX11" fmla="*/ 29392 w 58782"/>
                <a:gd name="connsiteY11" fmla="*/ 50023 h 58783"/>
                <a:gd name="connsiteX12" fmla="*/ 49331 w 58782"/>
                <a:gd name="connsiteY12" fmla="*/ 29622 h 58783"/>
                <a:gd name="connsiteX13" fmla="*/ 29392 w 58782"/>
                <a:gd name="connsiteY13" fmla="*/ 8875 h 58783"/>
                <a:gd name="connsiteX14" fmla="*/ 9682 w 58782"/>
                <a:gd name="connsiteY14" fmla="*/ 29622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3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6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2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6"/>
                    <a:pt x="41033" y="8875"/>
                    <a:pt x="29392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8" name="Freeform: Shape 707">
              <a:extLst>
                <a:ext uri="{FF2B5EF4-FFF2-40B4-BE49-F238E27FC236}">
                  <a16:creationId xmlns:a16="http://schemas.microsoft.com/office/drawing/2014/main" id="{5F025226-F620-0793-5799-EBE18771575B}"/>
                </a:ext>
              </a:extLst>
            </p:cNvPr>
            <p:cNvSpPr/>
            <p:nvPr/>
          </p:nvSpPr>
          <p:spPr>
            <a:xfrm>
              <a:off x="4494813" y="10034809"/>
              <a:ext cx="9336" cy="86445"/>
            </a:xfrm>
            <a:custGeom>
              <a:avLst/>
              <a:gdLst>
                <a:gd name="connsiteX0" fmla="*/ 0 w 9336"/>
                <a:gd name="connsiteY0" fmla="*/ 0 h 86445"/>
                <a:gd name="connsiteX1" fmla="*/ 9336 w 9336"/>
                <a:gd name="connsiteY1" fmla="*/ 0 h 86445"/>
                <a:gd name="connsiteX2" fmla="*/ 9336 w 9336"/>
                <a:gd name="connsiteY2" fmla="*/ 86445 h 86445"/>
                <a:gd name="connsiteX3" fmla="*/ 0 w 9336"/>
                <a:gd name="connsiteY3" fmla="*/ 86445 h 86445"/>
                <a:gd name="connsiteX4" fmla="*/ 0 w 9336"/>
                <a:gd name="connsiteY4" fmla="*/ 0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" h="86445">
                  <a:moveTo>
                    <a:pt x="0" y="0"/>
                  </a:moveTo>
                  <a:lnTo>
                    <a:pt x="9336" y="0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9" name="Freeform: Shape 708">
              <a:extLst>
                <a:ext uri="{FF2B5EF4-FFF2-40B4-BE49-F238E27FC236}">
                  <a16:creationId xmlns:a16="http://schemas.microsoft.com/office/drawing/2014/main" id="{5BA5D6A3-2808-379B-7BA4-ABF4DB7520F5}"/>
                </a:ext>
              </a:extLst>
            </p:cNvPr>
            <p:cNvSpPr/>
            <p:nvPr/>
          </p:nvSpPr>
          <p:spPr>
            <a:xfrm>
              <a:off x="4519018" y="10063394"/>
              <a:ext cx="40341" cy="58783"/>
            </a:xfrm>
            <a:custGeom>
              <a:avLst/>
              <a:gdLst>
                <a:gd name="connsiteX0" fmla="*/ 19479 w 40341"/>
                <a:gd name="connsiteY0" fmla="*/ 51176 h 58783"/>
                <a:gd name="connsiteX1" fmla="*/ 30890 w 40341"/>
                <a:gd name="connsiteY1" fmla="*/ 43108 h 58783"/>
                <a:gd name="connsiteX2" fmla="*/ 25011 w 40341"/>
                <a:gd name="connsiteY2" fmla="*/ 35847 h 58783"/>
                <a:gd name="connsiteX3" fmla="*/ 11641 w 40341"/>
                <a:gd name="connsiteY3" fmla="*/ 30429 h 58783"/>
                <a:gd name="connsiteX4" fmla="*/ 807 w 40341"/>
                <a:gd name="connsiteY4" fmla="*/ 16137 h 58783"/>
                <a:gd name="connsiteX5" fmla="*/ 20401 w 40341"/>
                <a:gd name="connsiteY5" fmla="*/ 0 h 58783"/>
                <a:gd name="connsiteX6" fmla="*/ 37575 w 40341"/>
                <a:gd name="connsiteY6" fmla="*/ 5187 h 58783"/>
                <a:gd name="connsiteX7" fmla="*/ 37575 w 40341"/>
                <a:gd name="connsiteY7" fmla="*/ 14869 h 58783"/>
                <a:gd name="connsiteX8" fmla="*/ 20516 w 40341"/>
                <a:gd name="connsiteY8" fmla="*/ 7723 h 58783"/>
                <a:gd name="connsiteX9" fmla="*/ 10143 w 40341"/>
                <a:gd name="connsiteY9" fmla="*/ 15214 h 58783"/>
                <a:gd name="connsiteX10" fmla="*/ 16252 w 40341"/>
                <a:gd name="connsiteY10" fmla="*/ 22361 h 58783"/>
                <a:gd name="connsiteX11" fmla="*/ 29737 w 40341"/>
                <a:gd name="connsiteY11" fmla="*/ 27778 h 58783"/>
                <a:gd name="connsiteX12" fmla="*/ 40341 w 40341"/>
                <a:gd name="connsiteY12" fmla="*/ 41379 h 58783"/>
                <a:gd name="connsiteX13" fmla="*/ 19248 w 40341"/>
                <a:gd name="connsiteY13" fmla="*/ 58783 h 58783"/>
                <a:gd name="connsiteX14" fmla="*/ 0 w 40341"/>
                <a:gd name="connsiteY14" fmla="*/ 53136 h 58783"/>
                <a:gd name="connsiteX15" fmla="*/ 0 w 40341"/>
                <a:gd name="connsiteY15" fmla="*/ 42993 h 58783"/>
                <a:gd name="connsiteX16" fmla="*/ 19479 w 40341"/>
                <a:gd name="connsiteY16" fmla="*/ 51176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3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8"/>
                  </a:cubicBezTo>
                  <a:cubicBezTo>
                    <a:pt x="30890" y="39996"/>
                    <a:pt x="29276" y="37575"/>
                    <a:pt x="25011" y="35847"/>
                  </a:cubicBezTo>
                  <a:lnTo>
                    <a:pt x="11641" y="30429"/>
                  </a:lnTo>
                  <a:cubicBezTo>
                    <a:pt x="4610" y="27432"/>
                    <a:pt x="807" y="23398"/>
                    <a:pt x="807" y="16137"/>
                  </a:cubicBezTo>
                  <a:cubicBezTo>
                    <a:pt x="807" y="6225"/>
                    <a:pt x="8760" y="0"/>
                    <a:pt x="20401" y="0"/>
                  </a:cubicBezTo>
                  <a:cubicBezTo>
                    <a:pt x="26971" y="0"/>
                    <a:pt x="33195" y="1845"/>
                    <a:pt x="37575" y="5187"/>
                  </a:cubicBezTo>
                  <a:lnTo>
                    <a:pt x="37575" y="14869"/>
                  </a:lnTo>
                  <a:cubicBezTo>
                    <a:pt x="32388" y="10374"/>
                    <a:pt x="26164" y="7723"/>
                    <a:pt x="20516" y="7723"/>
                  </a:cubicBezTo>
                  <a:cubicBezTo>
                    <a:pt x="14408" y="7723"/>
                    <a:pt x="10143" y="10489"/>
                    <a:pt x="10143" y="15214"/>
                  </a:cubicBezTo>
                  <a:cubicBezTo>
                    <a:pt x="10143" y="18557"/>
                    <a:pt x="11756" y="20632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9"/>
                  </a:cubicBezTo>
                  <a:cubicBezTo>
                    <a:pt x="40341" y="52098"/>
                    <a:pt x="31697" y="58783"/>
                    <a:pt x="19248" y="58783"/>
                  </a:cubicBezTo>
                  <a:cubicBezTo>
                    <a:pt x="11756" y="58783"/>
                    <a:pt x="4956" y="56824"/>
                    <a:pt x="0" y="53136"/>
                  </a:cubicBezTo>
                  <a:lnTo>
                    <a:pt x="0" y="42993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0" name="Freeform: Shape 709">
              <a:extLst>
                <a:ext uri="{FF2B5EF4-FFF2-40B4-BE49-F238E27FC236}">
                  <a16:creationId xmlns:a16="http://schemas.microsoft.com/office/drawing/2014/main" id="{24E04C0D-0005-207C-3B94-5DDD42DF6ABB}"/>
                </a:ext>
              </a:extLst>
            </p:cNvPr>
            <p:cNvSpPr/>
            <p:nvPr/>
          </p:nvSpPr>
          <p:spPr>
            <a:xfrm>
              <a:off x="4600161" y="10034809"/>
              <a:ext cx="50945" cy="86445"/>
            </a:xfrm>
            <a:custGeom>
              <a:avLst/>
              <a:gdLst>
                <a:gd name="connsiteX0" fmla="*/ 9336 w 50945"/>
                <a:gd name="connsiteY0" fmla="*/ 86445 h 86445"/>
                <a:gd name="connsiteX1" fmla="*/ 0 w 50945"/>
                <a:gd name="connsiteY1" fmla="*/ 86445 h 86445"/>
                <a:gd name="connsiteX2" fmla="*/ 0 w 50945"/>
                <a:gd name="connsiteY2" fmla="*/ 0 h 86445"/>
                <a:gd name="connsiteX3" fmla="*/ 9336 w 50945"/>
                <a:gd name="connsiteY3" fmla="*/ 0 h 86445"/>
                <a:gd name="connsiteX4" fmla="*/ 9336 w 50945"/>
                <a:gd name="connsiteY4" fmla="*/ 40226 h 86445"/>
                <a:gd name="connsiteX5" fmla="*/ 29046 w 50945"/>
                <a:gd name="connsiteY5" fmla="*/ 28584 h 86445"/>
                <a:gd name="connsiteX6" fmla="*/ 50945 w 50945"/>
                <a:gd name="connsiteY6" fmla="*/ 53020 h 86445"/>
                <a:gd name="connsiteX7" fmla="*/ 50945 w 50945"/>
                <a:gd name="connsiteY7" fmla="*/ 86445 h 86445"/>
                <a:gd name="connsiteX8" fmla="*/ 41494 w 50945"/>
                <a:gd name="connsiteY8" fmla="*/ 86445 h 86445"/>
                <a:gd name="connsiteX9" fmla="*/ 41494 w 50945"/>
                <a:gd name="connsiteY9" fmla="*/ 54633 h 86445"/>
                <a:gd name="connsiteX10" fmla="*/ 26741 w 50945"/>
                <a:gd name="connsiteY10" fmla="*/ 37690 h 86445"/>
                <a:gd name="connsiteX11" fmla="*/ 9336 w 50945"/>
                <a:gd name="connsiteY11" fmla="*/ 57976 h 86445"/>
                <a:gd name="connsiteX12" fmla="*/ 9336 w 50945"/>
                <a:gd name="connsiteY12" fmla="*/ 86445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86445">
                  <a:moveTo>
                    <a:pt x="9336" y="86445"/>
                  </a:move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226"/>
                  </a:lnTo>
                  <a:cubicBezTo>
                    <a:pt x="13370" y="33195"/>
                    <a:pt x="20286" y="28584"/>
                    <a:pt x="29046" y="28584"/>
                  </a:cubicBezTo>
                  <a:cubicBezTo>
                    <a:pt x="43453" y="28584"/>
                    <a:pt x="50945" y="38958"/>
                    <a:pt x="50945" y="53020"/>
                  </a:cubicBezTo>
                  <a:lnTo>
                    <a:pt x="50945" y="86445"/>
                  </a:lnTo>
                  <a:lnTo>
                    <a:pt x="41494" y="86445"/>
                  </a:lnTo>
                  <a:lnTo>
                    <a:pt x="41494" y="54633"/>
                  </a:lnTo>
                  <a:cubicBezTo>
                    <a:pt x="41494" y="43569"/>
                    <a:pt x="36653" y="37690"/>
                    <a:pt x="26741" y="37690"/>
                  </a:cubicBezTo>
                  <a:cubicBezTo>
                    <a:pt x="16252" y="37690"/>
                    <a:pt x="9336" y="46680"/>
                    <a:pt x="9336" y="57976"/>
                  </a:cubicBezTo>
                  <a:lnTo>
                    <a:pt x="9336" y="86445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1" name="Freeform: Shape 710">
              <a:extLst>
                <a:ext uri="{FF2B5EF4-FFF2-40B4-BE49-F238E27FC236}">
                  <a16:creationId xmlns:a16="http://schemas.microsoft.com/office/drawing/2014/main" id="{CD3642D5-EE77-5419-40E9-44B9DB792B2C}"/>
                </a:ext>
              </a:extLst>
            </p:cNvPr>
            <p:cNvSpPr/>
            <p:nvPr/>
          </p:nvSpPr>
          <p:spPr>
            <a:xfrm>
              <a:off x="4664246" y="10063394"/>
              <a:ext cx="58782" cy="58783"/>
            </a:xfrm>
            <a:custGeom>
              <a:avLst/>
              <a:gdLst>
                <a:gd name="connsiteX0" fmla="*/ 49331 w 58782"/>
                <a:gd name="connsiteY0" fmla="*/ 47257 h 58783"/>
                <a:gd name="connsiteX1" fmla="*/ 28584 w 58782"/>
                <a:gd name="connsiteY1" fmla="*/ 58783 h 58783"/>
                <a:gd name="connsiteX2" fmla="*/ 0 w 58782"/>
                <a:gd name="connsiteY2" fmla="*/ 29737 h 58783"/>
                <a:gd name="connsiteX3" fmla="*/ 28584 w 58782"/>
                <a:gd name="connsiteY3" fmla="*/ 0 h 58783"/>
                <a:gd name="connsiteX4" fmla="*/ 49331 w 58782"/>
                <a:gd name="connsiteY4" fmla="*/ 11757 h 58783"/>
                <a:gd name="connsiteX5" fmla="*/ 49331 w 58782"/>
                <a:gd name="connsiteY5" fmla="*/ 1038 h 58783"/>
                <a:gd name="connsiteX6" fmla="*/ 58783 w 58782"/>
                <a:gd name="connsiteY6" fmla="*/ 1038 h 58783"/>
                <a:gd name="connsiteX7" fmla="*/ 58783 w 58782"/>
                <a:gd name="connsiteY7" fmla="*/ 57861 h 58783"/>
                <a:gd name="connsiteX8" fmla="*/ 49331 w 58782"/>
                <a:gd name="connsiteY8" fmla="*/ 57861 h 58783"/>
                <a:gd name="connsiteX9" fmla="*/ 49331 w 58782"/>
                <a:gd name="connsiteY9" fmla="*/ 47257 h 58783"/>
                <a:gd name="connsiteX10" fmla="*/ 9682 w 58782"/>
                <a:gd name="connsiteY10" fmla="*/ 29622 h 58783"/>
                <a:gd name="connsiteX11" fmla="*/ 29391 w 58782"/>
                <a:gd name="connsiteY11" fmla="*/ 50023 h 58783"/>
                <a:gd name="connsiteX12" fmla="*/ 49331 w 58782"/>
                <a:gd name="connsiteY12" fmla="*/ 29622 h 58783"/>
                <a:gd name="connsiteX13" fmla="*/ 29391 w 58782"/>
                <a:gd name="connsiteY13" fmla="*/ 8875 h 58783"/>
                <a:gd name="connsiteX14" fmla="*/ 9682 w 58782"/>
                <a:gd name="connsiteY14" fmla="*/ 29622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3">
                  <a:moveTo>
                    <a:pt x="49331" y="47257"/>
                  </a:moveTo>
                  <a:cubicBezTo>
                    <a:pt x="45067" y="54403"/>
                    <a:pt x="37575" y="58783"/>
                    <a:pt x="28584" y="58783"/>
                  </a:cubicBezTo>
                  <a:cubicBezTo>
                    <a:pt x="11872" y="58783"/>
                    <a:pt x="0" y="46566"/>
                    <a:pt x="0" y="29737"/>
                  </a:cubicBezTo>
                  <a:cubicBezTo>
                    <a:pt x="0" y="12909"/>
                    <a:pt x="11872" y="0"/>
                    <a:pt x="28584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6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2" name="Freeform: Shape 711">
              <a:extLst>
                <a:ext uri="{FF2B5EF4-FFF2-40B4-BE49-F238E27FC236}">
                  <a16:creationId xmlns:a16="http://schemas.microsoft.com/office/drawing/2014/main" id="{03665062-2D71-F890-9041-BA1AE50A6951}"/>
                </a:ext>
              </a:extLst>
            </p:cNvPr>
            <p:cNvSpPr/>
            <p:nvPr/>
          </p:nvSpPr>
          <p:spPr>
            <a:xfrm>
              <a:off x="4733403" y="10064431"/>
              <a:ext cx="57860" cy="58782"/>
            </a:xfrm>
            <a:custGeom>
              <a:avLst/>
              <a:gdLst>
                <a:gd name="connsiteX0" fmla="*/ 29046 w 57860"/>
                <a:gd name="connsiteY0" fmla="*/ 58783 h 58782"/>
                <a:gd name="connsiteX1" fmla="*/ 0 w 57860"/>
                <a:gd name="connsiteY1" fmla="*/ 0 h 58782"/>
                <a:gd name="connsiteX2" fmla="*/ 10950 w 57860"/>
                <a:gd name="connsiteY2" fmla="*/ 0 h 58782"/>
                <a:gd name="connsiteX3" fmla="*/ 29507 w 57860"/>
                <a:gd name="connsiteY3" fmla="*/ 39073 h 58782"/>
                <a:gd name="connsiteX4" fmla="*/ 47833 w 57860"/>
                <a:gd name="connsiteY4" fmla="*/ 0 h 58782"/>
                <a:gd name="connsiteX5" fmla="*/ 57861 w 57860"/>
                <a:gd name="connsiteY5" fmla="*/ 0 h 58782"/>
                <a:gd name="connsiteX6" fmla="*/ 29046 w 57860"/>
                <a:gd name="connsiteY6" fmla="*/ 5878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7860" h="58782">
                  <a:moveTo>
                    <a:pt x="29046" y="58783"/>
                  </a:moveTo>
                  <a:lnTo>
                    <a:pt x="0" y="0"/>
                  </a:lnTo>
                  <a:lnTo>
                    <a:pt x="10950" y="0"/>
                  </a:lnTo>
                  <a:lnTo>
                    <a:pt x="29507" y="39073"/>
                  </a:lnTo>
                  <a:lnTo>
                    <a:pt x="47833" y="0"/>
                  </a:lnTo>
                  <a:lnTo>
                    <a:pt x="57861" y="0"/>
                  </a:lnTo>
                  <a:lnTo>
                    <a:pt x="29046" y="5878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3" name="Freeform: Shape 712">
              <a:extLst>
                <a:ext uri="{FF2B5EF4-FFF2-40B4-BE49-F238E27FC236}">
                  <a16:creationId xmlns:a16="http://schemas.microsoft.com/office/drawing/2014/main" id="{8A86E06B-D18A-58F4-16E1-6594A834CB62}"/>
                </a:ext>
              </a:extLst>
            </p:cNvPr>
            <p:cNvSpPr/>
            <p:nvPr/>
          </p:nvSpPr>
          <p:spPr>
            <a:xfrm>
              <a:off x="4797257" y="10063394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3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800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30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3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3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1" y="50139"/>
                    <a:pt x="44952" y="48064"/>
                    <a:pt x="50945" y="43800"/>
                  </a:cubicBezTo>
                  <a:lnTo>
                    <a:pt x="50945" y="52790"/>
                  </a:lnTo>
                  <a:cubicBezTo>
                    <a:pt x="44837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30"/>
                    <a:pt x="28124" y="8530"/>
                  </a:cubicBezTo>
                  <a:cubicBezTo>
                    <a:pt x="18096" y="8530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4" name="Freeform: Shape 713">
              <a:extLst>
                <a:ext uri="{FF2B5EF4-FFF2-40B4-BE49-F238E27FC236}">
                  <a16:creationId xmlns:a16="http://schemas.microsoft.com/office/drawing/2014/main" id="{04070E5F-101E-8B7F-DDE7-1A916034F9F7}"/>
                </a:ext>
              </a:extLst>
            </p:cNvPr>
            <p:cNvSpPr/>
            <p:nvPr/>
          </p:nvSpPr>
          <p:spPr>
            <a:xfrm>
              <a:off x="4889465" y="10063394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3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800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30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3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3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1" y="50139"/>
                    <a:pt x="44952" y="48064"/>
                    <a:pt x="50945" y="43800"/>
                  </a:cubicBezTo>
                  <a:lnTo>
                    <a:pt x="50945" y="52790"/>
                  </a:lnTo>
                  <a:cubicBezTo>
                    <a:pt x="44837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30"/>
                    <a:pt x="28124" y="8530"/>
                  </a:cubicBezTo>
                  <a:cubicBezTo>
                    <a:pt x="18096" y="8530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5" name="Freeform: Shape 714">
              <a:extLst>
                <a:ext uri="{FF2B5EF4-FFF2-40B4-BE49-F238E27FC236}">
                  <a16:creationId xmlns:a16="http://schemas.microsoft.com/office/drawing/2014/main" id="{2AF248D8-85EC-B436-A9BB-BB09486FE064}"/>
                </a:ext>
              </a:extLst>
            </p:cNvPr>
            <p:cNvSpPr/>
            <p:nvPr/>
          </p:nvSpPr>
          <p:spPr>
            <a:xfrm>
              <a:off x="4950784" y="10064431"/>
              <a:ext cx="57860" cy="58782"/>
            </a:xfrm>
            <a:custGeom>
              <a:avLst/>
              <a:gdLst>
                <a:gd name="connsiteX0" fmla="*/ 29046 w 57860"/>
                <a:gd name="connsiteY0" fmla="*/ 58783 h 58782"/>
                <a:gd name="connsiteX1" fmla="*/ 0 w 57860"/>
                <a:gd name="connsiteY1" fmla="*/ 0 h 58782"/>
                <a:gd name="connsiteX2" fmla="*/ 10950 w 57860"/>
                <a:gd name="connsiteY2" fmla="*/ 0 h 58782"/>
                <a:gd name="connsiteX3" fmla="*/ 29507 w 57860"/>
                <a:gd name="connsiteY3" fmla="*/ 39073 h 58782"/>
                <a:gd name="connsiteX4" fmla="*/ 47833 w 57860"/>
                <a:gd name="connsiteY4" fmla="*/ 0 h 58782"/>
                <a:gd name="connsiteX5" fmla="*/ 57861 w 57860"/>
                <a:gd name="connsiteY5" fmla="*/ 0 h 58782"/>
                <a:gd name="connsiteX6" fmla="*/ 29046 w 57860"/>
                <a:gd name="connsiteY6" fmla="*/ 5878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7860" h="58782">
                  <a:moveTo>
                    <a:pt x="29046" y="58783"/>
                  </a:moveTo>
                  <a:lnTo>
                    <a:pt x="0" y="0"/>
                  </a:lnTo>
                  <a:lnTo>
                    <a:pt x="10950" y="0"/>
                  </a:lnTo>
                  <a:lnTo>
                    <a:pt x="29507" y="39073"/>
                  </a:lnTo>
                  <a:lnTo>
                    <a:pt x="47833" y="0"/>
                  </a:lnTo>
                  <a:lnTo>
                    <a:pt x="57861" y="0"/>
                  </a:lnTo>
                  <a:lnTo>
                    <a:pt x="29046" y="5878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6" name="Freeform: Shape 715">
              <a:extLst>
                <a:ext uri="{FF2B5EF4-FFF2-40B4-BE49-F238E27FC236}">
                  <a16:creationId xmlns:a16="http://schemas.microsoft.com/office/drawing/2014/main" id="{BBF66BAD-30AB-309B-8892-05B96689E899}"/>
                </a:ext>
              </a:extLst>
            </p:cNvPr>
            <p:cNvSpPr/>
            <p:nvPr/>
          </p:nvSpPr>
          <p:spPr>
            <a:xfrm>
              <a:off x="5014638" y="10063394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2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800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30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0" y="0"/>
                    <a:pt x="55095" y="12103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0" y="50139"/>
                    <a:pt x="44952" y="48064"/>
                    <a:pt x="50945" y="43800"/>
                  </a:cubicBezTo>
                  <a:lnTo>
                    <a:pt x="50945" y="52790"/>
                  </a:lnTo>
                  <a:cubicBezTo>
                    <a:pt x="44836" y="56939"/>
                    <a:pt x="37920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30"/>
                    <a:pt x="28124" y="8530"/>
                  </a:cubicBezTo>
                  <a:cubicBezTo>
                    <a:pt x="18096" y="8530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7" name="Freeform: Shape 716">
              <a:extLst>
                <a:ext uri="{FF2B5EF4-FFF2-40B4-BE49-F238E27FC236}">
                  <a16:creationId xmlns:a16="http://schemas.microsoft.com/office/drawing/2014/main" id="{25E09739-9009-DD8A-E76E-EF4B070A7916}"/>
                </a:ext>
              </a:extLst>
            </p:cNvPr>
            <p:cNvSpPr/>
            <p:nvPr/>
          </p:nvSpPr>
          <p:spPr>
            <a:xfrm>
              <a:off x="5084717" y="10063394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8 h 57860"/>
                <a:gd name="connsiteX3" fmla="*/ 9336 w 50945"/>
                <a:gd name="connsiteY3" fmla="*/ 1038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1 w 50945"/>
                <a:gd name="connsiteY10" fmla="*/ 9106 h 57860"/>
                <a:gd name="connsiteX11" fmla="*/ 9336 w 50945"/>
                <a:gd name="connsiteY11" fmla="*/ 29392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1" y="9106"/>
                  </a:cubicBezTo>
                  <a:cubicBezTo>
                    <a:pt x="16252" y="9106"/>
                    <a:pt x="9336" y="18096"/>
                    <a:pt x="9336" y="29392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8" name="Freeform: Shape 717">
              <a:extLst>
                <a:ext uri="{FF2B5EF4-FFF2-40B4-BE49-F238E27FC236}">
                  <a16:creationId xmlns:a16="http://schemas.microsoft.com/office/drawing/2014/main" id="{CBD0F8A7-A8F4-9CFE-B013-8F86588B9598}"/>
                </a:ext>
              </a:extLst>
            </p:cNvPr>
            <p:cNvSpPr/>
            <p:nvPr/>
          </p:nvSpPr>
          <p:spPr>
            <a:xfrm>
              <a:off x="5180152" y="10034809"/>
              <a:ext cx="58782" cy="87367"/>
            </a:xfrm>
            <a:custGeom>
              <a:avLst/>
              <a:gdLst>
                <a:gd name="connsiteX0" fmla="*/ 30198 w 58782"/>
                <a:gd name="connsiteY0" fmla="*/ 87368 h 87367"/>
                <a:gd name="connsiteX1" fmla="*/ 9336 w 58782"/>
                <a:gd name="connsiteY1" fmla="*/ 75611 h 87367"/>
                <a:gd name="connsiteX2" fmla="*/ 9336 w 58782"/>
                <a:gd name="connsiteY2" fmla="*/ 86445 h 87367"/>
                <a:gd name="connsiteX3" fmla="*/ 0 w 58782"/>
                <a:gd name="connsiteY3" fmla="*/ 86445 h 87367"/>
                <a:gd name="connsiteX4" fmla="*/ 0 w 58782"/>
                <a:gd name="connsiteY4" fmla="*/ 0 h 87367"/>
                <a:gd name="connsiteX5" fmla="*/ 9336 w 58782"/>
                <a:gd name="connsiteY5" fmla="*/ 0 h 87367"/>
                <a:gd name="connsiteX6" fmla="*/ 9336 w 58782"/>
                <a:gd name="connsiteY6" fmla="*/ 40341 h 87367"/>
                <a:gd name="connsiteX7" fmla="*/ 30198 w 58782"/>
                <a:gd name="connsiteY7" fmla="*/ 28584 h 87367"/>
                <a:gd name="connsiteX8" fmla="*/ 58783 w 58782"/>
                <a:gd name="connsiteY8" fmla="*/ 57861 h 87367"/>
                <a:gd name="connsiteX9" fmla="*/ 30198 w 58782"/>
                <a:gd name="connsiteY9" fmla="*/ 87368 h 87367"/>
                <a:gd name="connsiteX10" fmla="*/ 49101 w 58782"/>
                <a:gd name="connsiteY10" fmla="*/ 57976 h 87367"/>
                <a:gd name="connsiteX11" fmla="*/ 29392 w 58782"/>
                <a:gd name="connsiteY11" fmla="*/ 37460 h 87367"/>
                <a:gd name="connsiteX12" fmla="*/ 9336 w 58782"/>
                <a:gd name="connsiteY12" fmla="*/ 57976 h 87367"/>
                <a:gd name="connsiteX13" fmla="*/ 29392 w 58782"/>
                <a:gd name="connsiteY13" fmla="*/ 78608 h 87367"/>
                <a:gd name="connsiteX14" fmla="*/ 49101 w 58782"/>
                <a:gd name="connsiteY14" fmla="*/ 57976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30198" y="87368"/>
                  </a:moveTo>
                  <a:cubicBezTo>
                    <a:pt x="21093" y="87368"/>
                    <a:pt x="13601" y="82872"/>
                    <a:pt x="9336" y="75611"/>
                  </a:cubicBez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341"/>
                  </a:lnTo>
                  <a:cubicBezTo>
                    <a:pt x="13601" y="33080"/>
                    <a:pt x="21093" y="28584"/>
                    <a:pt x="30198" y="28584"/>
                  </a:cubicBezTo>
                  <a:cubicBezTo>
                    <a:pt x="46796" y="28584"/>
                    <a:pt x="58783" y="40917"/>
                    <a:pt x="58783" y="57861"/>
                  </a:cubicBezTo>
                  <a:cubicBezTo>
                    <a:pt x="58783" y="74804"/>
                    <a:pt x="46796" y="87368"/>
                    <a:pt x="30198" y="87368"/>
                  </a:cubicBezTo>
                  <a:close/>
                  <a:moveTo>
                    <a:pt x="49101" y="57976"/>
                  </a:moveTo>
                  <a:cubicBezTo>
                    <a:pt x="49101" y="46104"/>
                    <a:pt x="40802" y="37460"/>
                    <a:pt x="29392" y="37460"/>
                  </a:cubicBezTo>
                  <a:cubicBezTo>
                    <a:pt x="17981" y="37460"/>
                    <a:pt x="9336" y="46104"/>
                    <a:pt x="9336" y="57976"/>
                  </a:cubicBezTo>
                  <a:cubicBezTo>
                    <a:pt x="9336" y="69848"/>
                    <a:pt x="17750" y="78608"/>
                    <a:pt x="29392" y="78608"/>
                  </a:cubicBezTo>
                  <a:cubicBezTo>
                    <a:pt x="41033" y="78608"/>
                    <a:pt x="49101" y="69963"/>
                    <a:pt x="49101" y="579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9" name="Freeform: Shape 718">
              <a:extLst>
                <a:ext uri="{FF2B5EF4-FFF2-40B4-BE49-F238E27FC236}">
                  <a16:creationId xmlns:a16="http://schemas.microsoft.com/office/drawing/2014/main" id="{10B89459-8749-67EC-D1A1-322C923F427A}"/>
                </a:ext>
              </a:extLst>
            </p:cNvPr>
            <p:cNvSpPr/>
            <p:nvPr/>
          </p:nvSpPr>
          <p:spPr>
            <a:xfrm>
              <a:off x="5249309" y="10063394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3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800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30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3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3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1" y="50139"/>
                    <a:pt x="44952" y="48064"/>
                    <a:pt x="50945" y="43800"/>
                  </a:cubicBezTo>
                  <a:lnTo>
                    <a:pt x="50945" y="52790"/>
                  </a:lnTo>
                  <a:cubicBezTo>
                    <a:pt x="44837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30"/>
                    <a:pt x="28124" y="8530"/>
                  </a:cubicBezTo>
                  <a:cubicBezTo>
                    <a:pt x="18096" y="8530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20" name="Freeform: Shape 719">
              <a:extLst>
                <a:ext uri="{FF2B5EF4-FFF2-40B4-BE49-F238E27FC236}">
                  <a16:creationId xmlns:a16="http://schemas.microsoft.com/office/drawing/2014/main" id="{50F92393-85C9-3889-3959-AA0742FD07BE}"/>
                </a:ext>
              </a:extLst>
            </p:cNvPr>
            <p:cNvSpPr/>
            <p:nvPr/>
          </p:nvSpPr>
          <p:spPr>
            <a:xfrm>
              <a:off x="5315007" y="10063394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2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800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30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0" y="0"/>
                    <a:pt x="55095" y="12103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1" y="50139"/>
                    <a:pt x="44952" y="48064"/>
                    <a:pt x="50945" y="43800"/>
                  </a:cubicBezTo>
                  <a:lnTo>
                    <a:pt x="50945" y="52790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30"/>
                    <a:pt x="28124" y="8530"/>
                  </a:cubicBezTo>
                  <a:cubicBezTo>
                    <a:pt x="18096" y="8530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21" name="Freeform: Shape 720">
              <a:extLst>
                <a:ext uri="{FF2B5EF4-FFF2-40B4-BE49-F238E27FC236}">
                  <a16:creationId xmlns:a16="http://schemas.microsoft.com/office/drawing/2014/main" id="{F13DF4A7-BEE0-67BC-B99B-75DEF72B2610}"/>
                </a:ext>
              </a:extLst>
            </p:cNvPr>
            <p:cNvSpPr/>
            <p:nvPr/>
          </p:nvSpPr>
          <p:spPr>
            <a:xfrm>
              <a:off x="5385085" y="10063394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8 h 57860"/>
                <a:gd name="connsiteX3" fmla="*/ 9336 w 50945"/>
                <a:gd name="connsiteY3" fmla="*/ 1038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1 w 50945"/>
                <a:gd name="connsiteY10" fmla="*/ 9106 h 57860"/>
                <a:gd name="connsiteX11" fmla="*/ 9336 w 50945"/>
                <a:gd name="connsiteY11" fmla="*/ 29392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1" y="9106"/>
                  </a:cubicBezTo>
                  <a:cubicBezTo>
                    <a:pt x="16252" y="9106"/>
                    <a:pt x="9336" y="18096"/>
                    <a:pt x="9336" y="29392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22" name="Freeform: Shape 721">
              <a:extLst>
                <a:ext uri="{FF2B5EF4-FFF2-40B4-BE49-F238E27FC236}">
                  <a16:creationId xmlns:a16="http://schemas.microsoft.com/office/drawing/2014/main" id="{87D016C8-2855-9A39-D965-5DC09EFB0C8C}"/>
                </a:ext>
              </a:extLst>
            </p:cNvPr>
            <p:cNvSpPr/>
            <p:nvPr/>
          </p:nvSpPr>
          <p:spPr>
            <a:xfrm>
              <a:off x="5480521" y="10034809"/>
              <a:ext cx="49792" cy="86445"/>
            </a:xfrm>
            <a:custGeom>
              <a:avLst/>
              <a:gdLst>
                <a:gd name="connsiteX0" fmla="*/ 18211 w 49792"/>
                <a:gd name="connsiteY0" fmla="*/ 58898 h 86445"/>
                <a:gd name="connsiteX1" fmla="*/ 9336 w 49792"/>
                <a:gd name="connsiteY1" fmla="*/ 68004 h 86445"/>
                <a:gd name="connsiteX2" fmla="*/ 9336 w 49792"/>
                <a:gd name="connsiteY2" fmla="*/ 86445 h 86445"/>
                <a:gd name="connsiteX3" fmla="*/ 0 w 49792"/>
                <a:gd name="connsiteY3" fmla="*/ 86445 h 86445"/>
                <a:gd name="connsiteX4" fmla="*/ 0 w 49792"/>
                <a:gd name="connsiteY4" fmla="*/ 0 h 86445"/>
                <a:gd name="connsiteX5" fmla="*/ 9336 w 49792"/>
                <a:gd name="connsiteY5" fmla="*/ 0 h 86445"/>
                <a:gd name="connsiteX6" fmla="*/ 9336 w 49792"/>
                <a:gd name="connsiteY6" fmla="*/ 56132 h 86445"/>
                <a:gd name="connsiteX7" fmla="*/ 35385 w 49792"/>
                <a:gd name="connsiteY7" fmla="*/ 29622 h 86445"/>
                <a:gd name="connsiteX8" fmla="*/ 46565 w 49792"/>
                <a:gd name="connsiteY8" fmla="*/ 29622 h 86445"/>
                <a:gd name="connsiteX9" fmla="*/ 24666 w 49792"/>
                <a:gd name="connsiteY9" fmla="*/ 51983 h 86445"/>
                <a:gd name="connsiteX10" fmla="*/ 49793 w 49792"/>
                <a:gd name="connsiteY10" fmla="*/ 86445 h 86445"/>
                <a:gd name="connsiteX11" fmla="*/ 38267 w 49792"/>
                <a:gd name="connsiteY11" fmla="*/ 86445 h 86445"/>
                <a:gd name="connsiteX12" fmla="*/ 18211 w 49792"/>
                <a:gd name="connsiteY12" fmla="*/ 58898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9792" h="86445">
                  <a:moveTo>
                    <a:pt x="18211" y="58898"/>
                  </a:moveTo>
                  <a:lnTo>
                    <a:pt x="9336" y="68004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56132"/>
                  </a:lnTo>
                  <a:lnTo>
                    <a:pt x="35385" y="29622"/>
                  </a:lnTo>
                  <a:lnTo>
                    <a:pt x="46565" y="29622"/>
                  </a:lnTo>
                  <a:lnTo>
                    <a:pt x="24666" y="51983"/>
                  </a:lnTo>
                  <a:lnTo>
                    <a:pt x="49793" y="86445"/>
                  </a:lnTo>
                  <a:lnTo>
                    <a:pt x="38267" y="86445"/>
                  </a:lnTo>
                  <a:lnTo>
                    <a:pt x="18211" y="58898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23" name="Freeform: Shape 722">
              <a:extLst>
                <a:ext uri="{FF2B5EF4-FFF2-40B4-BE49-F238E27FC236}">
                  <a16:creationId xmlns:a16="http://schemas.microsoft.com/office/drawing/2014/main" id="{B33CC643-603D-A055-0423-42B96496C718}"/>
                </a:ext>
              </a:extLst>
            </p:cNvPr>
            <p:cNvSpPr/>
            <p:nvPr/>
          </p:nvSpPr>
          <p:spPr>
            <a:xfrm>
              <a:off x="5540572" y="10063394"/>
              <a:ext cx="50944" cy="57860"/>
            </a:xfrm>
            <a:custGeom>
              <a:avLst/>
              <a:gdLst>
                <a:gd name="connsiteX0" fmla="*/ 9336 w 50944"/>
                <a:gd name="connsiteY0" fmla="*/ 57861 h 57860"/>
                <a:gd name="connsiteX1" fmla="*/ 0 w 50944"/>
                <a:gd name="connsiteY1" fmla="*/ 57861 h 57860"/>
                <a:gd name="connsiteX2" fmla="*/ 0 w 50944"/>
                <a:gd name="connsiteY2" fmla="*/ 1038 h 57860"/>
                <a:gd name="connsiteX3" fmla="*/ 9336 w 50944"/>
                <a:gd name="connsiteY3" fmla="*/ 1038 h 57860"/>
                <a:gd name="connsiteX4" fmla="*/ 9336 w 50944"/>
                <a:gd name="connsiteY4" fmla="*/ 11641 h 57860"/>
                <a:gd name="connsiteX5" fmla="*/ 29046 w 50944"/>
                <a:gd name="connsiteY5" fmla="*/ 0 h 57860"/>
                <a:gd name="connsiteX6" fmla="*/ 50945 w 50944"/>
                <a:gd name="connsiteY6" fmla="*/ 24435 h 57860"/>
                <a:gd name="connsiteX7" fmla="*/ 50945 w 50944"/>
                <a:gd name="connsiteY7" fmla="*/ 57861 h 57860"/>
                <a:gd name="connsiteX8" fmla="*/ 41494 w 50944"/>
                <a:gd name="connsiteY8" fmla="*/ 57861 h 57860"/>
                <a:gd name="connsiteX9" fmla="*/ 41494 w 50944"/>
                <a:gd name="connsiteY9" fmla="*/ 26049 h 57860"/>
                <a:gd name="connsiteX10" fmla="*/ 26740 w 50944"/>
                <a:gd name="connsiteY10" fmla="*/ 9106 h 57860"/>
                <a:gd name="connsiteX11" fmla="*/ 9336 w 50944"/>
                <a:gd name="connsiteY11" fmla="*/ 29392 h 57860"/>
                <a:gd name="connsiteX12" fmla="*/ 9336 w 50944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4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0" y="9106"/>
                  </a:cubicBezTo>
                  <a:cubicBezTo>
                    <a:pt x="16251" y="9106"/>
                    <a:pt x="9336" y="18096"/>
                    <a:pt x="9336" y="29392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24" name="Freeform: Shape 723">
              <a:extLst>
                <a:ext uri="{FF2B5EF4-FFF2-40B4-BE49-F238E27FC236}">
                  <a16:creationId xmlns:a16="http://schemas.microsoft.com/office/drawing/2014/main" id="{31CF6AE4-B616-BCD8-3FCD-2F6B03F1C5D8}"/>
                </a:ext>
              </a:extLst>
            </p:cNvPr>
            <p:cNvSpPr/>
            <p:nvPr/>
          </p:nvSpPr>
          <p:spPr>
            <a:xfrm>
              <a:off x="5604657" y="10063394"/>
              <a:ext cx="59128" cy="58783"/>
            </a:xfrm>
            <a:custGeom>
              <a:avLst/>
              <a:gdLst>
                <a:gd name="connsiteX0" fmla="*/ 0 w 59128"/>
                <a:gd name="connsiteY0" fmla="*/ 29277 h 58783"/>
                <a:gd name="connsiteX1" fmla="*/ 29852 w 59128"/>
                <a:gd name="connsiteY1" fmla="*/ 0 h 58783"/>
                <a:gd name="connsiteX2" fmla="*/ 59129 w 59128"/>
                <a:gd name="connsiteY2" fmla="*/ 29277 h 58783"/>
                <a:gd name="connsiteX3" fmla="*/ 29852 w 59128"/>
                <a:gd name="connsiteY3" fmla="*/ 58783 h 58783"/>
                <a:gd name="connsiteX4" fmla="*/ 0 w 59128"/>
                <a:gd name="connsiteY4" fmla="*/ 29277 h 58783"/>
                <a:gd name="connsiteX5" fmla="*/ 29737 w 59128"/>
                <a:gd name="connsiteY5" fmla="*/ 8875 h 58783"/>
                <a:gd name="connsiteX6" fmla="*/ 9682 w 59128"/>
                <a:gd name="connsiteY6" fmla="*/ 29392 h 58783"/>
                <a:gd name="connsiteX7" fmla="*/ 29737 w 59128"/>
                <a:gd name="connsiteY7" fmla="*/ 50023 h 58783"/>
                <a:gd name="connsiteX8" fmla="*/ 49447 w 59128"/>
                <a:gd name="connsiteY8" fmla="*/ 29392 h 58783"/>
                <a:gd name="connsiteX9" fmla="*/ 29737 w 59128"/>
                <a:gd name="connsiteY9" fmla="*/ 8875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3">
                  <a:moveTo>
                    <a:pt x="0" y="29277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9" y="12333"/>
                    <a:pt x="59129" y="29277"/>
                  </a:cubicBezTo>
                  <a:cubicBezTo>
                    <a:pt x="59129" y="46220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7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20"/>
                    <a:pt x="9682" y="29392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9"/>
                    <a:pt x="49447" y="29392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25" name="Freeform: Shape 724">
              <a:extLst>
                <a:ext uri="{FF2B5EF4-FFF2-40B4-BE49-F238E27FC236}">
                  <a16:creationId xmlns:a16="http://schemas.microsoft.com/office/drawing/2014/main" id="{19283063-568F-560A-68A8-7F4110DEF651}"/>
                </a:ext>
              </a:extLst>
            </p:cNvPr>
            <p:cNvSpPr/>
            <p:nvPr/>
          </p:nvSpPr>
          <p:spPr>
            <a:xfrm>
              <a:off x="5668165" y="10062472"/>
              <a:ext cx="91286" cy="60741"/>
            </a:xfrm>
            <a:custGeom>
              <a:avLst/>
              <a:gdLst>
                <a:gd name="connsiteX0" fmla="*/ 66390 w 91286"/>
                <a:gd name="connsiteY0" fmla="*/ 60742 h 60741"/>
                <a:gd name="connsiteX1" fmla="*/ 46220 w 91286"/>
                <a:gd name="connsiteY1" fmla="*/ 18557 h 60741"/>
                <a:gd name="connsiteX2" fmla="*/ 25588 w 91286"/>
                <a:gd name="connsiteY2" fmla="*/ 60742 h 60741"/>
                <a:gd name="connsiteX3" fmla="*/ 0 w 91286"/>
                <a:gd name="connsiteY3" fmla="*/ 1959 h 60741"/>
                <a:gd name="connsiteX4" fmla="*/ 10719 w 91286"/>
                <a:gd name="connsiteY4" fmla="*/ 1959 h 60741"/>
                <a:gd name="connsiteX5" fmla="*/ 26625 w 91286"/>
                <a:gd name="connsiteY5" fmla="*/ 40226 h 60741"/>
                <a:gd name="connsiteX6" fmla="*/ 46104 w 91286"/>
                <a:gd name="connsiteY6" fmla="*/ 0 h 60741"/>
                <a:gd name="connsiteX7" fmla="*/ 65468 w 91286"/>
                <a:gd name="connsiteY7" fmla="*/ 40110 h 60741"/>
                <a:gd name="connsiteX8" fmla="*/ 81374 w 91286"/>
                <a:gd name="connsiteY8" fmla="*/ 1959 h 60741"/>
                <a:gd name="connsiteX9" fmla="*/ 91286 w 91286"/>
                <a:gd name="connsiteY9" fmla="*/ 1959 h 60741"/>
                <a:gd name="connsiteX10" fmla="*/ 66390 w 91286"/>
                <a:gd name="connsiteY10" fmla="*/ 60742 h 60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1286" h="60741">
                  <a:moveTo>
                    <a:pt x="66390" y="60742"/>
                  </a:moveTo>
                  <a:lnTo>
                    <a:pt x="46220" y="18557"/>
                  </a:lnTo>
                  <a:lnTo>
                    <a:pt x="25588" y="60742"/>
                  </a:lnTo>
                  <a:lnTo>
                    <a:pt x="0" y="1959"/>
                  </a:lnTo>
                  <a:lnTo>
                    <a:pt x="10719" y="1959"/>
                  </a:lnTo>
                  <a:lnTo>
                    <a:pt x="26625" y="40226"/>
                  </a:lnTo>
                  <a:lnTo>
                    <a:pt x="46104" y="0"/>
                  </a:lnTo>
                  <a:lnTo>
                    <a:pt x="65468" y="40110"/>
                  </a:lnTo>
                  <a:lnTo>
                    <a:pt x="81374" y="1959"/>
                  </a:lnTo>
                  <a:lnTo>
                    <a:pt x="91286" y="1959"/>
                  </a:lnTo>
                  <a:lnTo>
                    <a:pt x="66390" y="6074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26" name="Freeform: Shape 725">
              <a:extLst>
                <a:ext uri="{FF2B5EF4-FFF2-40B4-BE49-F238E27FC236}">
                  <a16:creationId xmlns:a16="http://schemas.microsoft.com/office/drawing/2014/main" id="{9C128628-44AE-1A34-1FE3-6FCEC137BCE8}"/>
                </a:ext>
              </a:extLst>
            </p:cNvPr>
            <p:cNvSpPr/>
            <p:nvPr/>
          </p:nvSpPr>
          <p:spPr>
            <a:xfrm>
              <a:off x="5770055" y="10063394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8 h 57860"/>
                <a:gd name="connsiteX3" fmla="*/ 9336 w 50945"/>
                <a:gd name="connsiteY3" fmla="*/ 1038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1 w 50945"/>
                <a:gd name="connsiteY10" fmla="*/ 9106 h 57860"/>
                <a:gd name="connsiteX11" fmla="*/ 9336 w 50945"/>
                <a:gd name="connsiteY11" fmla="*/ 29392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1" y="9106"/>
                  </a:cubicBezTo>
                  <a:cubicBezTo>
                    <a:pt x="16252" y="9106"/>
                    <a:pt x="9336" y="18096"/>
                    <a:pt x="9336" y="29392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27" name="Freeform: Shape 726">
              <a:extLst>
                <a:ext uri="{FF2B5EF4-FFF2-40B4-BE49-F238E27FC236}">
                  <a16:creationId xmlns:a16="http://schemas.microsoft.com/office/drawing/2014/main" id="{9597BB0E-939D-ADDE-91D9-1BD0C89E7DED}"/>
                </a:ext>
              </a:extLst>
            </p:cNvPr>
            <p:cNvSpPr/>
            <p:nvPr/>
          </p:nvSpPr>
          <p:spPr>
            <a:xfrm>
              <a:off x="5864569" y="10046335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1 h 75841"/>
                <a:gd name="connsiteX9" fmla="*/ 20401 w 33656"/>
                <a:gd name="connsiteY9" fmla="*/ 66966 h 75841"/>
                <a:gd name="connsiteX10" fmla="*/ 33656 w 33656"/>
                <a:gd name="connsiteY10" fmla="*/ 62817 h 75841"/>
                <a:gd name="connsiteX11" fmla="*/ 33656 w 33656"/>
                <a:gd name="connsiteY11" fmla="*/ 71922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28" name="Freeform: Shape 727">
              <a:extLst>
                <a:ext uri="{FF2B5EF4-FFF2-40B4-BE49-F238E27FC236}">
                  <a16:creationId xmlns:a16="http://schemas.microsoft.com/office/drawing/2014/main" id="{0E25004A-DF60-B6E1-A9D2-4C827AFF139E}"/>
                </a:ext>
              </a:extLst>
            </p:cNvPr>
            <p:cNvSpPr/>
            <p:nvPr/>
          </p:nvSpPr>
          <p:spPr>
            <a:xfrm>
              <a:off x="5905602" y="10063394"/>
              <a:ext cx="59128" cy="58783"/>
            </a:xfrm>
            <a:custGeom>
              <a:avLst/>
              <a:gdLst>
                <a:gd name="connsiteX0" fmla="*/ 0 w 59128"/>
                <a:gd name="connsiteY0" fmla="*/ 29277 h 58783"/>
                <a:gd name="connsiteX1" fmla="*/ 29853 w 59128"/>
                <a:gd name="connsiteY1" fmla="*/ 0 h 58783"/>
                <a:gd name="connsiteX2" fmla="*/ 59129 w 59128"/>
                <a:gd name="connsiteY2" fmla="*/ 29277 h 58783"/>
                <a:gd name="connsiteX3" fmla="*/ 29853 w 59128"/>
                <a:gd name="connsiteY3" fmla="*/ 58783 h 58783"/>
                <a:gd name="connsiteX4" fmla="*/ 0 w 59128"/>
                <a:gd name="connsiteY4" fmla="*/ 29277 h 58783"/>
                <a:gd name="connsiteX5" fmla="*/ 29737 w 59128"/>
                <a:gd name="connsiteY5" fmla="*/ 8875 h 58783"/>
                <a:gd name="connsiteX6" fmla="*/ 9682 w 59128"/>
                <a:gd name="connsiteY6" fmla="*/ 29392 h 58783"/>
                <a:gd name="connsiteX7" fmla="*/ 29737 w 59128"/>
                <a:gd name="connsiteY7" fmla="*/ 50023 h 58783"/>
                <a:gd name="connsiteX8" fmla="*/ 49447 w 59128"/>
                <a:gd name="connsiteY8" fmla="*/ 29392 h 58783"/>
                <a:gd name="connsiteX9" fmla="*/ 29737 w 59128"/>
                <a:gd name="connsiteY9" fmla="*/ 8875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3">
                  <a:moveTo>
                    <a:pt x="0" y="29277"/>
                  </a:moveTo>
                  <a:cubicBezTo>
                    <a:pt x="0" y="12333"/>
                    <a:pt x="12564" y="0"/>
                    <a:pt x="29853" y="0"/>
                  </a:cubicBezTo>
                  <a:cubicBezTo>
                    <a:pt x="47142" y="0"/>
                    <a:pt x="59129" y="12333"/>
                    <a:pt x="59129" y="29277"/>
                  </a:cubicBezTo>
                  <a:cubicBezTo>
                    <a:pt x="59129" y="46220"/>
                    <a:pt x="46911" y="58783"/>
                    <a:pt x="29853" y="58783"/>
                  </a:cubicBezTo>
                  <a:cubicBezTo>
                    <a:pt x="12794" y="58783"/>
                    <a:pt x="0" y="46450"/>
                    <a:pt x="0" y="29277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20"/>
                    <a:pt x="9682" y="29392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9"/>
                    <a:pt x="49447" y="29392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29" name="Freeform: Shape 728">
              <a:extLst>
                <a:ext uri="{FF2B5EF4-FFF2-40B4-BE49-F238E27FC236}">
                  <a16:creationId xmlns:a16="http://schemas.microsoft.com/office/drawing/2014/main" id="{366B10D6-2D3E-D26C-92BE-4B70159A7046}"/>
                </a:ext>
              </a:extLst>
            </p:cNvPr>
            <p:cNvSpPr/>
            <p:nvPr/>
          </p:nvSpPr>
          <p:spPr>
            <a:xfrm>
              <a:off x="3744006" y="10173122"/>
              <a:ext cx="16712" cy="27778"/>
            </a:xfrm>
            <a:custGeom>
              <a:avLst/>
              <a:gdLst>
                <a:gd name="connsiteX0" fmla="*/ 16713 w 16712"/>
                <a:gd name="connsiteY0" fmla="*/ 0 h 27778"/>
                <a:gd name="connsiteX1" fmla="*/ 8990 w 16712"/>
                <a:gd name="connsiteY1" fmla="*/ 14984 h 27778"/>
                <a:gd name="connsiteX2" fmla="*/ 13831 w 16712"/>
                <a:gd name="connsiteY2" fmla="*/ 21323 h 27778"/>
                <a:gd name="connsiteX3" fmla="*/ 7031 w 16712"/>
                <a:gd name="connsiteY3" fmla="*/ 27778 h 27778"/>
                <a:gd name="connsiteX4" fmla="*/ 0 w 16712"/>
                <a:gd name="connsiteY4" fmla="*/ 20977 h 27778"/>
                <a:gd name="connsiteX5" fmla="*/ 2190 w 16712"/>
                <a:gd name="connsiteY5" fmla="*/ 14177 h 27778"/>
                <a:gd name="connsiteX6" fmla="*/ 10028 w 16712"/>
                <a:gd name="connsiteY6" fmla="*/ 0 h 27778"/>
                <a:gd name="connsiteX7" fmla="*/ 16713 w 16712"/>
                <a:gd name="connsiteY7" fmla="*/ 0 h 277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712" h="27778">
                  <a:moveTo>
                    <a:pt x="16713" y="0"/>
                  </a:moveTo>
                  <a:lnTo>
                    <a:pt x="8990" y="14984"/>
                  </a:lnTo>
                  <a:cubicBezTo>
                    <a:pt x="11757" y="16021"/>
                    <a:pt x="13831" y="18096"/>
                    <a:pt x="13831" y="21323"/>
                  </a:cubicBezTo>
                  <a:cubicBezTo>
                    <a:pt x="13831" y="25242"/>
                    <a:pt x="10835" y="27778"/>
                    <a:pt x="7031" y="27778"/>
                  </a:cubicBezTo>
                  <a:cubicBezTo>
                    <a:pt x="2882" y="27778"/>
                    <a:pt x="0" y="25011"/>
                    <a:pt x="0" y="20977"/>
                  </a:cubicBezTo>
                  <a:cubicBezTo>
                    <a:pt x="0" y="18557"/>
                    <a:pt x="807" y="16367"/>
                    <a:pt x="2190" y="14177"/>
                  </a:cubicBezTo>
                  <a:lnTo>
                    <a:pt x="10028" y="0"/>
                  </a:lnTo>
                  <a:lnTo>
                    <a:pt x="16713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30" name="Freeform: Shape 729">
              <a:extLst>
                <a:ext uri="{FF2B5EF4-FFF2-40B4-BE49-F238E27FC236}">
                  <a16:creationId xmlns:a16="http://schemas.microsoft.com/office/drawing/2014/main" id="{DBC7DAB5-FE42-00CC-2ECB-6D90D0C7B799}"/>
                </a:ext>
              </a:extLst>
            </p:cNvPr>
            <p:cNvSpPr/>
            <p:nvPr/>
          </p:nvSpPr>
          <p:spPr>
            <a:xfrm>
              <a:off x="3764638" y="10173122"/>
              <a:ext cx="58782" cy="87367"/>
            </a:xfrm>
            <a:custGeom>
              <a:avLst/>
              <a:gdLst>
                <a:gd name="connsiteX0" fmla="*/ 49331 w 58782"/>
                <a:gd name="connsiteY0" fmla="*/ 75726 h 87367"/>
                <a:gd name="connsiteX1" fmla="*/ 28585 w 58782"/>
                <a:gd name="connsiteY1" fmla="*/ 87368 h 87367"/>
                <a:gd name="connsiteX2" fmla="*/ 0 w 58782"/>
                <a:gd name="connsiteY2" fmla="*/ 58322 h 87367"/>
                <a:gd name="connsiteX3" fmla="*/ 28585 w 58782"/>
                <a:gd name="connsiteY3" fmla="*/ 28584 h 87367"/>
                <a:gd name="connsiteX4" fmla="*/ 49331 w 58782"/>
                <a:gd name="connsiteY4" fmla="*/ 40457 h 87367"/>
                <a:gd name="connsiteX5" fmla="*/ 49331 w 58782"/>
                <a:gd name="connsiteY5" fmla="*/ 0 h 87367"/>
                <a:gd name="connsiteX6" fmla="*/ 58783 w 58782"/>
                <a:gd name="connsiteY6" fmla="*/ 0 h 87367"/>
                <a:gd name="connsiteX7" fmla="*/ 58783 w 58782"/>
                <a:gd name="connsiteY7" fmla="*/ 86445 h 87367"/>
                <a:gd name="connsiteX8" fmla="*/ 49331 w 58782"/>
                <a:gd name="connsiteY8" fmla="*/ 86445 h 87367"/>
                <a:gd name="connsiteX9" fmla="*/ 49331 w 58782"/>
                <a:gd name="connsiteY9" fmla="*/ 75726 h 87367"/>
                <a:gd name="connsiteX10" fmla="*/ 9682 w 58782"/>
                <a:gd name="connsiteY10" fmla="*/ 58206 h 87367"/>
                <a:gd name="connsiteX11" fmla="*/ 29392 w 58782"/>
                <a:gd name="connsiteY11" fmla="*/ 78608 h 87367"/>
                <a:gd name="connsiteX12" fmla="*/ 49331 w 58782"/>
                <a:gd name="connsiteY12" fmla="*/ 58206 h 87367"/>
                <a:gd name="connsiteX13" fmla="*/ 29392 w 58782"/>
                <a:gd name="connsiteY13" fmla="*/ 37460 h 87367"/>
                <a:gd name="connsiteX14" fmla="*/ 9682 w 58782"/>
                <a:gd name="connsiteY14" fmla="*/ 58206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49331" y="75726"/>
                  </a:moveTo>
                  <a:cubicBezTo>
                    <a:pt x="45067" y="82872"/>
                    <a:pt x="37690" y="87368"/>
                    <a:pt x="28585" y="87368"/>
                  </a:cubicBezTo>
                  <a:cubicBezTo>
                    <a:pt x="11872" y="87368"/>
                    <a:pt x="0" y="75150"/>
                    <a:pt x="0" y="58322"/>
                  </a:cubicBezTo>
                  <a:cubicBezTo>
                    <a:pt x="0" y="41494"/>
                    <a:pt x="11872" y="28584"/>
                    <a:pt x="28585" y="28584"/>
                  </a:cubicBezTo>
                  <a:cubicBezTo>
                    <a:pt x="37690" y="28584"/>
                    <a:pt x="45067" y="33080"/>
                    <a:pt x="49331" y="40457"/>
                  </a:cubicBezTo>
                  <a:lnTo>
                    <a:pt x="49331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1" y="86445"/>
                  </a:lnTo>
                  <a:lnTo>
                    <a:pt x="49331" y="75726"/>
                  </a:lnTo>
                  <a:close/>
                  <a:moveTo>
                    <a:pt x="9682" y="58206"/>
                  </a:moveTo>
                  <a:cubicBezTo>
                    <a:pt x="9682" y="69963"/>
                    <a:pt x="17981" y="78608"/>
                    <a:pt x="29392" y="78608"/>
                  </a:cubicBezTo>
                  <a:cubicBezTo>
                    <a:pt x="40802" y="78608"/>
                    <a:pt x="49331" y="69963"/>
                    <a:pt x="49331" y="58206"/>
                  </a:cubicBezTo>
                  <a:cubicBezTo>
                    <a:pt x="49331" y="46450"/>
                    <a:pt x="41033" y="37460"/>
                    <a:pt x="29392" y="37460"/>
                  </a:cubicBezTo>
                  <a:cubicBezTo>
                    <a:pt x="17750" y="37460"/>
                    <a:pt x="9682" y="46220"/>
                    <a:pt x="9682" y="5820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31" name="Freeform: Shape 730">
              <a:extLst>
                <a:ext uri="{FF2B5EF4-FFF2-40B4-BE49-F238E27FC236}">
                  <a16:creationId xmlns:a16="http://schemas.microsoft.com/office/drawing/2014/main" id="{9EEB9524-A529-7675-84E7-C07A3994EEA6}"/>
                </a:ext>
              </a:extLst>
            </p:cNvPr>
            <p:cNvSpPr/>
            <p:nvPr/>
          </p:nvSpPr>
          <p:spPr>
            <a:xfrm>
              <a:off x="3842554" y="10201706"/>
              <a:ext cx="30082" cy="57860"/>
            </a:xfrm>
            <a:custGeom>
              <a:avLst/>
              <a:gdLst>
                <a:gd name="connsiteX0" fmla="*/ 9336 w 30082"/>
                <a:gd name="connsiteY0" fmla="*/ 57861 h 57860"/>
                <a:gd name="connsiteX1" fmla="*/ 0 w 30082"/>
                <a:gd name="connsiteY1" fmla="*/ 57861 h 57860"/>
                <a:gd name="connsiteX2" fmla="*/ 0 w 30082"/>
                <a:gd name="connsiteY2" fmla="*/ 1038 h 57860"/>
                <a:gd name="connsiteX3" fmla="*/ 9336 w 30082"/>
                <a:gd name="connsiteY3" fmla="*/ 1038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60 h 57860"/>
                <a:gd name="connsiteX8" fmla="*/ 9336 w 30082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8" y="9106"/>
                    <a:pt x="9336" y="16713"/>
                    <a:pt x="9336" y="30660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32" name="Freeform: Shape 731">
              <a:extLst>
                <a:ext uri="{FF2B5EF4-FFF2-40B4-BE49-F238E27FC236}">
                  <a16:creationId xmlns:a16="http://schemas.microsoft.com/office/drawing/2014/main" id="{3460EAFC-F6F5-B12C-8649-34EA765D1390}"/>
                </a:ext>
              </a:extLst>
            </p:cNvPr>
            <p:cNvSpPr/>
            <p:nvPr/>
          </p:nvSpPr>
          <p:spPr>
            <a:xfrm>
              <a:off x="3877939" y="10201706"/>
              <a:ext cx="59128" cy="58783"/>
            </a:xfrm>
            <a:custGeom>
              <a:avLst/>
              <a:gdLst>
                <a:gd name="connsiteX0" fmla="*/ 0 w 59128"/>
                <a:gd name="connsiteY0" fmla="*/ 29277 h 58783"/>
                <a:gd name="connsiteX1" fmla="*/ 29852 w 59128"/>
                <a:gd name="connsiteY1" fmla="*/ 0 h 58783"/>
                <a:gd name="connsiteX2" fmla="*/ 59128 w 59128"/>
                <a:gd name="connsiteY2" fmla="*/ 29277 h 58783"/>
                <a:gd name="connsiteX3" fmla="*/ 29852 w 59128"/>
                <a:gd name="connsiteY3" fmla="*/ 58783 h 58783"/>
                <a:gd name="connsiteX4" fmla="*/ 0 w 59128"/>
                <a:gd name="connsiteY4" fmla="*/ 29277 h 58783"/>
                <a:gd name="connsiteX5" fmla="*/ 29737 w 59128"/>
                <a:gd name="connsiteY5" fmla="*/ 8875 h 58783"/>
                <a:gd name="connsiteX6" fmla="*/ 9682 w 59128"/>
                <a:gd name="connsiteY6" fmla="*/ 29392 h 58783"/>
                <a:gd name="connsiteX7" fmla="*/ 29737 w 59128"/>
                <a:gd name="connsiteY7" fmla="*/ 50023 h 58783"/>
                <a:gd name="connsiteX8" fmla="*/ 49447 w 59128"/>
                <a:gd name="connsiteY8" fmla="*/ 29392 h 58783"/>
                <a:gd name="connsiteX9" fmla="*/ 29737 w 59128"/>
                <a:gd name="connsiteY9" fmla="*/ 8875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3">
                  <a:moveTo>
                    <a:pt x="0" y="29277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8" y="12333"/>
                    <a:pt x="59128" y="29277"/>
                  </a:cubicBezTo>
                  <a:cubicBezTo>
                    <a:pt x="59128" y="46220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7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20"/>
                    <a:pt x="9682" y="29392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9"/>
                    <a:pt x="49447" y="29392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33" name="Freeform: Shape 732">
              <a:extLst>
                <a:ext uri="{FF2B5EF4-FFF2-40B4-BE49-F238E27FC236}">
                  <a16:creationId xmlns:a16="http://schemas.microsoft.com/office/drawing/2014/main" id="{62008667-6F38-B4B0-E7EB-19C1A90F9235}"/>
                </a:ext>
              </a:extLst>
            </p:cNvPr>
            <p:cNvSpPr/>
            <p:nvPr/>
          </p:nvSpPr>
          <p:spPr>
            <a:xfrm>
              <a:off x="3951936" y="10201706"/>
              <a:ext cx="58782" cy="86676"/>
            </a:xfrm>
            <a:custGeom>
              <a:avLst/>
              <a:gdLst>
                <a:gd name="connsiteX0" fmla="*/ 9336 w 58782"/>
                <a:gd name="connsiteY0" fmla="*/ 47026 h 86676"/>
                <a:gd name="connsiteX1" fmla="*/ 9336 w 58782"/>
                <a:gd name="connsiteY1" fmla="*/ 86676 h 86676"/>
                <a:gd name="connsiteX2" fmla="*/ 0 w 58782"/>
                <a:gd name="connsiteY2" fmla="*/ 86676 h 86676"/>
                <a:gd name="connsiteX3" fmla="*/ 0 w 58782"/>
                <a:gd name="connsiteY3" fmla="*/ 1038 h 86676"/>
                <a:gd name="connsiteX4" fmla="*/ 9336 w 58782"/>
                <a:gd name="connsiteY4" fmla="*/ 1038 h 86676"/>
                <a:gd name="connsiteX5" fmla="*/ 9336 w 58782"/>
                <a:gd name="connsiteY5" fmla="*/ 11872 h 86676"/>
                <a:gd name="connsiteX6" fmla="*/ 30198 w 58782"/>
                <a:gd name="connsiteY6" fmla="*/ 0 h 86676"/>
                <a:gd name="connsiteX7" fmla="*/ 58783 w 58782"/>
                <a:gd name="connsiteY7" fmla="*/ 29277 h 86676"/>
                <a:gd name="connsiteX8" fmla="*/ 30198 w 58782"/>
                <a:gd name="connsiteY8" fmla="*/ 58783 h 86676"/>
                <a:gd name="connsiteX9" fmla="*/ 9336 w 58782"/>
                <a:gd name="connsiteY9" fmla="*/ 47026 h 86676"/>
                <a:gd name="connsiteX10" fmla="*/ 29392 w 58782"/>
                <a:gd name="connsiteY10" fmla="*/ 8875 h 86676"/>
                <a:gd name="connsiteX11" fmla="*/ 9336 w 58782"/>
                <a:gd name="connsiteY11" fmla="*/ 29392 h 86676"/>
                <a:gd name="connsiteX12" fmla="*/ 29392 w 58782"/>
                <a:gd name="connsiteY12" fmla="*/ 50023 h 86676"/>
                <a:gd name="connsiteX13" fmla="*/ 49101 w 58782"/>
                <a:gd name="connsiteY13" fmla="*/ 29392 h 86676"/>
                <a:gd name="connsiteX14" fmla="*/ 29392 w 58782"/>
                <a:gd name="connsiteY14" fmla="*/ 8875 h 86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6676">
                  <a:moveTo>
                    <a:pt x="9336" y="47026"/>
                  </a:moveTo>
                  <a:lnTo>
                    <a:pt x="9336" y="86676"/>
                  </a:lnTo>
                  <a:lnTo>
                    <a:pt x="0" y="86676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872"/>
                  </a:lnTo>
                  <a:cubicBezTo>
                    <a:pt x="13601" y="4611"/>
                    <a:pt x="21093" y="0"/>
                    <a:pt x="30198" y="0"/>
                  </a:cubicBezTo>
                  <a:cubicBezTo>
                    <a:pt x="46681" y="0"/>
                    <a:pt x="58783" y="12333"/>
                    <a:pt x="58783" y="29277"/>
                  </a:cubicBezTo>
                  <a:cubicBezTo>
                    <a:pt x="58783" y="46220"/>
                    <a:pt x="46681" y="58783"/>
                    <a:pt x="30198" y="58783"/>
                  </a:cubicBezTo>
                  <a:cubicBezTo>
                    <a:pt x="21093" y="58783"/>
                    <a:pt x="13601" y="54288"/>
                    <a:pt x="9336" y="47026"/>
                  </a:cubicBezTo>
                  <a:close/>
                  <a:moveTo>
                    <a:pt x="29392" y="8875"/>
                  </a:moveTo>
                  <a:cubicBezTo>
                    <a:pt x="17750" y="8875"/>
                    <a:pt x="9336" y="17520"/>
                    <a:pt x="9336" y="29392"/>
                  </a:cubicBezTo>
                  <a:cubicBezTo>
                    <a:pt x="9336" y="41263"/>
                    <a:pt x="17750" y="50023"/>
                    <a:pt x="29392" y="50023"/>
                  </a:cubicBezTo>
                  <a:cubicBezTo>
                    <a:pt x="41033" y="50023"/>
                    <a:pt x="49101" y="41379"/>
                    <a:pt x="49101" y="29392"/>
                  </a:cubicBezTo>
                  <a:cubicBezTo>
                    <a:pt x="49101" y="17404"/>
                    <a:pt x="40802" y="8875"/>
                    <a:pt x="29392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34" name="Freeform: Shape 733">
              <a:extLst>
                <a:ext uri="{FF2B5EF4-FFF2-40B4-BE49-F238E27FC236}">
                  <a16:creationId xmlns:a16="http://schemas.microsoft.com/office/drawing/2014/main" id="{20B3EDE7-48BB-458B-F5EE-86F389B1A6A1}"/>
                </a:ext>
              </a:extLst>
            </p:cNvPr>
            <p:cNvSpPr/>
            <p:nvPr/>
          </p:nvSpPr>
          <p:spPr>
            <a:xfrm>
              <a:off x="4016713" y="10172200"/>
              <a:ext cx="16482" cy="27662"/>
            </a:xfrm>
            <a:custGeom>
              <a:avLst/>
              <a:gdLst>
                <a:gd name="connsiteX0" fmla="*/ 0 w 16482"/>
                <a:gd name="connsiteY0" fmla="*/ 27663 h 27662"/>
                <a:gd name="connsiteX1" fmla="*/ 7723 w 16482"/>
                <a:gd name="connsiteY1" fmla="*/ 12679 h 27662"/>
                <a:gd name="connsiteX2" fmla="*/ 2766 w 16482"/>
                <a:gd name="connsiteY2" fmla="*/ 6340 h 27662"/>
                <a:gd name="connsiteX3" fmla="*/ 9682 w 16482"/>
                <a:gd name="connsiteY3" fmla="*/ 0 h 27662"/>
                <a:gd name="connsiteX4" fmla="*/ 16483 w 16482"/>
                <a:gd name="connsiteY4" fmla="*/ 6801 h 27662"/>
                <a:gd name="connsiteX5" fmla="*/ 14293 w 16482"/>
                <a:gd name="connsiteY5" fmla="*/ 13486 h 27662"/>
                <a:gd name="connsiteX6" fmla="*/ 6570 w 16482"/>
                <a:gd name="connsiteY6" fmla="*/ 27663 h 27662"/>
                <a:gd name="connsiteX7" fmla="*/ 0 w 16482"/>
                <a:gd name="connsiteY7" fmla="*/ 27663 h 27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482" h="27662">
                  <a:moveTo>
                    <a:pt x="0" y="27663"/>
                  </a:moveTo>
                  <a:lnTo>
                    <a:pt x="7723" y="12679"/>
                  </a:lnTo>
                  <a:cubicBezTo>
                    <a:pt x="4841" y="11641"/>
                    <a:pt x="2766" y="9567"/>
                    <a:pt x="2766" y="6340"/>
                  </a:cubicBezTo>
                  <a:cubicBezTo>
                    <a:pt x="2766" y="2536"/>
                    <a:pt x="5763" y="0"/>
                    <a:pt x="9682" y="0"/>
                  </a:cubicBezTo>
                  <a:cubicBezTo>
                    <a:pt x="13601" y="0"/>
                    <a:pt x="16483" y="2767"/>
                    <a:pt x="16483" y="6801"/>
                  </a:cubicBezTo>
                  <a:cubicBezTo>
                    <a:pt x="16483" y="9106"/>
                    <a:pt x="15560" y="11296"/>
                    <a:pt x="14293" y="13486"/>
                  </a:cubicBezTo>
                  <a:lnTo>
                    <a:pt x="6570" y="27663"/>
                  </a:lnTo>
                  <a:lnTo>
                    <a:pt x="0" y="2766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35" name="Freeform: Shape 734">
              <a:extLst>
                <a:ext uri="{FF2B5EF4-FFF2-40B4-BE49-F238E27FC236}">
                  <a16:creationId xmlns:a16="http://schemas.microsoft.com/office/drawing/2014/main" id="{8226648D-9000-7556-A8A4-0EABA1A8F3B9}"/>
                </a:ext>
              </a:extLst>
            </p:cNvPr>
            <p:cNvSpPr/>
            <p:nvPr/>
          </p:nvSpPr>
          <p:spPr>
            <a:xfrm>
              <a:off x="4071346" y="10179692"/>
              <a:ext cx="16827" cy="79875"/>
            </a:xfrm>
            <a:custGeom>
              <a:avLst/>
              <a:gdLst>
                <a:gd name="connsiteX0" fmla="*/ 0 w 16827"/>
                <a:gd name="connsiteY0" fmla="*/ 6224 h 79875"/>
                <a:gd name="connsiteX1" fmla="*/ 5993 w 16827"/>
                <a:gd name="connsiteY1" fmla="*/ 0 h 79875"/>
                <a:gd name="connsiteX2" fmla="*/ 10028 w 16827"/>
                <a:gd name="connsiteY2" fmla="*/ 1268 h 79875"/>
                <a:gd name="connsiteX3" fmla="*/ 16828 w 16827"/>
                <a:gd name="connsiteY3" fmla="*/ 6108 h 79875"/>
                <a:gd name="connsiteX4" fmla="*/ 10028 w 16827"/>
                <a:gd name="connsiteY4" fmla="*/ 10835 h 79875"/>
                <a:gd name="connsiteX5" fmla="*/ 5993 w 16827"/>
                <a:gd name="connsiteY5" fmla="*/ 12218 h 79875"/>
                <a:gd name="connsiteX6" fmla="*/ 0 w 16827"/>
                <a:gd name="connsiteY6" fmla="*/ 6224 h 79875"/>
                <a:gd name="connsiteX7" fmla="*/ 1959 w 16827"/>
                <a:gd name="connsiteY7" fmla="*/ 23052 h 79875"/>
                <a:gd name="connsiteX8" fmla="*/ 11411 w 16827"/>
                <a:gd name="connsiteY8" fmla="*/ 23052 h 79875"/>
                <a:gd name="connsiteX9" fmla="*/ 11411 w 16827"/>
                <a:gd name="connsiteY9" fmla="*/ 79875 h 79875"/>
                <a:gd name="connsiteX10" fmla="*/ 1959 w 16827"/>
                <a:gd name="connsiteY10" fmla="*/ 79875 h 79875"/>
                <a:gd name="connsiteX11" fmla="*/ 1959 w 16827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7" h="79875">
                  <a:moveTo>
                    <a:pt x="0" y="6224"/>
                  </a:moveTo>
                  <a:cubicBezTo>
                    <a:pt x="0" y="2766"/>
                    <a:pt x="2651" y="0"/>
                    <a:pt x="5993" y="0"/>
                  </a:cubicBezTo>
                  <a:cubicBezTo>
                    <a:pt x="7492" y="0"/>
                    <a:pt x="8760" y="345"/>
                    <a:pt x="10028" y="1268"/>
                  </a:cubicBezTo>
                  <a:lnTo>
                    <a:pt x="16828" y="6108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3" y="12218"/>
                  </a:cubicBezTo>
                  <a:cubicBezTo>
                    <a:pt x="2651" y="12218"/>
                    <a:pt x="0" y="9567"/>
                    <a:pt x="0" y="6224"/>
                  </a:cubicBezTo>
                  <a:close/>
                  <a:moveTo>
                    <a:pt x="1959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59" y="79875"/>
                  </a:lnTo>
                  <a:lnTo>
                    <a:pt x="1959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36" name="Freeform: Shape 735">
              <a:extLst>
                <a:ext uri="{FF2B5EF4-FFF2-40B4-BE49-F238E27FC236}">
                  <a16:creationId xmlns:a16="http://schemas.microsoft.com/office/drawing/2014/main" id="{7363E864-EE05-4E19-D6AA-D9B9C70E5436}"/>
                </a:ext>
              </a:extLst>
            </p:cNvPr>
            <p:cNvSpPr/>
            <p:nvPr/>
          </p:nvSpPr>
          <p:spPr>
            <a:xfrm>
              <a:off x="4101775" y="10201706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8 h 57860"/>
                <a:gd name="connsiteX3" fmla="*/ 9336 w 50945"/>
                <a:gd name="connsiteY3" fmla="*/ 1038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1 w 50945"/>
                <a:gd name="connsiteY10" fmla="*/ 9106 h 57860"/>
                <a:gd name="connsiteX11" fmla="*/ 9336 w 50945"/>
                <a:gd name="connsiteY11" fmla="*/ 29392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1" y="9106"/>
                  </a:cubicBezTo>
                  <a:cubicBezTo>
                    <a:pt x="16252" y="9106"/>
                    <a:pt x="9336" y="18096"/>
                    <a:pt x="9336" y="29392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37" name="Freeform: Shape 736">
              <a:extLst>
                <a:ext uri="{FF2B5EF4-FFF2-40B4-BE49-F238E27FC236}">
                  <a16:creationId xmlns:a16="http://schemas.microsoft.com/office/drawing/2014/main" id="{970D4DDC-357E-1B26-6C75-4926088774AA}"/>
                </a:ext>
              </a:extLst>
            </p:cNvPr>
            <p:cNvSpPr/>
            <p:nvPr/>
          </p:nvSpPr>
          <p:spPr>
            <a:xfrm>
              <a:off x="4169087" y="10172200"/>
              <a:ext cx="33771" cy="87367"/>
            </a:xfrm>
            <a:custGeom>
              <a:avLst/>
              <a:gdLst>
                <a:gd name="connsiteX0" fmla="*/ 9336 w 33771"/>
                <a:gd name="connsiteY0" fmla="*/ 39189 h 87367"/>
                <a:gd name="connsiteX1" fmla="*/ 9336 w 33771"/>
                <a:gd name="connsiteY1" fmla="*/ 87368 h 87367"/>
                <a:gd name="connsiteX2" fmla="*/ 0 w 33771"/>
                <a:gd name="connsiteY2" fmla="*/ 87368 h 87367"/>
                <a:gd name="connsiteX3" fmla="*/ 0 w 33771"/>
                <a:gd name="connsiteY3" fmla="*/ 20517 h 87367"/>
                <a:gd name="connsiteX4" fmla="*/ 19825 w 33771"/>
                <a:gd name="connsiteY4" fmla="*/ 0 h 87367"/>
                <a:gd name="connsiteX5" fmla="*/ 33772 w 33771"/>
                <a:gd name="connsiteY5" fmla="*/ 4035 h 87367"/>
                <a:gd name="connsiteX6" fmla="*/ 33772 w 33771"/>
                <a:gd name="connsiteY6" fmla="*/ 13371 h 87367"/>
                <a:gd name="connsiteX7" fmla="*/ 20516 w 33771"/>
                <a:gd name="connsiteY7" fmla="*/ 8875 h 87367"/>
                <a:gd name="connsiteX8" fmla="*/ 9336 w 33771"/>
                <a:gd name="connsiteY8" fmla="*/ 20056 h 87367"/>
                <a:gd name="connsiteX9" fmla="*/ 9336 w 33771"/>
                <a:gd name="connsiteY9" fmla="*/ 30544 h 87367"/>
                <a:gd name="connsiteX10" fmla="*/ 32042 w 33771"/>
                <a:gd name="connsiteY10" fmla="*/ 30544 h 87367"/>
                <a:gd name="connsiteX11" fmla="*/ 32042 w 33771"/>
                <a:gd name="connsiteY11" fmla="*/ 39189 h 87367"/>
                <a:gd name="connsiteX12" fmla="*/ 9336 w 33771"/>
                <a:gd name="connsiteY12" fmla="*/ 39189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771" h="87367">
                  <a:moveTo>
                    <a:pt x="9336" y="39189"/>
                  </a:moveTo>
                  <a:lnTo>
                    <a:pt x="9336" y="87368"/>
                  </a:lnTo>
                  <a:lnTo>
                    <a:pt x="0" y="87368"/>
                  </a:lnTo>
                  <a:lnTo>
                    <a:pt x="0" y="20517"/>
                  </a:lnTo>
                  <a:cubicBezTo>
                    <a:pt x="0" y="8530"/>
                    <a:pt x="7492" y="0"/>
                    <a:pt x="19825" y="0"/>
                  </a:cubicBezTo>
                  <a:cubicBezTo>
                    <a:pt x="24666" y="0"/>
                    <a:pt x="29392" y="1038"/>
                    <a:pt x="33772" y="4035"/>
                  </a:cubicBezTo>
                  <a:lnTo>
                    <a:pt x="33772" y="13371"/>
                  </a:lnTo>
                  <a:cubicBezTo>
                    <a:pt x="29737" y="10143"/>
                    <a:pt x="25242" y="8875"/>
                    <a:pt x="20516" y="8875"/>
                  </a:cubicBezTo>
                  <a:cubicBezTo>
                    <a:pt x="13716" y="8875"/>
                    <a:pt x="9336" y="13371"/>
                    <a:pt x="9336" y="20056"/>
                  </a:cubicBezTo>
                  <a:lnTo>
                    <a:pt x="9336" y="30544"/>
                  </a:lnTo>
                  <a:lnTo>
                    <a:pt x="32042" y="30544"/>
                  </a:lnTo>
                  <a:lnTo>
                    <a:pt x="32042" y="39189"/>
                  </a:lnTo>
                  <a:lnTo>
                    <a:pt x="9336" y="39189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38" name="Freeform: Shape 737">
              <a:extLst>
                <a:ext uri="{FF2B5EF4-FFF2-40B4-BE49-F238E27FC236}">
                  <a16:creationId xmlns:a16="http://schemas.microsoft.com/office/drawing/2014/main" id="{1FF31E4B-3B4A-3503-1088-07FFFA683704}"/>
                </a:ext>
              </a:extLst>
            </p:cNvPr>
            <p:cNvSpPr/>
            <p:nvPr/>
          </p:nvSpPr>
          <p:spPr>
            <a:xfrm>
              <a:off x="4206201" y="10201706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3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800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30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3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3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1" y="50139"/>
                    <a:pt x="44952" y="48064"/>
                    <a:pt x="50945" y="43800"/>
                  </a:cubicBezTo>
                  <a:lnTo>
                    <a:pt x="50945" y="52790"/>
                  </a:lnTo>
                  <a:cubicBezTo>
                    <a:pt x="44837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30"/>
                    <a:pt x="28124" y="8530"/>
                  </a:cubicBezTo>
                  <a:cubicBezTo>
                    <a:pt x="18096" y="8530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39" name="Freeform: Shape 738">
              <a:extLst>
                <a:ext uri="{FF2B5EF4-FFF2-40B4-BE49-F238E27FC236}">
                  <a16:creationId xmlns:a16="http://schemas.microsoft.com/office/drawing/2014/main" id="{6A48BF99-88D0-D994-2745-21AC74A83143}"/>
                </a:ext>
              </a:extLst>
            </p:cNvPr>
            <p:cNvSpPr/>
            <p:nvPr/>
          </p:nvSpPr>
          <p:spPr>
            <a:xfrm>
              <a:off x="4271900" y="10201706"/>
              <a:ext cx="48524" cy="58783"/>
            </a:xfrm>
            <a:custGeom>
              <a:avLst/>
              <a:gdLst>
                <a:gd name="connsiteX0" fmla="*/ 30429 w 48524"/>
                <a:gd name="connsiteY0" fmla="*/ 50023 h 58783"/>
                <a:gd name="connsiteX1" fmla="*/ 48525 w 48524"/>
                <a:gd name="connsiteY1" fmla="*/ 43914 h 58783"/>
                <a:gd name="connsiteX2" fmla="*/ 48525 w 48524"/>
                <a:gd name="connsiteY2" fmla="*/ 53481 h 58783"/>
                <a:gd name="connsiteX3" fmla="*/ 29622 w 48524"/>
                <a:gd name="connsiteY3" fmla="*/ 58783 h 58783"/>
                <a:gd name="connsiteX4" fmla="*/ 0 w 48524"/>
                <a:gd name="connsiteY4" fmla="*/ 29392 h 58783"/>
                <a:gd name="connsiteX5" fmla="*/ 29737 w 48524"/>
                <a:gd name="connsiteY5" fmla="*/ 0 h 58783"/>
                <a:gd name="connsiteX6" fmla="*/ 47948 w 48524"/>
                <a:gd name="connsiteY6" fmla="*/ 5763 h 58783"/>
                <a:gd name="connsiteX7" fmla="*/ 47948 w 48524"/>
                <a:gd name="connsiteY7" fmla="*/ 16137 h 58783"/>
                <a:gd name="connsiteX8" fmla="*/ 30314 w 48524"/>
                <a:gd name="connsiteY8" fmla="*/ 8875 h 58783"/>
                <a:gd name="connsiteX9" fmla="*/ 9682 w 48524"/>
                <a:gd name="connsiteY9" fmla="*/ 29392 h 58783"/>
                <a:gd name="connsiteX10" fmla="*/ 30429 w 48524"/>
                <a:gd name="connsiteY10" fmla="*/ 5002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3">
                  <a:moveTo>
                    <a:pt x="30429" y="50023"/>
                  </a:moveTo>
                  <a:cubicBezTo>
                    <a:pt x="37344" y="50023"/>
                    <a:pt x="43568" y="48180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1"/>
                    <a:pt x="0" y="29392"/>
                  </a:cubicBezTo>
                  <a:cubicBezTo>
                    <a:pt x="0" y="12103"/>
                    <a:pt x="12448" y="0"/>
                    <a:pt x="29737" y="0"/>
                  </a:cubicBezTo>
                  <a:cubicBezTo>
                    <a:pt x="36653" y="0"/>
                    <a:pt x="42992" y="1960"/>
                    <a:pt x="47948" y="5763"/>
                  </a:cubicBezTo>
                  <a:lnTo>
                    <a:pt x="47948" y="16137"/>
                  </a:lnTo>
                  <a:cubicBezTo>
                    <a:pt x="43453" y="11411"/>
                    <a:pt x="37344" y="8875"/>
                    <a:pt x="30314" y="8875"/>
                  </a:cubicBezTo>
                  <a:cubicBezTo>
                    <a:pt x="18211" y="8875"/>
                    <a:pt x="9682" y="17289"/>
                    <a:pt x="9682" y="29392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40" name="Freeform: Shape 739">
              <a:extLst>
                <a:ext uri="{FF2B5EF4-FFF2-40B4-BE49-F238E27FC236}">
                  <a16:creationId xmlns:a16="http://schemas.microsoft.com/office/drawing/2014/main" id="{BB8BC56B-1427-2DAD-B128-B28F896ACB9B}"/>
                </a:ext>
              </a:extLst>
            </p:cNvPr>
            <p:cNvSpPr/>
            <p:nvPr/>
          </p:nvSpPr>
          <p:spPr>
            <a:xfrm>
              <a:off x="4334486" y="10184648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1 h 75841"/>
                <a:gd name="connsiteX9" fmla="*/ 20401 w 33656"/>
                <a:gd name="connsiteY9" fmla="*/ 66966 h 75841"/>
                <a:gd name="connsiteX10" fmla="*/ 33656 w 33656"/>
                <a:gd name="connsiteY10" fmla="*/ 62817 h 75841"/>
                <a:gd name="connsiteX11" fmla="*/ 33656 w 33656"/>
                <a:gd name="connsiteY11" fmla="*/ 71922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41" name="Freeform: Shape 740">
              <a:extLst>
                <a:ext uri="{FF2B5EF4-FFF2-40B4-BE49-F238E27FC236}">
                  <a16:creationId xmlns:a16="http://schemas.microsoft.com/office/drawing/2014/main" id="{FF230862-6353-0C84-9AAE-4925A5BF850A}"/>
                </a:ext>
              </a:extLst>
            </p:cNvPr>
            <p:cNvSpPr/>
            <p:nvPr/>
          </p:nvSpPr>
          <p:spPr>
            <a:xfrm>
              <a:off x="4375519" y="10201706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3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800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30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3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3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1" y="50139"/>
                    <a:pt x="44952" y="48064"/>
                    <a:pt x="50945" y="43800"/>
                  </a:cubicBezTo>
                  <a:lnTo>
                    <a:pt x="50945" y="52790"/>
                  </a:lnTo>
                  <a:cubicBezTo>
                    <a:pt x="44837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30"/>
                    <a:pt x="28124" y="8530"/>
                  </a:cubicBezTo>
                  <a:cubicBezTo>
                    <a:pt x="18096" y="8530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42" name="Freeform: Shape 741">
              <a:extLst>
                <a:ext uri="{FF2B5EF4-FFF2-40B4-BE49-F238E27FC236}">
                  <a16:creationId xmlns:a16="http://schemas.microsoft.com/office/drawing/2014/main" id="{40070E4D-5908-AA3E-C383-C4441E3AD221}"/>
                </a:ext>
              </a:extLst>
            </p:cNvPr>
            <p:cNvSpPr/>
            <p:nvPr/>
          </p:nvSpPr>
          <p:spPr>
            <a:xfrm>
              <a:off x="4441217" y="10173122"/>
              <a:ext cx="58782" cy="87367"/>
            </a:xfrm>
            <a:custGeom>
              <a:avLst/>
              <a:gdLst>
                <a:gd name="connsiteX0" fmla="*/ 49331 w 58782"/>
                <a:gd name="connsiteY0" fmla="*/ 75726 h 87367"/>
                <a:gd name="connsiteX1" fmla="*/ 28584 w 58782"/>
                <a:gd name="connsiteY1" fmla="*/ 87368 h 87367"/>
                <a:gd name="connsiteX2" fmla="*/ 0 w 58782"/>
                <a:gd name="connsiteY2" fmla="*/ 58322 h 87367"/>
                <a:gd name="connsiteX3" fmla="*/ 28584 w 58782"/>
                <a:gd name="connsiteY3" fmla="*/ 28584 h 87367"/>
                <a:gd name="connsiteX4" fmla="*/ 49331 w 58782"/>
                <a:gd name="connsiteY4" fmla="*/ 40457 h 87367"/>
                <a:gd name="connsiteX5" fmla="*/ 49331 w 58782"/>
                <a:gd name="connsiteY5" fmla="*/ 0 h 87367"/>
                <a:gd name="connsiteX6" fmla="*/ 58783 w 58782"/>
                <a:gd name="connsiteY6" fmla="*/ 0 h 87367"/>
                <a:gd name="connsiteX7" fmla="*/ 58783 w 58782"/>
                <a:gd name="connsiteY7" fmla="*/ 86445 h 87367"/>
                <a:gd name="connsiteX8" fmla="*/ 49331 w 58782"/>
                <a:gd name="connsiteY8" fmla="*/ 86445 h 87367"/>
                <a:gd name="connsiteX9" fmla="*/ 49331 w 58782"/>
                <a:gd name="connsiteY9" fmla="*/ 75726 h 87367"/>
                <a:gd name="connsiteX10" fmla="*/ 9682 w 58782"/>
                <a:gd name="connsiteY10" fmla="*/ 58206 h 87367"/>
                <a:gd name="connsiteX11" fmla="*/ 29391 w 58782"/>
                <a:gd name="connsiteY11" fmla="*/ 78608 h 87367"/>
                <a:gd name="connsiteX12" fmla="*/ 49331 w 58782"/>
                <a:gd name="connsiteY12" fmla="*/ 58206 h 87367"/>
                <a:gd name="connsiteX13" fmla="*/ 29391 w 58782"/>
                <a:gd name="connsiteY13" fmla="*/ 37460 h 87367"/>
                <a:gd name="connsiteX14" fmla="*/ 9682 w 58782"/>
                <a:gd name="connsiteY14" fmla="*/ 58206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49331" y="75726"/>
                  </a:moveTo>
                  <a:cubicBezTo>
                    <a:pt x="45067" y="82872"/>
                    <a:pt x="37690" y="87368"/>
                    <a:pt x="28584" y="87368"/>
                  </a:cubicBezTo>
                  <a:cubicBezTo>
                    <a:pt x="11872" y="87368"/>
                    <a:pt x="0" y="75150"/>
                    <a:pt x="0" y="58322"/>
                  </a:cubicBezTo>
                  <a:cubicBezTo>
                    <a:pt x="0" y="41494"/>
                    <a:pt x="11872" y="28584"/>
                    <a:pt x="28584" y="28584"/>
                  </a:cubicBezTo>
                  <a:cubicBezTo>
                    <a:pt x="37690" y="28584"/>
                    <a:pt x="45067" y="33080"/>
                    <a:pt x="49331" y="40457"/>
                  </a:cubicBezTo>
                  <a:lnTo>
                    <a:pt x="49331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1" y="86445"/>
                  </a:lnTo>
                  <a:lnTo>
                    <a:pt x="49331" y="75726"/>
                  </a:lnTo>
                  <a:close/>
                  <a:moveTo>
                    <a:pt x="9682" y="58206"/>
                  </a:moveTo>
                  <a:cubicBezTo>
                    <a:pt x="9682" y="69963"/>
                    <a:pt x="17981" y="78608"/>
                    <a:pt x="29391" y="78608"/>
                  </a:cubicBezTo>
                  <a:cubicBezTo>
                    <a:pt x="40802" y="78608"/>
                    <a:pt x="49331" y="69963"/>
                    <a:pt x="49331" y="58206"/>
                  </a:cubicBezTo>
                  <a:cubicBezTo>
                    <a:pt x="49331" y="46450"/>
                    <a:pt x="41033" y="37460"/>
                    <a:pt x="29391" y="37460"/>
                  </a:cubicBezTo>
                  <a:cubicBezTo>
                    <a:pt x="17750" y="37460"/>
                    <a:pt x="9682" y="46220"/>
                    <a:pt x="9682" y="5820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43" name="Freeform: Shape 742">
              <a:extLst>
                <a:ext uri="{FF2B5EF4-FFF2-40B4-BE49-F238E27FC236}">
                  <a16:creationId xmlns:a16="http://schemas.microsoft.com/office/drawing/2014/main" id="{7A1191A1-EB6D-9D58-651C-9B31BDCFE740}"/>
                </a:ext>
              </a:extLst>
            </p:cNvPr>
            <p:cNvSpPr/>
            <p:nvPr/>
          </p:nvSpPr>
          <p:spPr>
            <a:xfrm>
              <a:off x="4544606" y="10173122"/>
              <a:ext cx="70078" cy="87367"/>
            </a:xfrm>
            <a:custGeom>
              <a:avLst/>
              <a:gdLst>
                <a:gd name="connsiteX0" fmla="*/ 0 w 70078"/>
                <a:gd name="connsiteY0" fmla="*/ 0 h 87367"/>
                <a:gd name="connsiteX1" fmla="*/ 9797 w 70078"/>
                <a:gd name="connsiteY1" fmla="*/ 0 h 87367"/>
                <a:gd name="connsiteX2" fmla="*/ 9797 w 70078"/>
                <a:gd name="connsiteY2" fmla="*/ 50945 h 87367"/>
                <a:gd name="connsiteX3" fmla="*/ 35039 w 70078"/>
                <a:gd name="connsiteY3" fmla="*/ 78377 h 87367"/>
                <a:gd name="connsiteX4" fmla="*/ 60281 w 70078"/>
                <a:gd name="connsiteY4" fmla="*/ 50945 h 87367"/>
                <a:gd name="connsiteX5" fmla="*/ 60281 w 70078"/>
                <a:gd name="connsiteY5" fmla="*/ 0 h 87367"/>
                <a:gd name="connsiteX6" fmla="*/ 70078 w 70078"/>
                <a:gd name="connsiteY6" fmla="*/ 0 h 87367"/>
                <a:gd name="connsiteX7" fmla="*/ 70078 w 70078"/>
                <a:gd name="connsiteY7" fmla="*/ 50830 h 87367"/>
                <a:gd name="connsiteX8" fmla="*/ 34924 w 70078"/>
                <a:gd name="connsiteY8" fmla="*/ 87368 h 87367"/>
                <a:gd name="connsiteX9" fmla="*/ 0 w 70078"/>
                <a:gd name="connsiteY9" fmla="*/ 50830 h 87367"/>
                <a:gd name="connsiteX10" fmla="*/ 0 w 70078"/>
                <a:gd name="connsiteY10" fmla="*/ 0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0078" h="87367">
                  <a:moveTo>
                    <a:pt x="0" y="0"/>
                  </a:moveTo>
                  <a:lnTo>
                    <a:pt x="9797" y="0"/>
                  </a:lnTo>
                  <a:lnTo>
                    <a:pt x="9797" y="50945"/>
                  </a:lnTo>
                  <a:cubicBezTo>
                    <a:pt x="9797" y="67427"/>
                    <a:pt x="19594" y="78377"/>
                    <a:pt x="35039" y="78377"/>
                  </a:cubicBezTo>
                  <a:cubicBezTo>
                    <a:pt x="50484" y="78377"/>
                    <a:pt x="60281" y="67427"/>
                    <a:pt x="60281" y="50945"/>
                  </a:cubicBezTo>
                  <a:lnTo>
                    <a:pt x="60281" y="0"/>
                  </a:lnTo>
                  <a:lnTo>
                    <a:pt x="70078" y="0"/>
                  </a:lnTo>
                  <a:lnTo>
                    <a:pt x="70078" y="50830"/>
                  </a:lnTo>
                  <a:cubicBezTo>
                    <a:pt x="70078" y="72729"/>
                    <a:pt x="55901" y="87368"/>
                    <a:pt x="34924" y="87368"/>
                  </a:cubicBezTo>
                  <a:cubicBezTo>
                    <a:pt x="13946" y="87368"/>
                    <a:pt x="0" y="72729"/>
                    <a:pt x="0" y="5083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44" name="Freeform: Shape 743">
              <a:extLst>
                <a:ext uri="{FF2B5EF4-FFF2-40B4-BE49-F238E27FC236}">
                  <a16:creationId xmlns:a16="http://schemas.microsoft.com/office/drawing/2014/main" id="{4146C784-A52C-D618-BC71-AA4D510F73CD}"/>
                </a:ext>
              </a:extLst>
            </p:cNvPr>
            <p:cNvSpPr/>
            <p:nvPr/>
          </p:nvSpPr>
          <p:spPr>
            <a:xfrm>
              <a:off x="4627478" y="10172200"/>
              <a:ext cx="53826" cy="88289"/>
            </a:xfrm>
            <a:custGeom>
              <a:avLst/>
              <a:gdLst>
                <a:gd name="connsiteX0" fmla="*/ 12333 w 53826"/>
                <a:gd name="connsiteY0" fmla="*/ 22361 h 88289"/>
                <a:gd name="connsiteX1" fmla="*/ 22591 w 53826"/>
                <a:gd name="connsiteY1" fmla="*/ 35385 h 88289"/>
                <a:gd name="connsiteX2" fmla="*/ 39765 w 53826"/>
                <a:gd name="connsiteY2" fmla="*/ 43914 h 88289"/>
                <a:gd name="connsiteX3" fmla="*/ 53826 w 53826"/>
                <a:gd name="connsiteY3" fmla="*/ 63509 h 88289"/>
                <a:gd name="connsiteX4" fmla="*/ 25357 w 53826"/>
                <a:gd name="connsiteY4" fmla="*/ 88290 h 88289"/>
                <a:gd name="connsiteX5" fmla="*/ 0 w 53826"/>
                <a:gd name="connsiteY5" fmla="*/ 79761 h 88289"/>
                <a:gd name="connsiteX6" fmla="*/ 0 w 53826"/>
                <a:gd name="connsiteY6" fmla="*/ 67543 h 88289"/>
                <a:gd name="connsiteX7" fmla="*/ 25357 w 53826"/>
                <a:gd name="connsiteY7" fmla="*/ 79299 h 88289"/>
                <a:gd name="connsiteX8" fmla="*/ 43338 w 53826"/>
                <a:gd name="connsiteY8" fmla="*/ 65468 h 88289"/>
                <a:gd name="connsiteX9" fmla="*/ 32619 w 53826"/>
                <a:gd name="connsiteY9" fmla="*/ 51753 h 88289"/>
                <a:gd name="connsiteX10" fmla="*/ 16713 w 53826"/>
                <a:gd name="connsiteY10" fmla="*/ 43914 h 88289"/>
                <a:gd name="connsiteX11" fmla="*/ 2190 w 53826"/>
                <a:gd name="connsiteY11" fmla="*/ 23052 h 88289"/>
                <a:gd name="connsiteX12" fmla="*/ 28469 w 53826"/>
                <a:gd name="connsiteY12" fmla="*/ 0 h 88289"/>
                <a:gd name="connsiteX13" fmla="*/ 49908 w 53826"/>
                <a:gd name="connsiteY13" fmla="*/ 6340 h 88289"/>
                <a:gd name="connsiteX14" fmla="*/ 49908 w 53826"/>
                <a:gd name="connsiteY14" fmla="*/ 17751 h 88289"/>
                <a:gd name="connsiteX15" fmla="*/ 28700 w 53826"/>
                <a:gd name="connsiteY15" fmla="*/ 8875 h 88289"/>
                <a:gd name="connsiteX16" fmla="*/ 12333 w 53826"/>
                <a:gd name="connsiteY16" fmla="*/ 22361 h 882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3826" h="88289">
                  <a:moveTo>
                    <a:pt x="12333" y="22361"/>
                  </a:moveTo>
                  <a:cubicBezTo>
                    <a:pt x="12333" y="28124"/>
                    <a:pt x="15560" y="32043"/>
                    <a:pt x="22591" y="35385"/>
                  </a:cubicBezTo>
                  <a:lnTo>
                    <a:pt x="39765" y="43914"/>
                  </a:lnTo>
                  <a:cubicBezTo>
                    <a:pt x="49216" y="48410"/>
                    <a:pt x="53826" y="54634"/>
                    <a:pt x="53826" y="63509"/>
                  </a:cubicBezTo>
                  <a:cubicBezTo>
                    <a:pt x="53826" y="79530"/>
                    <a:pt x="41494" y="88290"/>
                    <a:pt x="25357" y="88290"/>
                  </a:cubicBezTo>
                  <a:cubicBezTo>
                    <a:pt x="16136" y="88290"/>
                    <a:pt x="7031" y="85985"/>
                    <a:pt x="0" y="79761"/>
                  </a:cubicBezTo>
                  <a:lnTo>
                    <a:pt x="0" y="67543"/>
                  </a:lnTo>
                  <a:cubicBezTo>
                    <a:pt x="7607" y="75496"/>
                    <a:pt x="17058" y="79299"/>
                    <a:pt x="25357" y="79299"/>
                  </a:cubicBezTo>
                  <a:cubicBezTo>
                    <a:pt x="34924" y="79299"/>
                    <a:pt x="43338" y="74805"/>
                    <a:pt x="43338" y="65468"/>
                  </a:cubicBezTo>
                  <a:cubicBezTo>
                    <a:pt x="43338" y="59359"/>
                    <a:pt x="40687" y="55786"/>
                    <a:pt x="32619" y="51753"/>
                  </a:cubicBezTo>
                  <a:lnTo>
                    <a:pt x="16713" y="43914"/>
                  </a:lnTo>
                  <a:cubicBezTo>
                    <a:pt x="7261" y="39420"/>
                    <a:pt x="2190" y="33426"/>
                    <a:pt x="2190" y="23052"/>
                  </a:cubicBezTo>
                  <a:cubicBezTo>
                    <a:pt x="2190" y="8299"/>
                    <a:pt x="14062" y="0"/>
                    <a:pt x="28469" y="0"/>
                  </a:cubicBezTo>
                  <a:cubicBezTo>
                    <a:pt x="36307" y="0"/>
                    <a:pt x="43683" y="1845"/>
                    <a:pt x="49908" y="6340"/>
                  </a:cubicBezTo>
                  <a:lnTo>
                    <a:pt x="49908" y="17751"/>
                  </a:lnTo>
                  <a:cubicBezTo>
                    <a:pt x="43799" y="12448"/>
                    <a:pt x="36653" y="8875"/>
                    <a:pt x="28700" y="8875"/>
                  </a:cubicBezTo>
                  <a:cubicBezTo>
                    <a:pt x="19940" y="8875"/>
                    <a:pt x="12333" y="13371"/>
                    <a:pt x="12333" y="22361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45" name="Freeform: Shape 744">
              <a:extLst>
                <a:ext uri="{FF2B5EF4-FFF2-40B4-BE49-F238E27FC236}">
                  <a16:creationId xmlns:a16="http://schemas.microsoft.com/office/drawing/2014/main" id="{21296D8B-A2D0-DC6A-137D-E971F5F0ADEF}"/>
                </a:ext>
              </a:extLst>
            </p:cNvPr>
            <p:cNvSpPr/>
            <p:nvPr/>
          </p:nvSpPr>
          <p:spPr>
            <a:xfrm>
              <a:off x="4694905" y="10173122"/>
              <a:ext cx="56132" cy="86445"/>
            </a:xfrm>
            <a:custGeom>
              <a:avLst/>
              <a:gdLst>
                <a:gd name="connsiteX0" fmla="*/ 0 w 56132"/>
                <a:gd name="connsiteY0" fmla="*/ 0 h 86445"/>
                <a:gd name="connsiteX1" fmla="*/ 25819 w 56132"/>
                <a:gd name="connsiteY1" fmla="*/ 0 h 86445"/>
                <a:gd name="connsiteX2" fmla="*/ 50715 w 56132"/>
                <a:gd name="connsiteY2" fmla="*/ 22937 h 86445"/>
                <a:gd name="connsiteX3" fmla="*/ 39995 w 56132"/>
                <a:gd name="connsiteY3" fmla="*/ 40341 h 86445"/>
                <a:gd name="connsiteX4" fmla="*/ 56132 w 56132"/>
                <a:gd name="connsiteY4" fmla="*/ 62010 h 86445"/>
                <a:gd name="connsiteX5" fmla="*/ 28354 w 56132"/>
                <a:gd name="connsiteY5" fmla="*/ 86445 h 86445"/>
                <a:gd name="connsiteX6" fmla="*/ 0 w 56132"/>
                <a:gd name="connsiteY6" fmla="*/ 86445 h 86445"/>
                <a:gd name="connsiteX7" fmla="*/ 0 w 56132"/>
                <a:gd name="connsiteY7" fmla="*/ 0 h 86445"/>
                <a:gd name="connsiteX8" fmla="*/ 9797 w 56132"/>
                <a:gd name="connsiteY8" fmla="*/ 8875 h 86445"/>
                <a:gd name="connsiteX9" fmla="*/ 9797 w 56132"/>
                <a:gd name="connsiteY9" fmla="*/ 37229 h 86445"/>
                <a:gd name="connsiteX10" fmla="*/ 25934 w 56132"/>
                <a:gd name="connsiteY10" fmla="*/ 37229 h 86445"/>
                <a:gd name="connsiteX11" fmla="*/ 40687 w 56132"/>
                <a:gd name="connsiteY11" fmla="*/ 22937 h 86445"/>
                <a:gd name="connsiteX12" fmla="*/ 25127 w 56132"/>
                <a:gd name="connsiteY12" fmla="*/ 8875 h 86445"/>
                <a:gd name="connsiteX13" fmla="*/ 9797 w 56132"/>
                <a:gd name="connsiteY13" fmla="*/ 8875 h 86445"/>
                <a:gd name="connsiteX14" fmla="*/ 9797 w 56132"/>
                <a:gd name="connsiteY14" fmla="*/ 46104 h 86445"/>
                <a:gd name="connsiteX15" fmla="*/ 9797 w 56132"/>
                <a:gd name="connsiteY15" fmla="*/ 77570 h 86445"/>
                <a:gd name="connsiteX16" fmla="*/ 29046 w 56132"/>
                <a:gd name="connsiteY16" fmla="*/ 77570 h 86445"/>
                <a:gd name="connsiteX17" fmla="*/ 46104 w 56132"/>
                <a:gd name="connsiteY17" fmla="*/ 62010 h 86445"/>
                <a:gd name="connsiteX18" fmla="*/ 29046 w 56132"/>
                <a:gd name="connsiteY18" fmla="*/ 46104 h 86445"/>
                <a:gd name="connsiteX19" fmla="*/ 9797 w 56132"/>
                <a:gd name="connsiteY19" fmla="*/ 46104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56132" h="86445">
                  <a:moveTo>
                    <a:pt x="0" y="0"/>
                  </a:moveTo>
                  <a:lnTo>
                    <a:pt x="25819" y="0"/>
                  </a:lnTo>
                  <a:cubicBezTo>
                    <a:pt x="39995" y="0"/>
                    <a:pt x="50715" y="8760"/>
                    <a:pt x="50715" y="22937"/>
                  </a:cubicBezTo>
                  <a:cubicBezTo>
                    <a:pt x="50715" y="31236"/>
                    <a:pt x="46450" y="37114"/>
                    <a:pt x="39995" y="40341"/>
                  </a:cubicBezTo>
                  <a:cubicBezTo>
                    <a:pt x="49562" y="43453"/>
                    <a:pt x="56132" y="51060"/>
                    <a:pt x="56132" y="62010"/>
                  </a:cubicBezTo>
                  <a:cubicBezTo>
                    <a:pt x="56132" y="77570"/>
                    <a:pt x="43799" y="86445"/>
                    <a:pt x="28354" y="86445"/>
                  </a:cubicBezTo>
                  <a:lnTo>
                    <a:pt x="0" y="86445"/>
                  </a:lnTo>
                  <a:lnTo>
                    <a:pt x="0" y="0"/>
                  </a:lnTo>
                  <a:close/>
                  <a:moveTo>
                    <a:pt x="9797" y="8875"/>
                  </a:moveTo>
                  <a:lnTo>
                    <a:pt x="9797" y="37229"/>
                  </a:lnTo>
                  <a:lnTo>
                    <a:pt x="25934" y="37229"/>
                  </a:lnTo>
                  <a:cubicBezTo>
                    <a:pt x="34924" y="37229"/>
                    <a:pt x="40687" y="31581"/>
                    <a:pt x="40687" y="22937"/>
                  </a:cubicBezTo>
                  <a:cubicBezTo>
                    <a:pt x="40687" y="14292"/>
                    <a:pt x="34232" y="8875"/>
                    <a:pt x="25127" y="8875"/>
                  </a:cubicBezTo>
                  <a:lnTo>
                    <a:pt x="9797" y="8875"/>
                  </a:lnTo>
                  <a:close/>
                  <a:moveTo>
                    <a:pt x="9797" y="46104"/>
                  </a:moveTo>
                  <a:lnTo>
                    <a:pt x="9797" y="77570"/>
                  </a:lnTo>
                  <a:lnTo>
                    <a:pt x="29046" y="77570"/>
                  </a:lnTo>
                  <a:cubicBezTo>
                    <a:pt x="39304" y="77570"/>
                    <a:pt x="46104" y="71807"/>
                    <a:pt x="46104" y="62010"/>
                  </a:cubicBezTo>
                  <a:cubicBezTo>
                    <a:pt x="46104" y="52213"/>
                    <a:pt x="39650" y="46104"/>
                    <a:pt x="29046" y="46104"/>
                  </a:cubicBezTo>
                  <a:lnTo>
                    <a:pt x="9797" y="46104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46" name="Freeform: Shape 745">
              <a:extLst>
                <a:ext uri="{FF2B5EF4-FFF2-40B4-BE49-F238E27FC236}">
                  <a16:creationId xmlns:a16="http://schemas.microsoft.com/office/drawing/2014/main" id="{B3F54160-928E-02A3-E022-6ADDE395FE16}"/>
                </a:ext>
              </a:extLst>
            </p:cNvPr>
            <p:cNvSpPr/>
            <p:nvPr/>
          </p:nvSpPr>
          <p:spPr>
            <a:xfrm>
              <a:off x="4787575" y="10201706"/>
              <a:ext cx="40341" cy="58783"/>
            </a:xfrm>
            <a:custGeom>
              <a:avLst/>
              <a:gdLst>
                <a:gd name="connsiteX0" fmla="*/ 19479 w 40341"/>
                <a:gd name="connsiteY0" fmla="*/ 51176 h 58783"/>
                <a:gd name="connsiteX1" fmla="*/ 30890 w 40341"/>
                <a:gd name="connsiteY1" fmla="*/ 43108 h 58783"/>
                <a:gd name="connsiteX2" fmla="*/ 25012 w 40341"/>
                <a:gd name="connsiteY2" fmla="*/ 35847 h 58783"/>
                <a:gd name="connsiteX3" fmla="*/ 11641 w 40341"/>
                <a:gd name="connsiteY3" fmla="*/ 30429 h 58783"/>
                <a:gd name="connsiteX4" fmla="*/ 807 w 40341"/>
                <a:gd name="connsiteY4" fmla="*/ 16137 h 58783"/>
                <a:gd name="connsiteX5" fmla="*/ 20401 w 40341"/>
                <a:gd name="connsiteY5" fmla="*/ 0 h 58783"/>
                <a:gd name="connsiteX6" fmla="*/ 37575 w 40341"/>
                <a:gd name="connsiteY6" fmla="*/ 5187 h 58783"/>
                <a:gd name="connsiteX7" fmla="*/ 37575 w 40341"/>
                <a:gd name="connsiteY7" fmla="*/ 14869 h 58783"/>
                <a:gd name="connsiteX8" fmla="*/ 20516 w 40341"/>
                <a:gd name="connsiteY8" fmla="*/ 7723 h 58783"/>
                <a:gd name="connsiteX9" fmla="*/ 10143 w 40341"/>
                <a:gd name="connsiteY9" fmla="*/ 15214 h 58783"/>
                <a:gd name="connsiteX10" fmla="*/ 16252 w 40341"/>
                <a:gd name="connsiteY10" fmla="*/ 22361 h 58783"/>
                <a:gd name="connsiteX11" fmla="*/ 29737 w 40341"/>
                <a:gd name="connsiteY11" fmla="*/ 27778 h 58783"/>
                <a:gd name="connsiteX12" fmla="*/ 40341 w 40341"/>
                <a:gd name="connsiteY12" fmla="*/ 41379 h 58783"/>
                <a:gd name="connsiteX13" fmla="*/ 19249 w 40341"/>
                <a:gd name="connsiteY13" fmla="*/ 58783 h 58783"/>
                <a:gd name="connsiteX14" fmla="*/ 0 w 40341"/>
                <a:gd name="connsiteY14" fmla="*/ 53136 h 58783"/>
                <a:gd name="connsiteX15" fmla="*/ 0 w 40341"/>
                <a:gd name="connsiteY15" fmla="*/ 42993 h 58783"/>
                <a:gd name="connsiteX16" fmla="*/ 19479 w 40341"/>
                <a:gd name="connsiteY16" fmla="*/ 51176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3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8"/>
                  </a:cubicBezTo>
                  <a:cubicBezTo>
                    <a:pt x="30890" y="39996"/>
                    <a:pt x="29276" y="37575"/>
                    <a:pt x="25012" y="35847"/>
                  </a:cubicBezTo>
                  <a:lnTo>
                    <a:pt x="11641" y="30429"/>
                  </a:lnTo>
                  <a:cubicBezTo>
                    <a:pt x="4610" y="27432"/>
                    <a:pt x="807" y="23398"/>
                    <a:pt x="807" y="16137"/>
                  </a:cubicBezTo>
                  <a:cubicBezTo>
                    <a:pt x="807" y="6225"/>
                    <a:pt x="8760" y="0"/>
                    <a:pt x="20401" y="0"/>
                  </a:cubicBezTo>
                  <a:cubicBezTo>
                    <a:pt x="26971" y="0"/>
                    <a:pt x="33195" y="1845"/>
                    <a:pt x="37575" y="5187"/>
                  </a:cubicBezTo>
                  <a:lnTo>
                    <a:pt x="37575" y="14869"/>
                  </a:lnTo>
                  <a:cubicBezTo>
                    <a:pt x="32388" y="10374"/>
                    <a:pt x="26164" y="7723"/>
                    <a:pt x="20516" y="7723"/>
                  </a:cubicBezTo>
                  <a:cubicBezTo>
                    <a:pt x="14408" y="7723"/>
                    <a:pt x="10143" y="10489"/>
                    <a:pt x="10143" y="15214"/>
                  </a:cubicBezTo>
                  <a:cubicBezTo>
                    <a:pt x="10143" y="18557"/>
                    <a:pt x="11757" y="20632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9"/>
                  </a:cubicBezTo>
                  <a:cubicBezTo>
                    <a:pt x="40341" y="52098"/>
                    <a:pt x="31697" y="58783"/>
                    <a:pt x="19249" y="58783"/>
                  </a:cubicBezTo>
                  <a:cubicBezTo>
                    <a:pt x="11757" y="58783"/>
                    <a:pt x="4956" y="56824"/>
                    <a:pt x="0" y="53136"/>
                  </a:cubicBezTo>
                  <a:lnTo>
                    <a:pt x="0" y="42993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47" name="Freeform: Shape 746">
              <a:extLst>
                <a:ext uri="{FF2B5EF4-FFF2-40B4-BE49-F238E27FC236}">
                  <a16:creationId xmlns:a16="http://schemas.microsoft.com/office/drawing/2014/main" id="{AE7BAA9F-0BB3-45E4-DF02-B707E5E69759}"/>
                </a:ext>
              </a:extLst>
            </p:cNvPr>
            <p:cNvSpPr/>
            <p:nvPr/>
          </p:nvSpPr>
          <p:spPr>
            <a:xfrm>
              <a:off x="4840825" y="10184648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1 h 75841"/>
                <a:gd name="connsiteX9" fmla="*/ 20401 w 33656"/>
                <a:gd name="connsiteY9" fmla="*/ 66966 h 75841"/>
                <a:gd name="connsiteX10" fmla="*/ 33656 w 33656"/>
                <a:gd name="connsiteY10" fmla="*/ 62817 h 75841"/>
                <a:gd name="connsiteX11" fmla="*/ 33656 w 33656"/>
                <a:gd name="connsiteY11" fmla="*/ 71922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48" name="Freeform: Shape 747">
              <a:extLst>
                <a:ext uri="{FF2B5EF4-FFF2-40B4-BE49-F238E27FC236}">
                  <a16:creationId xmlns:a16="http://schemas.microsoft.com/office/drawing/2014/main" id="{2F426A9D-3D0C-C6CC-0E5E-3C4D1D5B9859}"/>
                </a:ext>
              </a:extLst>
            </p:cNvPr>
            <p:cNvSpPr/>
            <p:nvPr/>
          </p:nvSpPr>
          <p:spPr>
            <a:xfrm>
              <a:off x="4884163" y="10179692"/>
              <a:ext cx="16827" cy="79875"/>
            </a:xfrm>
            <a:custGeom>
              <a:avLst/>
              <a:gdLst>
                <a:gd name="connsiteX0" fmla="*/ 0 w 16827"/>
                <a:gd name="connsiteY0" fmla="*/ 6224 h 79875"/>
                <a:gd name="connsiteX1" fmla="*/ 5993 w 16827"/>
                <a:gd name="connsiteY1" fmla="*/ 0 h 79875"/>
                <a:gd name="connsiteX2" fmla="*/ 10028 w 16827"/>
                <a:gd name="connsiteY2" fmla="*/ 1268 h 79875"/>
                <a:gd name="connsiteX3" fmla="*/ 16828 w 16827"/>
                <a:gd name="connsiteY3" fmla="*/ 6108 h 79875"/>
                <a:gd name="connsiteX4" fmla="*/ 10028 w 16827"/>
                <a:gd name="connsiteY4" fmla="*/ 10835 h 79875"/>
                <a:gd name="connsiteX5" fmla="*/ 5993 w 16827"/>
                <a:gd name="connsiteY5" fmla="*/ 12218 h 79875"/>
                <a:gd name="connsiteX6" fmla="*/ 0 w 16827"/>
                <a:gd name="connsiteY6" fmla="*/ 6224 h 79875"/>
                <a:gd name="connsiteX7" fmla="*/ 1960 w 16827"/>
                <a:gd name="connsiteY7" fmla="*/ 23052 h 79875"/>
                <a:gd name="connsiteX8" fmla="*/ 11411 w 16827"/>
                <a:gd name="connsiteY8" fmla="*/ 23052 h 79875"/>
                <a:gd name="connsiteX9" fmla="*/ 11411 w 16827"/>
                <a:gd name="connsiteY9" fmla="*/ 79875 h 79875"/>
                <a:gd name="connsiteX10" fmla="*/ 1960 w 16827"/>
                <a:gd name="connsiteY10" fmla="*/ 79875 h 79875"/>
                <a:gd name="connsiteX11" fmla="*/ 1960 w 16827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7" h="79875">
                  <a:moveTo>
                    <a:pt x="0" y="6224"/>
                  </a:moveTo>
                  <a:cubicBezTo>
                    <a:pt x="0" y="2766"/>
                    <a:pt x="2651" y="0"/>
                    <a:pt x="5993" y="0"/>
                  </a:cubicBezTo>
                  <a:cubicBezTo>
                    <a:pt x="7492" y="0"/>
                    <a:pt x="8760" y="345"/>
                    <a:pt x="10028" y="1268"/>
                  </a:cubicBezTo>
                  <a:lnTo>
                    <a:pt x="16828" y="6108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3" y="12218"/>
                  </a:cubicBezTo>
                  <a:cubicBezTo>
                    <a:pt x="2651" y="12218"/>
                    <a:pt x="0" y="9567"/>
                    <a:pt x="0" y="6224"/>
                  </a:cubicBezTo>
                  <a:close/>
                  <a:moveTo>
                    <a:pt x="1960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60" y="79875"/>
                  </a:lnTo>
                  <a:lnTo>
                    <a:pt x="1960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49" name="Freeform: Shape 748">
              <a:extLst>
                <a:ext uri="{FF2B5EF4-FFF2-40B4-BE49-F238E27FC236}">
                  <a16:creationId xmlns:a16="http://schemas.microsoft.com/office/drawing/2014/main" id="{DDDAEEC6-6BDC-987A-06C8-1761EACF448A}"/>
                </a:ext>
              </a:extLst>
            </p:cNvPr>
            <p:cNvSpPr/>
            <p:nvPr/>
          </p:nvSpPr>
          <p:spPr>
            <a:xfrm>
              <a:off x="4910212" y="10201706"/>
              <a:ext cx="48524" cy="58783"/>
            </a:xfrm>
            <a:custGeom>
              <a:avLst/>
              <a:gdLst>
                <a:gd name="connsiteX0" fmla="*/ 30429 w 48524"/>
                <a:gd name="connsiteY0" fmla="*/ 50023 h 58783"/>
                <a:gd name="connsiteX1" fmla="*/ 48525 w 48524"/>
                <a:gd name="connsiteY1" fmla="*/ 43914 h 58783"/>
                <a:gd name="connsiteX2" fmla="*/ 48525 w 48524"/>
                <a:gd name="connsiteY2" fmla="*/ 53481 h 58783"/>
                <a:gd name="connsiteX3" fmla="*/ 29622 w 48524"/>
                <a:gd name="connsiteY3" fmla="*/ 58783 h 58783"/>
                <a:gd name="connsiteX4" fmla="*/ 0 w 48524"/>
                <a:gd name="connsiteY4" fmla="*/ 29392 h 58783"/>
                <a:gd name="connsiteX5" fmla="*/ 29737 w 48524"/>
                <a:gd name="connsiteY5" fmla="*/ 0 h 58783"/>
                <a:gd name="connsiteX6" fmla="*/ 47948 w 48524"/>
                <a:gd name="connsiteY6" fmla="*/ 5763 h 58783"/>
                <a:gd name="connsiteX7" fmla="*/ 47948 w 48524"/>
                <a:gd name="connsiteY7" fmla="*/ 16137 h 58783"/>
                <a:gd name="connsiteX8" fmla="*/ 30314 w 48524"/>
                <a:gd name="connsiteY8" fmla="*/ 8875 h 58783"/>
                <a:gd name="connsiteX9" fmla="*/ 9682 w 48524"/>
                <a:gd name="connsiteY9" fmla="*/ 29392 h 58783"/>
                <a:gd name="connsiteX10" fmla="*/ 30429 w 48524"/>
                <a:gd name="connsiteY10" fmla="*/ 5002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3">
                  <a:moveTo>
                    <a:pt x="30429" y="50023"/>
                  </a:moveTo>
                  <a:cubicBezTo>
                    <a:pt x="37344" y="50023"/>
                    <a:pt x="43568" y="48180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1"/>
                    <a:pt x="0" y="29392"/>
                  </a:cubicBezTo>
                  <a:cubicBezTo>
                    <a:pt x="0" y="12103"/>
                    <a:pt x="12448" y="0"/>
                    <a:pt x="29737" y="0"/>
                  </a:cubicBezTo>
                  <a:cubicBezTo>
                    <a:pt x="36653" y="0"/>
                    <a:pt x="42992" y="1960"/>
                    <a:pt x="47948" y="5763"/>
                  </a:cubicBezTo>
                  <a:lnTo>
                    <a:pt x="47948" y="16137"/>
                  </a:lnTo>
                  <a:cubicBezTo>
                    <a:pt x="43453" y="11411"/>
                    <a:pt x="37344" y="8875"/>
                    <a:pt x="30314" y="8875"/>
                  </a:cubicBezTo>
                  <a:cubicBezTo>
                    <a:pt x="18211" y="8875"/>
                    <a:pt x="9682" y="17289"/>
                    <a:pt x="9682" y="29392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50" name="Freeform: Shape 749">
              <a:extLst>
                <a:ext uri="{FF2B5EF4-FFF2-40B4-BE49-F238E27FC236}">
                  <a16:creationId xmlns:a16="http://schemas.microsoft.com/office/drawing/2014/main" id="{FE69B988-2BF6-3E9A-2274-3897FE8EF62C}"/>
                </a:ext>
              </a:extLst>
            </p:cNvPr>
            <p:cNvSpPr/>
            <p:nvPr/>
          </p:nvSpPr>
          <p:spPr>
            <a:xfrm>
              <a:off x="4973721" y="10173122"/>
              <a:ext cx="49792" cy="86445"/>
            </a:xfrm>
            <a:custGeom>
              <a:avLst/>
              <a:gdLst>
                <a:gd name="connsiteX0" fmla="*/ 18211 w 49792"/>
                <a:gd name="connsiteY0" fmla="*/ 58898 h 86445"/>
                <a:gd name="connsiteX1" fmla="*/ 9336 w 49792"/>
                <a:gd name="connsiteY1" fmla="*/ 68004 h 86445"/>
                <a:gd name="connsiteX2" fmla="*/ 9336 w 49792"/>
                <a:gd name="connsiteY2" fmla="*/ 86445 h 86445"/>
                <a:gd name="connsiteX3" fmla="*/ 0 w 49792"/>
                <a:gd name="connsiteY3" fmla="*/ 86445 h 86445"/>
                <a:gd name="connsiteX4" fmla="*/ 0 w 49792"/>
                <a:gd name="connsiteY4" fmla="*/ 0 h 86445"/>
                <a:gd name="connsiteX5" fmla="*/ 9336 w 49792"/>
                <a:gd name="connsiteY5" fmla="*/ 0 h 86445"/>
                <a:gd name="connsiteX6" fmla="*/ 9336 w 49792"/>
                <a:gd name="connsiteY6" fmla="*/ 56132 h 86445"/>
                <a:gd name="connsiteX7" fmla="*/ 35385 w 49792"/>
                <a:gd name="connsiteY7" fmla="*/ 29622 h 86445"/>
                <a:gd name="connsiteX8" fmla="*/ 46565 w 49792"/>
                <a:gd name="connsiteY8" fmla="*/ 29622 h 86445"/>
                <a:gd name="connsiteX9" fmla="*/ 24666 w 49792"/>
                <a:gd name="connsiteY9" fmla="*/ 51983 h 86445"/>
                <a:gd name="connsiteX10" fmla="*/ 49793 w 49792"/>
                <a:gd name="connsiteY10" fmla="*/ 86445 h 86445"/>
                <a:gd name="connsiteX11" fmla="*/ 38267 w 49792"/>
                <a:gd name="connsiteY11" fmla="*/ 86445 h 86445"/>
                <a:gd name="connsiteX12" fmla="*/ 18211 w 49792"/>
                <a:gd name="connsiteY12" fmla="*/ 58898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9792" h="86445">
                  <a:moveTo>
                    <a:pt x="18211" y="58898"/>
                  </a:moveTo>
                  <a:lnTo>
                    <a:pt x="9336" y="68004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56132"/>
                  </a:lnTo>
                  <a:lnTo>
                    <a:pt x="35385" y="29622"/>
                  </a:lnTo>
                  <a:lnTo>
                    <a:pt x="46565" y="29622"/>
                  </a:lnTo>
                  <a:lnTo>
                    <a:pt x="24666" y="51983"/>
                  </a:lnTo>
                  <a:lnTo>
                    <a:pt x="49793" y="86445"/>
                  </a:lnTo>
                  <a:lnTo>
                    <a:pt x="38267" y="86445"/>
                  </a:lnTo>
                  <a:lnTo>
                    <a:pt x="18211" y="58898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51" name="Freeform: Shape 750">
              <a:extLst>
                <a:ext uri="{FF2B5EF4-FFF2-40B4-BE49-F238E27FC236}">
                  <a16:creationId xmlns:a16="http://schemas.microsoft.com/office/drawing/2014/main" id="{791B43C9-7684-7441-77B9-16594E8BD7DA}"/>
                </a:ext>
              </a:extLst>
            </p:cNvPr>
            <p:cNvSpPr/>
            <p:nvPr/>
          </p:nvSpPr>
          <p:spPr>
            <a:xfrm>
              <a:off x="5029507" y="10201706"/>
              <a:ext cx="40341" cy="58783"/>
            </a:xfrm>
            <a:custGeom>
              <a:avLst/>
              <a:gdLst>
                <a:gd name="connsiteX0" fmla="*/ 19479 w 40341"/>
                <a:gd name="connsiteY0" fmla="*/ 51176 h 58783"/>
                <a:gd name="connsiteX1" fmla="*/ 30890 w 40341"/>
                <a:gd name="connsiteY1" fmla="*/ 43108 h 58783"/>
                <a:gd name="connsiteX2" fmla="*/ 25012 w 40341"/>
                <a:gd name="connsiteY2" fmla="*/ 35847 h 58783"/>
                <a:gd name="connsiteX3" fmla="*/ 11641 w 40341"/>
                <a:gd name="connsiteY3" fmla="*/ 30429 h 58783"/>
                <a:gd name="connsiteX4" fmla="*/ 807 w 40341"/>
                <a:gd name="connsiteY4" fmla="*/ 16137 h 58783"/>
                <a:gd name="connsiteX5" fmla="*/ 20401 w 40341"/>
                <a:gd name="connsiteY5" fmla="*/ 0 h 58783"/>
                <a:gd name="connsiteX6" fmla="*/ 37575 w 40341"/>
                <a:gd name="connsiteY6" fmla="*/ 5187 h 58783"/>
                <a:gd name="connsiteX7" fmla="*/ 37575 w 40341"/>
                <a:gd name="connsiteY7" fmla="*/ 14869 h 58783"/>
                <a:gd name="connsiteX8" fmla="*/ 20517 w 40341"/>
                <a:gd name="connsiteY8" fmla="*/ 7723 h 58783"/>
                <a:gd name="connsiteX9" fmla="*/ 10143 w 40341"/>
                <a:gd name="connsiteY9" fmla="*/ 15214 h 58783"/>
                <a:gd name="connsiteX10" fmla="*/ 16252 w 40341"/>
                <a:gd name="connsiteY10" fmla="*/ 22361 h 58783"/>
                <a:gd name="connsiteX11" fmla="*/ 29737 w 40341"/>
                <a:gd name="connsiteY11" fmla="*/ 27778 h 58783"/>
                <a:gd name="connsiteX12" fmla="*/ 40341 w 40341"/>
                <a:gd name="connsiteY12" fmla="*/ 41379 h 58783"/>
                <a:gd name="connsiteX13" fmla="*/ 19249 w 40341"/>
                <a:gd name="connsiteY13" fmla="*/ 58783 h 58783"/>
                <a:gd name="connsiteX14" fmla="*/ 0 w 40341"/>
                <a:gd name="connsiteY14" fmla="*/ 53136 h 58783"/>
                <a:gd name="connsiteX15" fmla="*/ 0 w 40341"/>
                <a:gd name="connsiteY15" fmla="*/ 42993 h 58783"/>
                <a:gd name="connsiteX16" fmla="*/ 19479 w 40341"/>
                <a:gd name="connsiteY16" fmla="*/ 51176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3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8"/>
                  </a:cubicBezTo>
                  <a:cubicBezTo>
                    <a:pt x="30890" y="39996"/>
                    <a:pt x="29276" y="37575"/>
                    <a:pt x="25012" y="35847"/>
                  </a:cubicBezTo>
                  <a:lnTo>
                    <a:pt x="11641" y="30429"/>
                  </a:lnTo>
                  <a:cubicBezTo>
                    <a:pt x="4611" y="27432"/>
                    <a:pt x="807" y="23398"/>
                    <a:pt x="807" y="16137"/>
                  </a:cubicBezTo>
                  <a:cubicBezTo>
                    <a:pt x="807" y="6225"/>
                    <a:pt x="8760" y="0"/>
                    <a:pt x="20401" y="0"/>
                  </a:cubicBezTo>
                  <a:cubicBezTo>
                    <a:pt x="26971" y="0"/>
                    <a:pt x="33195" y="1845"/>
                    <a:pt x="37575" y="5187"/>
                  </a:cubicBezTo>
                  <a:lnTo>
                    <a:pt x="37575" y="14869"/>
                  </a:lnTo>
                  <a:cubicBezTo>
                    <a:pt x="32389" y="10374"/>
                    <a:pt x="26164" y="7723"/>
                    <a:pt x="20517" y="7723"/>
                  </a:cubicBezTo>
                  <a:cubicBezTo>
                    <a:pt x="14408" y="7723"/>
                    <a:pt x="10143" y="10489"/>
                    <a:pt x="10143" y="15214"/>
                  </a:cubicBezTo>
                  <a:cubicBezTo>
                    <a:pt x="10143" y="18557"/>
                    <a:pt x="11757" y="20632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9"/>
                  </a:cubicBezTo>
                  <a:cubicBezTo>
                    <a:pt x="40341" y="52098"/>
                    <a:pt x="31697" y="58783"/>
                    <a:pt x="19249" y="58783"/>
                  </a:cubicBezTo>
                  <a:cubicBezTo>
                    <a:pt x="11757" y="58783"/>
                    <a:pt x="4956" y="56824"/>
                    <a:pt x="0" y="53136"/>
                  </a:cubicBezTo>
                  <a:lnTo>
                    <a:pt x="0" y="42993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52" name="Freeform: Shape 751">
              <a:extLst>
                <a:ext uri="{FF2B5EF4-FFF2-40B4-BE49-F238E27FC236}">
                  <a16:creationId xmlns:a16="http://schemas.microsoft.com/office/drawing/2014/main" id="{4C47E7AC-BAEF-C316-F9C1-261E09E5C2F3}"/>
                </a:ext>
              </a:extLst>
            </p:cNvPr>
            <p:cNvSpPr/>
            <p:nvPr/>
          </p:nvSpPr>
          <p:spPr>
            <a:xfrm>
              <a:off x="5108576" y="10179692"/>
              <a:ext cx="16827" cy="79875"/>
            </a:xfrm>
            <a:custGeom>
              <a:avLst/>
              <a:gdLst>
                <a:gd name="connsiteX0" fmla="*/ 0 w 16827"/>
                <a:gd name="connsiteY0" fmla="*/ 6224 h 79875"/>
                <a:gd name="connsiteX1" fmla="*/ 5993 w 16827"/>
                <a:gd name="connsiteY1" fmla="*/ 0 h 79875"/>
                <a:gd name="connsiteX2" fmla="*/ 10028 w 16827"/>
                <a:gd name="connsiteY2" fmla="*/ 1268 h 79875"/>
                <a:gd name="connsiteX3" fmla="*/ 16828 w 16827"/>
                <a:gd name="connsiteY3" fmla="*/ 6108 h 79875"/>
                <a:gd name="connsiteX4" fmla="*/ 10028 w 16827"/>
                <a:gd name="connsiteY4" fmla="*/ 10835 h 79875"/>
                <a:gd name="connsiteX5" fmla="*/ 5993 w 16827"/>
                <a:gd name="connsiteY5" fmla="*/ 12218 h 79875"/>
                <a:gd name="connsiteX6" fmla="*/ 0 w 16827"/>
                <a:gd name="connsiteY6" fmla="*/ 6224 h 79875"/>
                <a:gd name="connsiteX7" fmla="*/ 1960 w 16827"/>
                <a:gd name="connsiteY7" fmla="*/ 23052 h 79875"/>
                <a:gd name="connsiteX8" fmla="*/ 11411 w 16827"/>
                <a:gd name="connsiteY8" fmla="*/ 23052 h 79875"/>
                <a:gd name="connsiteX9" fmla="*/ 11411 w 16827"/>
                <a:gd name="connsiteY9" fmla="*/ 79875 h 79875"/>
                <a:gd name="connsiteX10" fmla="*/ 1960 w 16827"/>
                <a:gd name="connsiteY10" fmla="*/ 79875 h 79875"/>
                <a:gd name="connsiteX11" fmla="*/ 1960 w 16827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7" h="79875">
                  <a:moveTo>
                    <a:pt x="0" y="6224"/>
                  </a:moveTo>
                  <a:cubicBezTo>
                    <a:pt x="0" y="2766"/>
                    <a:pt x="2651" y="0"/>
                    <a:pt x="5993" y="0"/>
                  </a:cubicBezTo>
                  <a:cubicBezTo>
                    <a:pt x="7492" y="0"/>
                    <a:pt x="8760" y="345"/>
                    <a:pt x="10028" y="1268"/>
                  </a:cubicBezTo>
                  <a:lnTo>
                    <a:pt x="16828" y="6108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3" y="12218"/>
                  </a:cubicBezTo>
                  <a:cubicBezTo>
                    <a:pt x="2651" y="12218"/>
                    <a:pt x="0" y="9567"/>
                    <a:pt x="0" y="6224"/>
                  </a:cubicBezTo>
                  <a:close/>
                  <a:moveTo>
                    <a:pt x="1960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60" y="79875"/>
                  </a:lnTo>
                  <a:lnTo>
                    <a:pt x="1960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53" name="Freeform: Shape 752">
              <a:extLst>
                <a:ext uri="{FF2B5EF4-FFF2-40B4-BE49-F238E27FC236}">
                  <a16:creationId xmlns:a16="http://schemas.microsoft.com/office/drawing/2014/main" id="{3A85A1C5-ED90-902D-3133-373D876FD3CF}"/>
                </a:ext>
              </a:extLst>
            </p:cNvPr>
            <p:cNvSpPr/>
            <p:nvPr/>
          </p:nvSpPr>
          <p:spPr>
            <a:xfrm>
              <a:off x="5139004" y="10201706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8 h 57860"/>
                <a:gd name="connsiteX3" fmla="*/ 9336 w 50945"/>
                <a:gd name="connsiteY3" fmla="*/ 1038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1 w 50945"/>
                <a:gd name="connsiteY10" fmla="*/ 9106 h 57860"/>
                <a:gd name="connsiteX11" fmla="*/ 9336 w 50945"/>
                <a:gd name="connsiteY11" fmla="*/ 29392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1" y="9106"/>
                  </a:cubicBezTo>
                  <a:cubicBezTo>
                    <a:pt x="16252" y="9106"/>
                    <a:pt x="9336" y="18096"/>
                    <a:pt x="9336" y="29392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54" name="Freeform: Shape 753">
              <a:extLst>
                <a:ext uri="{FF2B5EF4-FFF2-40B4-BE49-F238E27FC236}">
                  <a16:creationId xmlns:a16="http://schemas.microsoft.com/office/drawing/2014/main" id="{BE33E0F8-0F17-761C-4495-26CE78E76B66}"/>
                </a:ext>
              </a:extLst>
            </p:cNvPr>
            <p:cNvSpPr/>
            <p:nvPr/>
          </p:nvSpPr>
          <p:spPr>
            <a:xfrm>
              <a:off x="5234440" y="10201706"/>
              <a:ext cx="58782" cy="86676"/>
            </a:xfrm>
            <a:custGeom>
              <a:avLst/>
              <a:gdLst>
                <a:gd name="connsiteX0" fmla="*/ 9336 w 58782"/>
                <a:gd name="connsiteY0" fmla="*/ 47026 h 86676"/>
                <a:gd name="connsiteX1" fmla="*/ 9336 w 58782"/>
                <a:gd name="connsiteY1" fmla="*/ 86676 h 86676"/>
                <a:gd name="connsiteX2" fmla="*/ 0 w 58782"/>
                <a:gd name="connsiteY2" fmla="*/ 86676 h 86676"/>
                <a:gd name="connsiteX3" fmla="*/ 0 w 58782"/>
                <a:gd name="connsiteY3" fmla="*/ 1038 h 86676"/>
                <a:gd name="connsiteX4" fmla="*/ 9336 w 58782"/>
                <a:gd name="connsiteY4" fmla="*/ 1038 h 86676"/>
                <a:gd name="connsiteX5" fmla="*/ 9336 w 58782"/>
                <a:gd name="connsiteY5" fmla="*/ 11872 h 86676"/>
                <a:gd name="connsiteX6" fmla="*/ 30198 w 58782"/>
                <a:gd name="connsiteY6" fmla="*/ 0 h 86676"/>
                <a:gd name="connsiteX7" fmla="*/ 58783 w 58782"/>
                <a:gd name="connsiteY7" fmla="*/ 29277 h 86676"/>
                <a:gd name="connsiteX8" fmla="*/ 30198 w 58782"/>
                <a:gd name="connsiteY8" fmla="*/ 58783 h 86676"/>
                <a:gd name="connsiteX9" fmla="*/ 9336 w 58782"/>
                <a:gd name="connsiteY9" fmla="*/ 47026 h 86676"/>
                <a:gd name="connsiteX10" fmla="*/ 29391 w 58782"/>
                <a:gd name="connsiteY10" fmla="*/ 8875 h 86676"/>
                <a:gd name="connsiteX11" fmla="*/ 9336 w 58782"/>
                <a:gd name="connsiteY11" fmla="*/ 29392 h 86676"/>
                <a:gd name="connsiteX12" fmla="*/ 29391 w 58782"/>
                <a:gd name="connsiteY12" fmla="*/ 50023 h 86676"/>
                <a:gd name="connsiteX13" fmla="*/ 49101 w 58782"/>
                <a:gd name="connsiteY13" fmla="*/ 29392 h 86676"/>
                <a:gd name="connsiteX14" fmla="*/ 29391 w 58782"/>
                <a:gd name="connsiteY14" fmla="*/ 8875 h 86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6676">
                  <a:moveTo>
                    <a:pt x="9336" y="47026"/>
                  </a:moveTo>
                  <a:lnTo>
                    <a:pt x="9336" y="86676"/>
                  </a:lnTo>
                  <a:lnTo>
                    <a:pt x="0" y="86676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872"/>
                  </a:lnTo>
                  <a:cubicBezTo>
                    <a:pt x="13601" y="4611"/>
                    <a:pt x="21093" y="0"/>
                    <a:pt x="30198" y="0"/>
                  </a:cubicBezTo>
                  <a:cubicBezTo>
                    <a:pt x="46680" y="0"/>
                    <a:pt x="58783" y="12333"/>
                    <a:pt x="58783" y="29277"/>
                  </a:cubicBezTo>
                  <a:cubicBezTo>
                    <a:pt x="58783" y="46220"/>
                    <a:pt x="46680" y="58783"/>
                    <a:pt x="30198" y="58783"/>
                  </a:cubicBezTo>
                  <a:cubicBezTo>
                    <a:pt x="21093" y="58783"/>
                    <a:pt x="13601" y="54288"/>
                    <a:pt x="9336" y="47026"/>
                  </a:cubicBezTo>
                  <a:close/>
                  <a:moveTo>
                    <a:pt x="29391" y="8875"/>
                  </a:moveTo>
                  <a:cubicBezTo>
                    <a:pt x="17750" y="8875"/>
                    <a:pt x="9336" y="17520"/>
                    <a:pt x="9336" y="29392"/>
                  </a:cubicBezTo>
                  <a:cubicBezTo>
                    <a:pt x="9336" y="41263"/>
                    <a:pt x="17750" y="50023"/>
                    <a:pt x="29391" y="50023"/>
                  </a:cubicBezTo>
                  <a:cubicBezTo>
                    <a:pt x="41033" y="50023"/>
                    <a:pt x="49101" y="41379"/>
                    <a:pt x="49101" y="29392"/>
                  </a:cubicBezTo>
                  <a:cubicBezTo>
                    <a:pt x="49101" y="17404"/>
                    <a:pt x="40802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55" name="Freeform: Shape 754">
              <a:extLst>
                <a:ext uri="{FF2B5EF4-FFF2-40B4-BE49-F238E27FC236}">
                  <a16:creationId xmlns:a16="http://schemas.microsoft.com/office/drawing/2014/main" id="{D7C15DB9-D2E2-DA38-4F17-5ED685A60F3F}"/>
                </a:ext>
              </a:extLst>
            </p:cNvPr>
            <p:cNvSpPr/>
            <p:nvPr/>
          </p:nvSpPr>
          <p:spPr>
            <a:xfrm>
              <a:off x="5305786" y="10202744"/>
              <a:ext cx="50138" cy="57745"/>
            </a:xfrm>
            <a:custGeom>
              <a:avLst/>
              <a:gdLst>
                <a:gd name="connsiteX0" fmla="*/ 40802 w 50138"/>
                <a:gd name="connsiteY0" fmla="*/ 0 h 57745"/>
                <a:gd name="connsiteX1" fmla="*/ 50138 w 50138"/>
                <a:gd name="connsiteY1" fmla="*/ 0 h 57745"/>
                <a:gd name="connsiteX2" fmla="*/ 50138 w 50138"/>
                <a:gd name="connsiteY2" fmla="*/ 31812 h 57745"/>
                <a:gd name="connsiteX3" fmla="*/ 25127 w 50138"/>
                <a:gd name="connsiteY3" fmla="*/ 57746 h 57745"/>
                <a:gd name="connsiteX4" fmla="*/ 0 w 50138"/>
                <a:gd name="connsiteY4" fmla="*/ 31812 h 57745"/>
                <a:gd name="connsiteX5" fmla="*/ 0 w 50138"/>
                <a:gd name="connsiteY5" fmla="*/ 0 h 57745"/>
                <a:gd name="connsiteX6" fmla="*/ 9336 w 50138"/>
                <a:gd name="connsiteY6" fmla="*/ 0 h 57745"/>
                <a:gd name="connsiteX7" fmla="*/ 9336 w 50138"/>
                <a:gd name="connsiteY7" fmla="*/ 32734 h 57745"/>
                <a:gd name="connsiteX8" fmla="*/ 25127 w 50138"/>
                <a:gd name="connsiteY8" fmla="*/ 48986 h 57745"/>
                <a:gd name="connsiteX9" fmla="*/ 40802 w 50138"/>
                <a:gd name="connsiteY9" fmla="*/ 32734 h 57745"/>
                <a:gd name="connsiteX10" fmla="*/ 40802 w 50138"/>
                <a:gd name="connsiteY10" fmla="*/ 0 h 57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0138" h="57745">
                  <a:moveTo>
                    <a:pt x="40802" y="0"/>
                  </a:moveTo>
                  <a:lnTo>
                    <a:pt x="50138" y="0"/>
                  </a:lnTo>
                  <a:lnTo>
                    <a:pt x="50138" y="31812"/>
                  </a:lnTo>
                  <a:cubicBezTo>
                    <a:pt x="50138" y="47948"/>
                    <a:pt x="40341" y="57746"/>
                    <a:pt x="25127" y="57746"/>
                  </a:cubicBezTo>
                  <a:cubicBezTo>
                    <a:pt x="9913" y="57746"/>
                    <a:pt x="0" y="47948"/>
                    <a:pt x="0" y="31812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32734"/>
                  </a:lnTo>
                  <a:cubicBezTo>
                    <a:pt x="9336" y="43568"/>
                    <a:pt x="15791" y="48986"/>
                    <a:pt x="25127" y="48986"/>
                  </a:cubicBezTo>
                  <a:cubicBezTo>
                    <a:pt x="34463" y="48986"/>
                    <a:pt x="40802" y="43568"/>
                    <a:pt x="40802" y="32734"/>
                  </a:cubicBezTo>
                  <a:lnTo>
                    <a:pt x="40802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56" name="Freeform: Shape 755">
              <a:extLst>
                <a:ext uri="{FF2B5EF4-FFF2-40B4-BE49-F238E27FC236}">
                  <a16:creationId xmlns:a16="http://schemas.microsoft.com/office/drawing/2014/main" id="{1D6627FE-42CE-AA7F-3F5E-B46207799B35}"/>
                </a:ext>
              </a:extLst>
            </p:cNvPr>
            <p:cNvSpPr/>
            <p:nvPr/>
          </p:nvSpPr>
          <p:spPr>
            <a:xfrm>
              <a:off x="5373444" y="10173122"/>
              <a:ext cx="58782" cy="87367"/>
            </a:xfrm>
            <a:custGeom>
              <a:avLst/>
              <a:gdLst>
                <a:gd name="connsiteX0" fmla="*/ 30198 w 58782"/>
                <a:gd name="connsiteY0" fmla="*/ 87368 h 87367"/>
                <a:gd name="connsiteX1" fmla="*/ 9336 w 58782"/>
                <a:gd name="connsiteY1" fmla="*/ 75611 h 87367"/>
                <a:gd name="connsiteX2" fmla="*/ 9336 w 58782"/>
                <a:gd name="connsiteY2" fmla="*/ 86445 h 87367"/>
                <a:gd name="connsiteX3" fmla="*/ 0 w 58782"/>
                <a:gd name="connsiteY3" fmla="*/ 86445 h 87367"/>
                <a:gd name="connsiteX4" fmla="*/ 0 w 58782"/>
                <a:gd name="connsiteY4" fmla="*/ 0 h 87367"/>
                <a:gd name="connsiteX5" fmla="*/ 9336 w 58782"/>
                <a:gd name="connsiteY5" fmla="*/ 0 h 87367"/>
                <a:gd name="connsiteX6" fmla="*/ 9336 w 58782"/>
                <a:gd name="connsiteY6" fmla="*/ 40341 h 87367"/>
                <a:gd name="connsiteX7" fmla="*/ 30198 w 58782"/>
                <a:gd name="connsiteY7" fmla="*/ 28584 h 87367"/>
                <a:gd name="connsiteX8" fmla="*/ 58783 w 58782"/>
                <a:gd name="connsiteY8" fmla="*/ 57861 h 87367"/>
                <a:gd name="connsiteX9" fmla="*/ 30198 w 58782"/>
                <a:gd name="connsiteY9" fmla="*/ 87368 h 87367"/>
                <a:gd name="connsiteX10" fmla="*/ 49101 w 58782"/>
                <a:gd name="connsiteY10" fmla="*/ 57976 h 87367"/>
                <a:gd name="connsiteX11" fmla="*/ 29391 w 58782"/>
                <a:gd name="connsiteY11" fmla="*/ 37460 h 87367"/>
                <a:gd name="connsiteX12" fmla="*/ 9336 w 58782"/>
                <a:gd name="connsiteY12" fmla="*/ 57976 h 87367"/>
                <a:gd name="connsiteX13" fmla="*/ 29391 w 58782"/>
                <a:gd name="connsiteY13" fmla="*/ 78608 h 87367"/>
                <a:gd name="connsiteX14" fmla="*/ 49101 w 58782"/>
                <a:gd name="connsiteY14" fmla="*/ 57976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30198" y="87368"/>
                  </a:moveTo>
                  <a:cubicBezTo>
                    <a:pt x="21093" y="87368"/>
                    <a:pt x="13601" y="82872"/>
                    <a:pt x="9336" y="75611"/>
                  </a:cubicBez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341"/>
                  </a:lnTo>
                  <a:cubicBezTo>
                    <a:pt x="13601" y="33080"/>
                    <a:pt x="21093" y="28584"/>
                    <a:pt x="30198" y="28584"/>
                  </a:cubicBezTo>
                  <a:cubicBezTo>
                    <a:pt x="46796" y="28584"/>
                    <a:pt x="58783" y="40917"/>
                    <a:pt x="58783" y="57861"/>
                  </a:cubicBezTo>
                  <a:cubicBezTo>
                    <a:pt x="58783" y="74804"/>
                    <a:pt x="46796" y="87368"/>
                    <a:pt x="30198" y="87368"/>
                  </a:cubicBezTo>
                  <a:close/>
                  <a:moveTo>
                    <a:pt x="49101" y="57976"/>
                  </a:moveTo>
                  <a:cubicBezTo>
                    <a:pt x="49101" y="46104"/>
                    <a:pt x="40802" y="37460"/>
                    <a:pt x="29391" y="37460"/>
                  </a:cubicBezTo>
                  <a:cubicBezTo>
                    <a:pt x="17981" y="37460"/>
                    <a:pt x="9336" y="46104"/>
                    <a:pt x="9336" y="57976"/>
                  </a:cubicBezTo>
                  <a:cubicBezTo>
                    <a:pt x="9336" y="69848"/>
                    <a:pt x="17750" y="78608"/>
                    <a:pt x="29391" y="78608"/>
                  </a:cubicBezTo>
                  <a:cubicBezTo>
                    <a:pt x="41033" y="78608"/>
                    <a:pt x="49101" y="69963"/>
                    <a:pt x="49101" y="579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57" name="Freeform: Shape 756">
              <a:extLst>
                <a:ext uri="{FF2B5EF4-FFF2-40B4-BE49-F238E27FC236}">
                  <a16:creationId xmlns:a16="http://schemas.microsoft.com/office/drawing/2014/main" id="{5456720C-8F07-A033-1559-7EAB56ED1B61}"/>
                </a:ext>
              </a:extLst>
            </p:cNvPr>
            <p:cNvSpPr/>
            <p:nvPr/>
          </p:nvSpPr>
          <p:spPr>
            <a:xfrm>
              <a:off x="5446980" y="10173122"/>
              <a:ext cx="9336" cy="86445"/>
            </a:xfrm>
            <a:custGeom>
              <a:avLst/>
              <a:gdLst>
                <a:gd name="connsiteX0" fmla="*/ 0 w 9336"/>
                <a:gd name="connsiteY0" fmla="*/ 0 h 86445"/>
                <a:gd name="connsiteX1" fmla="*/ 9336 w 9336"/>
                <a:gd name="connsiteY1" fmla="*/ 0 h 86445"/>
                <a:gd name="connsiteX2" fmla="*/ 9336 w 9336"/>
                <a:gd name="connsiteY2" fmla="*/ 86445 h 86445"/>
                <a:gd name="connsiteX3" fmla="*/ 0 w 9336"/>
                <a:gd name="connsiteY3" fmla="*/ 86445 h 86445"/>
                <a:gd name="connsiteX4" fmla="*/ 0 w 9336"/>
                <a:gd name="connsiteY4" fmla="*/ 0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" h="86445">
                  <a:moveTo>
                    <a:pt x="0" y="0"/>
                  </a:moveTo>
                  <a:lnTo>
                    <a:pt x="9336" y="0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58" name="Freeform: Shape 757">
              <a:extLst>
                <a:ext uri="{FF2B5EF4-FFF2-40B4-BE49-F238E27FC236}">
                  <a16:creationId xmlns:a16="http://schemas.microsoft.com/office/drawing/2014/main" id="{C6B0F001-3EA5-62CF-67A8-93DA9C91C51F}"/>
                </a:ext>
              </a:extLst>
            </p:cNvPr>
            <p:cNvSpPr/>
            <p:nvPr/>
          </p:nvSpPr>
          <p:spPr>
            <a:xfrm>
              <a:off x="5473375" y="10179692"/>
              <a:ext cx="16827" cy="79875"/>
            </a:xfrm>
            <a:custGeom>
              <a:avLst/>
              <a:gdLst>
                <a:gd name="connsiteX0" fmla="*/ 0 w 16827"/>
                <a:gd name="connsiteY0" fmla="*/ 6224 h 79875"/>
                <a:gd name="connsiteX1" fmla="*/ 5994 w 16827"/>
                <a:gd name="connsiteY1" fmla="*/ 0 h 79875"/>
                <a:gd name="connsiteX2" fmla="*/ 10028 w 16827"/>
                <a:gd name="connsiteY2" fmla="*/ 1268 h 79875"/>
                <a:gd name="connsiteX3" fmla="*/ 16828 w 16827"/>
                <a:gd name="connsiteY3" fmla="*/ 6108 h 79875"/>
                <a:gd name="connsiteX4" fmla="*/ 10028 w 16827"/>
                <a:gd name="connsiteY4" fmla="*/ 10835 h 79875"/>
                <a:gd name="connsiteX5" fmla="*/ 5994 w 16827"/>
                <a:gd name="connsiteY5" fmla="*/ 12218 h 79875"/>
                <a:gd name="connsiteX6" fmla="*/ 0 w 16827"/>
                <a:gd name="connsiteY6" fmla="*/ 6224 h 79875"/>
                <a:gd name="connsiteX7" fmla="*/ 1960 w 16827"/>
                <a:gd name="connsiteY7" fmla="*/ 23052 h 79875"/>
                <a:gd name="connsiteX8" fmla="*/ 11411 w 16827"/>
                <a:gd name="connsiteY8" fmla="*/ 23052 h 79875"/>
                <a:gd name="connsiteX9" fmla="*/ 11411 w 16827"/>
                <a:gd name="connsiteY9" fmla="*/ 79875 h 79875"/>
                <a:gd name="connsiteX10" fmla="*/ 1960 w 16827"/>
                <a:gd name="connsiteY10" fmla="*/ 79875 h 79875"/>
                <a:gd name="connsiteX11" fmla="*/ 1960 w 16827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7" h="79875">
                  <a:moveTo>
                    <a:pt x="0" y="6224"/>
                  </a:moveTo>
                  <a:cubicBezTo>
                    <a:pt x="0" y="2766"/>
                    <a:pt x="2651" y="0"/>
                    <a:pt x="5994" y="0"/>
                  </a:cubicBezTo>
                  <a:cubicBezTo>
                    <a:pt x="7492" y="0"/>
                    <a:pt x="8760" y="345"/>
                    <a:pt x="10028" y="1268"/>
                  </a:cubicBezTo>
                  <a:lnTo>
                    <a:pt x="16828" y="6108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4" y="12218"/>
                  </a:cubicBezTo>
                  <a:cubicBezTo>
                    <a:pt x="2651" y="12218"/>
                    <a:pt x="0" y="9567"/>
                    <a:pt x="0" y="6224"/>
                  </a:cubicBezTo>
                  <a:close/>
                  <a:moveTo>
                    <a:pt x="1960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60" y="79875"/>
                  </a:lnTo>
                  <a:lnTo>
                    <a:pt x="1960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59" name="Freeform: Shape 758">
              <a:extLst>
                <a:ext uri="{FF2B5EF4-FFF2-40B4-BE49-F238E27FC236}">
                  <a16:creationId xmlns:a16="http://schemas.microsoft.com/office/drawing/2014/main" id="{E9EB8358-7E2A-90B9-0840-D607586F8DB3}"/>
                </a:ext>
              </a:extLst>
            </p:cNvPr>
            <p:cNvSpPr/>
            <p:nvPr/>
          </p:nvSpPr>
          <p:spPr>
            <a:xfrm>
              <a:off x="5499424" y="10201706"/>
              <a:ext cx="48524" cy="58783"/>
            </a:xfrm>
            <a:custGeom>
              <a:avLst/>
              <a:gdLst>
                <a:gd name="connsiteX0" fmla="*/ 30429 w 48524"/>
                <a:gd name="connsiteY0" fmla="*/ 50023 h 58783"/>
                <a:gd name="connsiteX1" fmla="*/ 48525 w 48524"/>
                <a:gd name="connsiteY1" fmla="*/ 43914 h 58783"/>
                <a:gd name="connsiteX2" fmla="*/ 48525 w 48524"/>
                <a:gd name="connsiteY2" fmla="*/ 53481 h 58783"/>
                <a:gd name="connsiteX3" fmla="*/ 29622 w 48524"/>
                <a:gd name="connsiteY3" fmla="*/ 58783 h 58783"/>
                <a:gd name="connsiteX4" fmla="*/ 0 w 48524"/>
                <a:gd name="connsiteY4" fmla="*/ 29392 h 58783"/>
                <a:gd name="connsiteX5" fmla="*/ 29737 w 48524"/>
                <a:gd name="connsiteY5" fmla="*/ 0 h 58783"/>
                <a:gd name="connsiteX6" fmla="*/ 47948 w 48524"/>
                <a:gd name="connsiteY6" fmla="*/ 5763 h 58783"/>
                <a:gd name="connsiteX7" fmla="*/ 47948 w 48524"/>
                <a:gd name="connsiteY7" fmla="*/ 16137 h 58783"/>
                <a:gd name="connsiteX8" fmla="*/ 30314 w 48524"/>
                <a:gd name="connsiteY8" fmla="*/ 8875 h 58783"/>
                <a:gd name="connsiteX9" fmla="*/ 9682 w 48524"/>
                <a:gd name="connsiteY9" fmla="*/ 29392 h 58783"/>
                <a:gd name="connsiteX10" fmla="*/ 30429 w 48524"/>
                <a:gd name="connsiteY10" fmla="*/ 5002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3">
                  <a:moveTo>
                    <a:pt x="30429" y="50023"/>
                  </a:moveTo>
                  <a:cubicBezTo>
                    <a:pt x="37344" y="50023"/>
                    <a:pt x="43568" y="48180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1"/>
                    <a:pt x="0" y="29392"/>
                  </a:cubicBezTo>
                  <a:cubicBezTo>
                    <a:pt x="0" y="12103"/>
                    <a:pt x="12448" y="0"/>
                    <a:pt x="29737" y="0"/>
                  </a:cubicBezTo>
                  <a:cubicBezTo>
                    <a:pt x="36653" y="0"/>
                    <a:pt x="42992" y="1960"/>
                    <a:pt x="47948" y="5763"/>
                  </a:cubicBezTo>
                  <a:lnTo>
                    <a:pt x="47948" y="16137"/>
                  </a:lnTo>
                  <a:cubicBezTo>
                    <a:pt x="43453" y="11411"/>
                    <a:pt x="37344" y="8875"/>
                    <a:pt x="30314" y="8875"/>
                  </a:cubicBezTo>
                  <a:cubicBezTo>
                    <a:pt x="18211" y="8875"/>
                    <a:pt x="9682" y="17289"/>
                    <a:pt x="9682" y="29392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60" name="Freeform: Shape 759">
              <a:extLst>
                <a:ext uri="{FF2B5EF4-FFF2-40B4-BE49-F238E27FC236}">
                  <a16:creationId xmlns:a16="http://schemas.microsoft.com/office/drawing/2014/main" id="{C6E0F00D-58BB-8975-115B-57793494603E}"/>
                </a:ext>
              </a:extLst>
            </p:cNvPr>
            <p:cNvSpPr/>
            <p:nvPr/>
          </p:nvSpPr>
          <p:spPr>
            <a:xfrm>
              <a:off x="5589442" y="10201706"/>
              <a:ext cx="58782" cy="86676"/>
            </a:xfrm>
            <a:custGeom>
              <a:avLst/>
              <a:gdLst>
                <a:gd name="connsiteX0" fmla="*/ 9336 w 58782"/>
                <a:gd name="connsiteY0" fmla="*/ 47026 h 86676"/>
                <a:gd name="connsiteX1" fmla="*/ 9336 w 58782"/>
                <a:gd name="connsiteY1" fmla="*/ 86676 h 86676"/>
                <a:gd name="connsiteX2" fmla="*/ 0 w 58782"/>
                <a:gd name="connsiteY2" fmla="*/ 86676 h 86676"/>
                <a:gd name="connsiteX3" fmla="*/ 0 w 58782"/>
                <a:gd name="connsiteY3" fmla="*/ 1038 h 86676"/>
                <a:gd name="connsiteX4" fmla="*/ 9336 w 58782"/>
                <a:gd name="connsiteY4" fmla="*/ 1038 h 86676"/>
                <a:gd name="connsiteX5" fmla="*/ 9336 w 58782"/>
                <a:gd name="connsiteY5" fmla="*/ 11872 h 86676"/>
                <a:gd name="connsiteX6" fmla="*/ 30198 w 58782"/>
                <a:gd name="connsiteY6" fmla="*/ 0 h 86676"/>
                <a:gd name="connsiteX7" fmla="*/ 58783 w 58782"/>
                <a:gd name="connsiteY7" fmla="*/ 29277 h 86676"/>
                <a:gd name="connsiteX8" fmla="*/ 30198 w 58782"/>
                <a:gd name="connsiteY8" fmla="*/ 58783 h 86676"/>
                <a:gd name="connsiteX9" fmla="*/ 9336 w 58782"/>
                <a:gd name="connsiteY9" fmla="*/ 47026 h 86676"/>
                <a:gd name="connsiteX10" fmla="*/ 29391 w 58782"/>
                <a:gd name="connsiteY10" fmla="*/ 8875 h 86676"/>
                <a:gd name="connsiteX11" fmla="*/ 9336 w 58782"/>
                <a:gd name="connsiteY11" fmla="*/ 29392 h 86676"/>
                <a:gd name="connsiteX12" fmla="*/ 29391 w 58782"/>
                <a:gd name="connsiteY12" fmla="*/ 50023 h 86676"/>
                <a:gd name="connsiteX13" fmla="*/ 49101 w 58782"/>
                <a:gd name="connsiteY13" fmla="*/ 29392 h 86676"/>
                <a:gd name="connsiteX14" fmla="*/ 29391 w 58782"/>
                <a:gd name="connsiteY14" fmla="*/ 8875 h 86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6676">
                  <a:moveTo>
                    <a:pt x="9336" y="47026"/>
                  </a:moveTo>
                  <a:lnTo>
                    <a:pt x="9336" y="86676"/>
                  </a:lnTo>
                  <a:lnTo>
                    <a:pt x="0" y="86676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872"/>
                  </a:lnTo>
                  <a:cubicBezTo>
                    <a:pt x="13601" y="4611"/>
                    <a:pt x="21093" y="0"/>
                    <a:pt x="30198" y="0"/>
                  </a:cubicBezTo>
                  <a:cubicBezTo>
                    <a:pt x="46680" y="0"/>
                    <a:pt x="58783" y="12333"/>
                    <a:pt x="58783" y="29277"/>
                  </a:cubicBezTo>
                  <a:cubicBezTo>
                    <a:pt x="58783" y="46220"/>
                    <a:pt x="46680" y="58783"/>
                    <a:pt x="30198" y="58783"/>
                  </a:cubicBezTo>
                  <a:cubicBezTo>
                    <a:pt x="21093" y="58783"/>
                    <a:pt x="13601" y="54288"/>
                    <a:pt x="9336" y="47026"/>
                  </a:cubicBezTo>
                  <a:close/>
                  <a:moveTo>
                    <a:pt x="29391" y="8875"/>
                  </a:moveTo>
                  <a:cubicBezTo>
                    <a:pt x="17750" y="8875"/>
                    <a:pt x="9336" y="17520"/>
                    <a:pt x="9336" y="29392"/>
                  </a:cubicBezTo>
                  <a:cubicBezTo>
                    <a:pt x="9336" y="41263"/>
                    <a:pt x="17750" y="50023"/>
                    <a:pt x="29391" y="50023"/>
                  </a:cubicBezTo>
                  <a:cubicBezTo>
                    <a:pt x="41033" y="50023"/>
                    <a:pt x="49101" y="41379"/>
                    <a:pt x="49101" y="29392"/>
                  </a:cubicBezTo>
                  <a:cubicBezTo>
                    <a:pt x="49101" y="17404"/>
                    <a:pt x="40802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61" name="Freeform: Shape 760">
              <a:extLst>
                <a:ext uri="{FF2B5EF4-FFF2-40B4-BE49-F238E27FC236}">
                  <a16:creationId xmlns:a16="http://schemas.microsoft.com/office/drawing/2014/main" id="{162E077D-D1A1-9E49-0412-475456702E89}"/>
                </a:ext>
              </a:extLst>
            </p:cNvPr>
            <p:cNvSpPr/>
            <p:nvPr/>
          </p:nvSpPr>
          <p:spPr>
            <a:xfrm>
              <a:off x="5662979" y="10173122"/>
              <a:ext cx="9336" cy="86445"/>
            </a:xfrm>
            <a:custGeom>
              <a:avLst/>
              <a:gdLst>
                <a:gd name="connsiteX0" fmla="*/ 0 w 9336"/>
                <a:gd name="connsiteY0" fmla="*/ 0 h 86445"/>
                <a:gd name="connsiteX1" fmla="*/ 9336 w 9336"/>
                <a:gd name="connsiteY1" fmla="*/ 0 h 86445"/>
                <a:gd name="connsiteX2" fmla="*/ 9336 w 9336"/>
                <a:gd name="connsiteY2" fmla="*/ 86445 h 86445"/>
                <a:gd name="connsiteX3" fmla="*/ 0 w 9336"/>
                <a:gd name="connsiteY3" fmla="*/ 86445 h 86445"/>
                <a:gd name="connsiteX4" fmla="*/ 0 w 9336"/>
                <a:gd name="connsiteY4" fmla="*/ 0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" h="86445">
                  <a:moveTo>
                    <a:pt x="0" y="0"/>
                  </a:moveTo>
                  <a:lnTo>
                    <a:pt x="9336" y="0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62" name="Freeform: Shape 761">
              <a:extLst>
                <a:ext uri="{FF2B5EF4-FFF2-40B4-BE49-F238E27FC236}">
                  <a16:creationId xmlns:a16="http://schemas.microsoft.com/office/drawing/2014/main" id="{6C1DBB9D-7658-3C0D-0191-996BE945ABBF}"/>
                </a:ext>
              </a:extLst>
            </p:cNvPr>
            <p:cNvSpPr/>
            <p:nvPr/>
          </p:nvSpPr>
          <p:spPr>
            <a:xfrm>
              <a:off x="5687068" y="10201706"/>
              <a:ext cx="58782" cy="58783"/>
            </a:xfrm>
            <a:custGeom>
              <a:avLst/>
              <a:gdLst>
                <a:gd name="connsiteX0" fmla="*/ 49331 w 58782"/>
                <a:gd name="connsiteY0" fmla="*/ 47257 h 58783"/>
                <a:gd name="connsiteX1" fmla="*/ 28585 w 58782"/>
                <a:gd name="connsiteY1" fmla="*/ 58783 h 58783"/>
                <a:gd name="connsiteX2" fmla="*/ 0 w 58782"/>
                <a:gd name="connsiteY2" fmla="*/ 29737 h 58783"/>
                <a:gd name="connsiteX3" fmla="*/ 28585 w 58782"/>
                <a:gd name="connsiteY3" fmla="*/ 0 h 58783"/>
                <a:gd name="connsiteX4" fmla="*/ 49331 w 58782"/>
                <a:gd name="connsiteY4" fmla="*/ 11757 h 58783"/>
                <a:gd name="connsiteX5" fmla="*/ 49331 w 58782"/>
                <a:gd name="connsiteY5" fmla="*/ 1038 h 58783"/>
                <a:gd name="connsiteX6" fmla="*/ 58783 w 58782"/>
                <a:gd name="connsiteY6" fmla="*/ 1038 h 58783"/>
                <a:gd name="connsiteX7" fmla="*/ 58783 w 58782"/>
                <a:gd name="connsiteY7" fmla="*/ 57861 h 58783"/>
                <a:gd name="connsiteX8" fmla="*/ 49331 w 58782"/>
                <a:gd name="connsiteY8" fmla="*/ 57861 h 58783"/>
                <a:gd name="connsiteX9" fmla="*/ 49331 w 58782"/>
                <a:gd name="connsiteY9" fmla="*/ 47257 h 58783"/>
                <a:gd name="connsiteX10" fmla="*/ 9682 w 58782"/>
                <a:gd name="connsiteY10" fmla="*/ 29622 h 58783"/>
                <a:gd name="connsiteX11" fmla="*/ 29391 w 58782"/>
                <a:gd name="connsiteY11" fmla="*/ 50023 h 58783"/>
                <a:gd name="connsiteX12" fmla="*/ 49331 w 58782"/>
                <a:gd name="connsiteY12" fmla="*/ 29622 h 58783"/>
                <a:gd name="connsiteX13" fmla="*/ 29391 w 58782"/>
                <a:gd name="connsiteY13" fmla="*/ 8875 h 58783"/>
                <a:gd name="connsiteX14" fmla="*/ 9682 w 58782"/>
                <a:gd name="connsiteY14" fmla="*/ 29622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3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6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6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63" name="Freeform: Shape 762">
              <a:extLst>
                <a:ext uri="{FF2B5EF4-FFF2-40B4-BE49-F238E27FC236}">
                  <a16:creationId xmlns:a16="http://schemas.microsoft.com/office/drawing/2014/main" id="{1DAD2658-57B6-6591-D023-43656E86EB88}"/>
                </a:ext>
              </a:extLst>
            </p:cNvPr>
            <p:cNvSpPr/>
            <p:nvPr/>
          </p:nvSpPr>
          <p:spPr>
            <a:xfrm>
              <a:off x="5760604" y="10201706"/>
              <a:ext cx="48524" cy="58783"/>
            </a:xfrm>
            <a:custGeom>
              <a:avLst/>
              <a:gdLst>
                <a:gd name="connsiteX0" fmla="*/ 30429 w 48524"/>
                <a:gd name="connsiteY0" fmla="*/ 50023 h 58783"/>
                <a:gd name="connsiteX1" fmla="*/ 48525 w 48524"/>
                <a:gd name="connsiteY1" fmla="*/ 43914 h 58783"/>
                <a:gd name="connsiteX2" fmla="*/ 48525 w 48524"/>
                <a:gd name="connsiteY2" fmla="*/ 53481 h 58783"/>
                <a:gd name="connsiteX3" fmla="*/ 29622 w 48524"/>
                <a:gd name="connsiteY3" fmla="*/ 58783 h 58783"/>
                <a:gd name="connsiteX4" fmla="*/ 0 w 48524"/>
                <a:gd name="connsiteY4" fmla="*/ 29392 h 58783"/>
                <a:gd name="connsiteX5" fmla="*/ 29737 w 48524"/>
                <a:gd name="connsiteY5" fmla="*/ 0 h 58783"/>
                <a:gd name="connsiteX6" fmla="*/ 47948 w 48524"/>
                <a:gd name="connsiteY6" fmla="*/ 5763 h 58783"/>
                <a:gd name="connsiteX7" fmla="*/ 47948 w 48524"/>
                <a:gd name="connsiteY7" fmla="*/ 16137 h 58783"/>
                <a:gd name="connsiteX8" fmla="*/ 30314 w 48524"/>
                <a:gd name="connsiteY8" fmla="*/ 8875 h 58783"/>
                <a:gd name="connsiteX9" fmla="*/ 9682 w 48524"/>
                <a:gd name="connsiteY9" fmla="*/ 29392 h 58783"/>
                <a:gd name="connsiteX10" fmla="*/ 30429 w 48524"/>
                <a:gd name="connsiteY10" fmla="*/ 5002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3">
                  <a:moveTo>
                    <a:pt x="30429" y="50023"/>
                  </a:moveTo>
                  <a:cubicBezTo>
                    <a:pt x="37344" y="50023"/>
                    <a:pt x="43568" y="48180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1"/>
                    <a:pt x="0" y="29392"/>
                  </a:cubicBezTo>
                  <a:cubicBezTo>
                    <a:pt x="0" y="12103"/>
                    <a:pt x="12448" y="0"/>
                    <a:pt x="29737" y="0"/>
                  </a:cubicBezTo>
                  <a:cubicBezTo>
                    <a:pt x="36653" y="0"/>
                    <a:pt x="42992" y="1960"/>
                    <a:pt x="47948" y="5763"/>
                  </a:cubicBezTo>
                  <a:lnTo>
                    <a:pt x="47948" y="16137"/>
                  </a:lnTo>
                  <a:cubicBezTo>
                    <a:pt x="43453" y="11411"/>
                    <a:pt x="37344" y="8875"/>
                    <a:pt x="30314" y="8875"/>
                  </a:cubicBezTo>
                  <a:cubicBezTo>
                    <a:pt x="18211" y="8875"/>
                    <a:pt x="9682" y="17289"/>
                    <a:pt x="9682" y="29392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64" name="Freeform: Shape 763">
              <a:extLst>
                <a:ext uri="{FF2B5EF4-FFF2-40B4-BE49-F238E27FC236}">
                  <a16:creationId xmlns:a16="http://schemas.microsoft.com/office/drawing/2014/main" id="{7A6C5F8D-1606-0A28-E497-53F322791720}"/>
                </a:ext>
              </a:extLst>
            </p:cNvPr>
            <p:cNvSpPr/>
            <p:nvPr/>
          </p:nvSpPr>
          <p:spPr>
            <a:xfrm>
              <a:off x="5819733" y="10201706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3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2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800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3 w 55094"/>
                <a:gd name="connsiteY11" fmla="*/ 8530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4" y="0"/>
                    <a:pt x="28123" y="0"/>
                  </a:cubicBezTo>
                  <a:cubicBezTo>
                    <a:pt x="44490" y="0"/>
                    <a:pt x="55095" y="12103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0" y="50139"/>
                    <a:pt x="44952" y="48064"/>
                    <a:pt x="50945" y="43800"/>
                  </a:cubicBezTo>
                  <a:lnTo>
                    <a:pt x="50945" y="52790"/>
                  </a:lnTo>
                  <a:cubicBezTo>
                    <a:pt x="44836" y="56939"/>
                    <a:pt x="37920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30"/>
                    <a:pt x="28123" y="8530"/>
                  </a:cubicBezTo>
                  <a:cubicBezTo>
                    <a:pt x="18096" y="8530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65" name="Freeform: Shape 764">
              <a:extLst>
                <a:ext uri="{FF2B5EF4-FFF2-40B4-BE49-F238E27FC236}">
                  <a16:creationId xmlns:a16="http://schemas.microsoft.com/office/drawing/2014/main" id="{85186442-D9E1-881B-DF0D-DC864B03FE31}"/>
                </a:ext>
              </a:extLst>
            </p:cNvPr>
            <p:cNvSpPr/>
            <p:nvPr/>
          </p:nvSpPr>
          <p:spPr>
            <a:xfrm>
              <a:off x="5885547" y="10201706"/>
              <a:ext cx="40341" cy="58783"/>
            </a:xfrm>
            <a:custGeom>
              <a:avLst/>
              <a:gdLst>
                <a:gd name="connsiteX0" fmla="*/ 19479 w 40341"/>
                <a:gd name="connsiteY0" fmla="*/ 51176 h 58783"/>
                <a:gd name="connsiteX1" fmla="*/ 30890 w 40341"/>
                <a:gd name="connsiteY1" fmla="*/ 43108 h 58783"/>
                <a:gd name="connsiteX2" fmla="*/ 25011 w 40341"/>
                <a:gd name="connsiteY2" fmla="*/ 35847 h 58783"/>
                <a:gd name="connsiteX3" fmla="*/ 11641 w 40341"/>
                <a:gd name="connsiteY3" fmla="*/ 30429 h 58783"/>
                <a:gd name="connsiteX4" fmla="*/ 807 w 40341"/>
                <a:gd name="connsiteY4" fmla="*/ 16137 h 58783"/>
                <a:gd name="connsiteX5" fmla="*/ 20401 w 40341"/>
                <a:gd name="connsiteY5" fmla="*/ 0 h 58783"/>
                <a:gd name="connsiteX6" fmla="*/ 37575 w 40341"/>
                <a:gd name="connsiteY6" fmla="*/ 5187 h 58783"/>
                <a:gd name="connsiteX7" fmla="*/ 37575 w 40341"/>
                <a:gd name="connsiteY7" fmla="*/ 14869 h 58783"/>
                <a:gd name="connsiteX8" fmla="*/ 20516 w 40341"/>
                <a:gd name="connsiteY8" fmla="*/ 7723 h 58783"/>
                <a:gd name="connsiteX9" fmla="*/ 10143 w 40341"/>
                <a:gd name="connsiteY9" fmla="*/ 15214 h 58783"/>
                <a:gd name="connsiteX10" fmla="*/ 16251 w 40341"/>
                <a:gd name="connsiteY10" fmla="*/ 22361 h 58783"/>
                <a:gd name="connsiteX11" fmla="*/ 29737 w 40341"/>
                <a:gd name="connsiteY11" fmla="*/ 27778 h 58783"/>
                <a:gd name="connsiteX12" fmla="*/ 40341 w 40341"/>
                <a:gd name="connsiteY12" fmla="*/ 41379 h 58783"/>
                <a:gd name="connsiteX13" fmla="*/ 19248 w 40341"/>
                <a:gd name="connsiteY13" fmla="*/ 58783 h 58783"/>
                <a:gd name="connsiteX14" fmla="*/ 0 w 40341"/>
                <a:gd name="connsiteY14" fmla="*/ 53136 h 58783"/>
                <a:gd name="connsiteX15" fmla="*/ 0 w 40341"/>
                <a:gd name="connsiteY15" fmla="*/ 42993 h 58783"/>
                <a:gd name="connsiteX16" fmla="*/ 19479 w 40341"/>
                <a:gd name="connsiteY16" fmla="*/ 51176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3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8"/>
                  </a:cubicBezTo>
                  <a:cubicBezTo>
                    <a:pt x="30890" y="39996"/>
                    <a:pt x="29276" y="37575"/>
                    <a:pt x="25011" y="35847"/>
                  </a:cubicBezTo>
                  <a:lnTo>
                    <a:pt x="11641" y="30429"/>
                  </a:lnTo>
                  <a:cubicBezTo>
                    <a:pt x="4610" y="27432"/>
                    <a:pt x="807" y="23398"/>
                    <a:pt x="807" y="16137"/>
                  </a:cubicBezTo>
                  <a:cubicBezTo>
                    <a:pt x="807" y="6225"/>
                    <a:pt x="8760" y="0"/>
                    <a:pt x="20401" y="0"/>
                  </a:cubicBezTo>
                  <a:cubicBezTo>
                    <a:pt x="26971" y="0"/>
                    <a:pt x="33195" y="1845"/>
                    <a:pt x="37575" y="5187"/>
                  </a:cubicBezTo>
                  <a:lnTo>
                    <a:pt x="37575" y="14869"/>
                  </a:lnTo>
                  <a:cubicBezTo>
                    <a:pt x="32388" y="10374"/>
                    <a:pt x="26164" y="7723"/>
                    <a:pt x="20516" y="7723"/>
                  </a:cubicBezTo>
                  <a:cubicBezTo>
                    <a:pt x="14408" y="7723"/>
                    <a:pt x="10143" y="10489"/>
                    <a:pt x="10143" y="15214"/>
                  </a:cubicBezTo>
                  <a:cubicBezTo>
                    <a:pt x="10143" y="18557"/>
                    <a:pt x="11756" y="20632"/>
                    <a:pt x="16251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9"/>
                  </a:cubicBezTo>
                  <a:cubicBezTo>
                    <a:pt x="40341" y="52098"/>
                    <a:pt x="31697" y="58783"/>
                    <a:pt x="19248" y="58783"/>
                  </a:cubicBezTo>
                  <a:cubicBezTo>
                    <a:pt x="11756" y="58783"/>
                    <a:pt x="4956" y="56824"/>
                    <a:pt x="0" y="53136"/>
                  </a:cubicBezTo>
                  <a:lnTo>
                    <a:pt x="0" y="42993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66" name="Freeform: Shape 765">
              <a:extLst>
                <a:ext uri="{FF2B5EF4-FFF2-40B4-BE49-F238E27FC236}">
                  <a16:creationId xmlns:a16="http://schemas.microsoft.com/office/drawing/2014/main" id="{4761BEC8-C5C1-A6DA-AA4F-7C8CDA226155}"/>
                </a:ext>
              </a:extLst>
            </p:cNvPr>
            <p:cNvSpPr/>
            <p:nvPr/>
          </p:nvSpPr>
          <p:spPr>
            <a:xfrm>
              <a:off x="3747925" y="10306824"/>
              <a:ext cx="34462" cy="110650"/>
            </a:xfrm>
            <a:custGeom>
              <a:avLst/>
              <a:gdLst>
                <a:gd name="connsiteX0" fmla="*/ 34463 w 34462"/>
                <a:gd name="connsiteY0" fmla="*/ 0 h 110650"/>
                <a:gd name="connsiteX1" fmla="*/ 34463 w 34462"/>
                <a:gd name="connsiteY1" fmla="*/ 9337 h 110650"/>
                <a:gd name="connsiteX2" fmla="*/ 9682 w 34462"/>
                <a:gd name="connsiteY2" fmla="*/ 55326 h 110650"/>
                <a:gd name="connsiteX3" fmla="*/ 34463 w 34462"/>
                <a:gd name="connsiteY3" fmla="*/ 101314 h 110650"/>
                <a:gd name="connsiteX4" fmla="*/ 34463 w 34462"/>
                <a:gd name="connsiteY4" fmla="*/ 110651 h 110650"/>
                <a:gd name="connsiteX5" fmla="*/ 0 w 34462"/>
                <a:gd name="connsiteY5" fmla="*/ 55326 h 110650"/>
                <a:gd name="connsiteX6" fmla="*/ 34463 w 34462"/>
                <a:gd name="connsiteY6" fmla="*/ 0 h 11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4462" h="110650">
                  <a:moveTo>
                    <a:pt x="34463" y="0"/>
                  </a:moveTo>
                  <a:lnTo>
                    <a:pt x="34463" y="9337"/>
                  </a:lnTo>
                  <a:cubicBezTo>
                    <a:pt x="17519" y="16367"/>
                    <a:pt x="9682" y="33426"/>
                    <a:pt x="9682" y="55326"/>
                  </a:cubicBezTo>
                  <a:cubicBezTo>
                    <a:pt x="9682" y="77225"/>
                    <a:pt x="17404" y="94398"/>
                    <a:pt x="34463" y="101314"/>
                  </a:cubicBezTo>
                  <a:lnTo>
                    <a:pt x="34463" y="110651"/>
                  </a:lnTo>
                  <a:cubicBezTo>
                    <a:pt x="11180" y="102582"/>
                    <a:pt x="0" y="80568"/>
                    <a:pt x="0" y="55326"/>
                  </a:cubicBezTo>
                  <a:cubicBezTo>
                    <a:pt x="0" y="30084"/>
                    <a:pt x="11180" y="8068"/>
                    <a:pt x="34463" y="0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67" name="Freeform: Shape 766">
              <a:extLst>
                <a:ext uri="{FF2B5EF4-FFF2-40B4-BE49-F238E27FC236}">
                  <a16:creationId xmlns:a16="http://schemas.microsoft.com/office/drawing/2014/main" id="{06C6AA44-A1A4-A94E-7C6A-2E93852066DE}"/>
                </a:ext>
              </a:extLst>
            </p:cNvPr>
            <p:cNvSpPr/>
            <p:nvPr/>
          </p:nvSpPr>
          <p:spPr>
            <a:xfrm>
              <a:off x="3790917" y="10340019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3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800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30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3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3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1" y="50139"/>
                    <a:pt x="44952" y="48064"/>
                    <a:pt x="50945" y="43800"/>
                  </a:cubicBezTo>
                  <a:lnTo>
                    <a:pt x="50945" y="52790"/>
                  </a:lnTo>
                  <a:cubicBezTo>
                    <a:pt x="44837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30"/>
                    <a:pt x="28124" y="8530"/>
                  </a:cubicBezTo>
                  <a:cubicBezTo>
                    <a:pt x="18096" y="8530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68" name="Freeform: Shape 767">
              <a:extLst>
                <a:ext uri="{FF2B5EF4-FFF2-40B4-BE49-F238E27FC236}">
                  <a16:creationId xmlns:a16="http://schemas.microsoft.com/office/drawing/2014/main" id="{FE904973-540A-7A28-7197-E849FF9CB051}"/>
                </a:ext>
              </a:extLst>
            </p:cNvPr>
            <p:cNvSpPr/>
            <p:nvPr/>
          </p:nvSpPr>
          <p:spPr>
            <a:xfrm>
              <a:off x="3856040" y="10385547"/>
              <a:ext cx="13601" cy="13255"/>
            </a:xfrm>
            <a:custGeom>
              <a:avLst/>
              <a:gdLst>
                <a:gd name="connsiteX0" fmla="*/ 0 w 13601"/>
                <a:gd name="connsiteY0" fmla="*/ 6685 h 13255"/>
                <a:gd name="connsiteX1" fmla="*/ 6916 w 13601"/>
                <a:gd name="connsiteY1" fmla="*/ 0 h 13255"/>
                <a:gd name="connsiteX2" fmla="*/ 13601 w 13601"/>
                <a:gd name="connsiteY2" fmla="*/ 6685 h 13255"/>
                <a:gd name="connsiteX3" fmla="*/ 6916 w 13601"/>
                <a:gd name="connsiteY3" fmla="*/ 13255 h 13255"/>
                <a:gd name="connsiteX4" fmla="*/ 0 w 13601"/>
                <a:gd name="connsiteY4" fmla="*/ 6685 h 132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01" h="13255">
                  <a:moveTo>
                    <a:pt x="0" y="6685"/>
                  </a:moveTo>
                  <a:cubicBezTo>
                    <a:pt x="0" y="2651"/>
                    <a:pt x="2882" y="0"/>
                    <a:pt x="6916" y="0"/>
                  </a:cubicBezTo>
                  <a:cubicBezTo>
                    <a:pt x="10950" y="0"/>
                    <a:pt x="13601" y="2651"/>
                    <a:pt x="13601" y="6685"/>
                  </a:cubicBezTo>
                  <a:cubicBezTo>
                    <a:pt x="13601" y="10719"/>
                    <a:pt x="10835" y="13255"/>
                    <a:pt x="6916" y="13255"/>
                  </a:cubicBezTo>
                  <a:cubicBezTo>
                    <a:pt x="2997" y="13255"/>
                    <a:pt x="0" y="10719"/>
                    <a:pt x="0" y="668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69" name="Freeform: Shape 768">
              <a:extLst>
                <a:ext uri="{FF2B5EF4-FFF2-40B4-BE49-F238E27FC236}">
                  <a16:creationId xmlns:a16="http://schemas.microsoft.com/office/drawing/2014/main" id="{82BA0140-4B89-C0C0-7E30-A928598A7E1A}"/>
                </a:ext>
              </a:extLst>
            </p:cNvPr>
            <p:cNvSpPr/>
            <p:nvPr/>
          </p:nvSpPr>
          <p:spPr>
            <a:xfrm>
              <a:off x="3880129" y="10340019"/>
              <a:ext cx="58782" cy="87598"/>
            </a:xfrm>
            <a:custGeom>
              <a:avLst/>
              <a:gdLst>
                <a:gd name="connsiteX0" fmla="*/ 28815 w 58782"/>
                <a:gd name="connsiteY0" fmla="*/ 87598 h 87598"/>
                <a:gd name="connsiteX1" fmla="*/ 5993 w 58782"/>
                <a:gd name="connsiteY1" fmla="*/ 80337 h 87598"/>
                <a:gd name="connsiteX2" fmla="*/ 5993 w 58782"/>
                <a:gd name="connsiteY2" fmla="*/ 69963 h 87598"/>
                <a:gd name="connsiteX3" fmla="*/ 28815 w 58782"/>
                <a:gd name="connsiteY3" fmla="*/ 78723 h 87598"/>
                <a:gd name="connsiteX4" fmla="*/ 49331 w 58782"/>
                <a:gd name="connsiteY4" fmla="*/ 59013 h 87598"/>
                <a:gd name="connsiteX5" fmla="*/ 49331 w 58782"/>
                <a:gd name="connsiteY5" fmla="*/ 47257 h 87598"/>
                <a:gd name="connsiteX6" fmla="*/ 28584 w 58782"/>
                <a:gd name="connsiteY6" fmla="*/ 58783 h 87598"/>
                <a:gd name="connsiteX7" fmla="*/ 0 w 58782"/>
                <a:gd name="connsiteY7" fmla="*/ 29737 h 87598"/>
                <a:gd name="connsiteX8" fmla="*/ 28584 w 58782"/>
                <a:gd name="connsiteY8" fmla="*/ 0 h 87598"/>
                <a:gd name="connsiteX9" fmla="*/ 49331 w 58782"/>
                <a:gd name="connsiteY9" fmla="*/ 11872 h 87598"/>
                <a:gd name="connsiteX10" fmla="*/ 49331 w 58782"/>
                <a:gd name="connsiteY10" fmla="*/ 1038 h 87598"/>
                <a:gd name="connsiteX11" fmla="*/ 58783 w 58782"/>
                <a:gd name="connsiteY11" fmla="*/ 1038 h 87598"/>
                <a:gd name="connsiteX12" fmla="*/ 58783 w 58782"/>
                <a:gd name="connsiteY12" fmla="*/ 58322 h 87598"/>
                <a:gd name="connsiteX13" fmla="*/ 28815 w 58782"/>
                <a:gd name="connsiteY13" fmla="*/ 87598 h 87598"/>
                <a:gd name="connsiteX14" fmla="*/ 29391 w 58782"/>
                <a:gd name="connsiteY14" fmla="*/ 8875 h 87598"/>
                <a:gd name="connsiteX15" fmla="*/ 9682 w 58782"/>
                <a:gd name="connsiteY15" fmla="*/ 29622 h 87598"/>
                <a:gd name="connsiteX16" fmla="*/ 29391 w 58782"/>
                <a:gd name="connsiteY16" fmla="*/ 50023 h 87598"/>
                <a:gd name="connsiteX17" fmla="*/ 49331 w 58782"/>
                <a:gd name="connsiteY17" fmla="*/ 29622 h 87598"/>
                <a:gd name="connsiteX18" fmla="*/ 29391 w 58782"/>
                <a:gd name="connsiteY18" fmla="*/ 8875 h 875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8782" h="87598">
                  <a:moveTo>
                    <a:pt x="28815" y="87598"/>
                  </a:moveTo>
                  <a:cubicBezTo>
                    <a:pt x="20516" y="87598"/>
                    <a:pt x="12678" y="85178"/>
                    <a:pt x="5993" y="80337"/>
                  </a:cubicBezTo>
                  <a:lnTo>
                    <a:pt x="5993" y="69963"/>
                  </a:lnTo>
                  <a:cubicBezTo>
                    <a:pt x="12448" y="75957"/>
                    <a:pt x="21208" y="78723"/>
                    <a:pt x="28815" y="78723"/>
                  </a:cubicBezTo>
                  <a:cubicBezTo>
                    <a:pt x="42185" y="78723"/>
                    <a:pt x="49331" y="71808"/>
                    <a:pt x="49331" y="59013"/>
                  </a:cubicBezTo>
                  <a:lnTo>
                    <a:pt x="49331" y="47257"/>
                  </a:lnTo>
                  <a:cubicBezTo>
                    <a:pt x="45067" y="54403"/>
                    <a:pt x="37575" y="58783"/>
                    <a:pt x="28584" y="58783"/>
                  </a:cubicBezTo>
                  <a:cubicBezTo>
                    <a:pt x="11987" y="58783"/>
                    <a:pt x="0" y="46566"/>
                    <a:pt x="0" y="29737"/>
                  </a:cubicBezTo>
                  <a:cubicBezTo>
                    <a:pt x="0" y="12909"/>
                    <a:pt x="11987" y="0"/>
                    <a:pt x="28584" y="0"/>
                  </a:cubicBezTo>
                  <a:cubicBezTo>
                    <a:pt x="37575" y="0"/>
                    <a:pt x="45067" y="4611"/>
                    <a:pt x="49331" y="11872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8322"/>
                  </a:lnTo>
                  <a:cubicBezTo>
                    <a:pt x="58783" y="77109"/>
                    <a:pt x="47833" y="87598"/>
                    <a:pt x="28815" y="87598"/>
                  </a:cubicBezTo>
                  <a:close/>
                  <a:moveTo>
                    <a:pt x="29391" y="8875"/>
                  </a:moveTo>
                  <a:cubicBezTo>
                    <a:pt x="17981" y="8875"/>
                    <a:pt x="9682" y="17635"/>
                    <a:pt x="9682" y="29622"/>
                  </a:cubicBezTo>
                  <a:cubicBezTo>
                    <a:pt x="9682" y="41610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6"/>
                    <a:pt x="41033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70" name="Freeform: Shape 769">
              <a:extLst>
                <a:ext uri="{FF2B5EF4-FFF2-40B4-BE49-F238E27FC236}">
                  <a16:creationId xmlns:a16="http://schemas.microsoft.com/office/drawing/2014/main" id="{28E4C911-A188-3402-2210-0A0D80339F82}"/>
                </a:ext>
              </a:extLst>
            </p:cNvPr>
            <p:cNvSpPr/>
            <p:nvPr/>
          </p:nvSpPr>
          <p:spPr>
            <a:xfrm>
              <a:off x="3954587" y="10385547"/>
              <a:ext cx="13600" cy="13255"/>
            </a:xfrm>
            <a:custGeom>
              <a:avLst/>
              <a:gdLst>
                <a:gd name="connsiteX0" fmla="*/ 0 w 13600"/>
                <a:gd name="connsiteY0" fmla="*/ 6685 h 13255"/>
                <a:gd name="connsiteX1" fmla="*/ 6916 w 13600"/>
                <a:gd name="connsiteY1" fmla="*/ 0 h 13255"/>
                <a:gd name="connsiteX2" fmla="*/ 13601 w 13600"/>
                <a:gd name="connsiteY2" fmla="*/ 6685 h 13255"/>
                <a:gd name="connsiteX3" fmla="*/ 6916 w 13600"/>
                <a:gd name="connsiteY3" fmla="*/ 13255 h 13255"/>
                <a:gd name="connsiteX4" fmla="*/ 0 w 13600"/>
                <a:gd name="connsiteY4" fmla="*/ 6685 h 132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00" h="13255">
                  <a:moveTo>
                    <a:pt x="0" y="6685"/>
                  </a:moveTo>
                  <a:cubicBezTo>
                    <a:pt x="0" y="2651"/>
                    <a:pt x="2882" y="0"/>
                    <a:pt x="6916" y="0"/>
                  </a:cubicBezTo>
                  <a:cubicBezTo>
                    <a:pt x="10950" y="0"/>
                    <a:pt x="13601" y="2651"/>
                    <a:pt x="13601" y="6685"/>
                  </a:cubicBezTo>
                  <a:cubicBezTo>
                    <a:pt x="13601" y="10719"/>
                    <a:pt x="10835" y="13255"/>
                    <a:pt x="6916" y="13255"/>
                  </a:cubicBezTo>
                  <a:cubicBezTo>
                    <a:pt x="2997" y="13255"/>
                    <a:pt x="0" y="10719"/>
                    <a:pt x="0" y="668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71" name="Freeform: Shape 770">
              <a:extLst>
                <a:ext uri="{FF2B5EF4-FFF2-40B4-BE49-F238E27FC236}">
                  <a16:creationId xmlns:a16="http://schemas.microsoft.com/office/drawing/2014/main" id="{8D0492A3-AD7E-C309-89A9-7A99F810C22E}"/>
                </a:ext>
              </a:extLst>
            </p:cNvPr>
            <p:cNvSpPr/>
            <p:nvPr/>
          </p:nvSpPr>
          <p:spPr>
            <a:xfrm>
              <a:off x="4006109" y="10340019"/>
              <a:ext cx="59128" cy="58783"/>
            </a:xfrm>
            <a:custGeom>
              <a:avLst/>
              <a:gdLst>
                <a:gd name="connsiteX0" fmla="*/ 0 w 59128"/>
                <a:gd name="connsiteY0" fmla="*/ 29277 h 58783"/>
                <a:gd name="connsiteX1" fmla="*/ 29852 w 59128"/>
                <a:gd name="connsiteY1" fmla="*/ 0 h 58783"/>
                <a:gd name="connsiteX2" fmla="*/ 59129 w 59128"/>
                <a:gd name="connsiteY2" fmla="*/ 29277 h 58783"/>
                <a:gd name="connsiteX3" fmla="*/ 29852 w 59128"/>
                <a:gd name="connsiteY3" fmla="*/ 58783 h 58783"/>
                <a:gd name="connsiteX4" fmla="*/ 0 w 59128"/>
                <a:gd name="connsiteY4" fmla="*/ 29277 h 58783"/>
                <a:gd name="connsiteX5" fmla="*/ 29737 w 59128"/>
                <a:gd name="connsiteY5" fmla="*/ 8875 h 58783"/>
                <a:gd name="connsiteX6" fmla="*/ 9682 w 59128"/>
                <a:gd name="connsiteY6" fmla="*/ 29392 h 58783"/>
                <a:gd name="connsiteX7" fmla="*/ 29737 w 59128"/>
                <a:gd name="connsiteY7" fmla="*/ 50023 h 58783"/>
                <a:gd name="connsiteX8" fmla="*/ 49447 w 59128"/>
                <a:gd name="connsiteY8" fmla="*/ 29392 h 58783"/>
                <a:gd name="connsiteX9" fmla="*/ 29737 w 59128"/>
                <a:gd name="connsiteY9" fmla="*/ 8875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3">
                  <a:moveTo>
                    <a:pt x="0" y="29277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9" y="12333"/>
                    <a:pt x="59129" y="29277"/>
                  </a:cubicBezTo>
                  <a:cubicBezTo>
                    <a:pt x="59129" y="46220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7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20"/>
                    <a:pt x="9682" y="29392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9"/>
                    <a:pt x="49447" y="29392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72" name="Freeform: Shape 771">
              <a:extLst>
                <a:ext uri="{FF2B5EF4-FFF2-40B4-BE49-F238E27FC236}">
                  <a16:creationId xmlns:a16="http://schemas.microsoft.com/office/drawing/2014/main" id="{B552041B-DCB4-ED36-3CC8-3D20E7426508}"/>
                </a:ext>
              </a:extLst>
            </p:cNvPr>
            <p:cNvSpPr/>
            <p:nvPr/>
          </p:nvSpPr>
          <p:spPr>
            <a:xfrm>
              <a:off x="4079069" y="10310512"/>
              <a:ext cx="33771" cy="87367"/>
            </a:xfrm>
            <a:custGeom>
              <a:avLst/>
              <a:gdLst>
                <a:gd name="connsiteX0" fmla="*/ 9336 w 33771"/>
                <a:gd name="connsiteY0" fmla="*/ 39189 h 87367"/>
                <a:gd name="connsiteX1" fmla="*/ 9336 w 33771"/>
                <a:gd name="connsiteY1" fmla="*/ 87368 h 87367"/>
                <a:gd name="connsiteX2" fmla="*/ 0 w 33771"/>
                <a:gd name="connsiteY2" fmla="*/ 87368 h 87367"/>
                <a:gd name="connsiteX3" fmla="*/ 0 w 33771"/>
                <a:gd name="connsiteY3" fmla="*/ 20517 h 87367"/>
                <a:gd name="connsiteX4" fmla="*/ 19825 w 33771"/>
                <a:gd name="connsiteY4" fmla="*/ 0 h 87367"/>
                <a:gd name="connsiteX5" fmla="*/ 33771 w 33771"/>
                <a:gd name="connsiteY5" fmla="*/ 4035 h 87367"/>
                <a:gd name="connsiteX6" fmla="*/ 33771 w 33771"/>
                <a:gd name="connsiteY6" fmla="*/ 13371 h 87367"/>
                <a:gd name="connsiteX7" fmla="*/ 20516 w 33771"/>
                <a:gd name="connsiteY7" fmla="*/ 8875 h 87367"/>
                <a:gd name="connsiteX8" fmla="*/ 9336 w 33771"/>
                <a:gd name="connsiteY8" fmla="*/ 20056 h 87367"/>
                <a:gd name="connsiteX9" fmla="*/ 9336 w 33771"/>
                <a:gd name="connsiteY9" fmla="*/ 30544 h 87367"/>
                <a:gd name="connsiteX10" fmla="*/ 32042 w 33771"/>
                <a:gd name="connsiteY10" fmla="*/ 30544 h 87367"/>
                <a:gd name="connsiteX11" fmla="*/ 32042 w 33771"/>
                <a:gd name="connsiteY11" fmla="*/ 39189 h 87367"/>
                <a:gd name="connsiteX12" fmla="*/ 9336 w 33771"/>
                <a:gd name="connsiteY12" fmla="*/ 39189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771" h="87367">
                  <a:moveTo>
                    <a:pt x="9336" y="39189"/>
                  </a:moveTo>
                  <a:lnTo>
                    <a:pt x="9336" y="87368"/>
                  </a:lnTo>
                  <a:lnTo>
                    <a:pt x="0" y="87368"/>
                  </a:lnTo>
                  <a:lnTo>
                    <a:pt x="0" y="20517"/>
                  </a:lnTo>
                  <a:cubicBezTo>
                    <a:pt x="0" y="8530"/>
                    <a:pt x="7492" y="0"/>
                    <a:pt x="19825" y="0"/>
                  </a:cubicBezTo>
                  <a:cubicBezTo>
                    <a:pt x="24666" y="0"/>
                    <a:pt x="29392" y="1038"/>
                    <a:pt x="33771" y="4035"/>
                  </a:cubicBezTo>
                  <a:lnTo>
                    <a:pt x="33771" y="13371"/>
                  </a:lnTo>
                  <a:cubicBezTo>
                    <a:pt x="29737" y="10143"/>
                    <a:pt x="25242" y="8875"/>
                    <a:pt x="20516" y="8875"/>
                  </a:cubicBezTo>
                  <a:cubicBezTo>
                    <a:pt x="13716" y="8875"/>
                    <a:pt x="9336" y="13371"/>
                    <a:pt x="9336" y="20056"/>
                  </a:cubicBezTo>
                  <a:lnTo>
                    <a:pt x="9336" y="30544"/>
                  </a:lnTo>
                  <a:lnTo>
                    <a:pt x="32042" y="30544"/>
                  </a:lnTo>
                  <a:lnTo>
                    <a:pt x="32042" y="39189"/>
                  </a:lnTo>
                  <a:lnTo>
                    <a:pt x="9336" y="39189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73" name="Freeform: Shape 772">
              <a:extLst>
                <a:ext uri="{FF2B5EF4-FFF2-40B4-BE49-F238E27FC236}">
                  <a16:creationId xmlns:a16="http://schemas.microsoft.com/office/drawing/2014/main" id="{F8F3D318-985E-BF2F-28F1-CF9028C2FCC6}"/>
                </a:ext>
              </a:extLst>
            </p:cNvPr>
            <p:cNvSpPr/>
            <p:nvPr/>
          </p:nvSpPr>
          <p:spPr>
            <a:xfrm>
              <a:off x="4120563" y="10310512"/>
              <a:ext cx="54287" cy="87367"/>
            </a:xfrm>
            <a:custGeom>
              <a:avLst/>
              <a:gdLst>
                <a:gd name="connsiteX0" fmla="*/ 0 w 54287"/>
                <a:gd name="connsiteY0" fmla="*/ 87368 h 87367"/>
                <a:gd name="connsiteX1" fmla="*/ 0 w 54287"/>
                <a:gd name="connsiteY1" fmla="*/ 20862 h 87367"/>
                <a:gd name="connsiteX2" fmla="*/ 20171 w 54287"/>
                <a:gd name="connsiteY2" fmla="*/ 0 h 87367"/>
                <a:gd name="connsiteX3" fmla="*/ 29852 w 54287"/>
                <a:gd name="connsiteY3" fmla="*/ 1960 h 87367"/>
                <a:gd name="connsiteX4" fmla="*/ 29852 w 54287"/>
                <a:gd name="connsiteY4" fmla="*/ 11181 h 87367"/>
                <a:gd name="connsiteX5" fmla="*/ 20977 w 54287"/>
                <a:gd name="connsiteY5" fmla="*/ 8875 h 87367"/>
                <a:gd name="connsiteX6" fmla="*/ 9336 w 54287"/>
                <a:gd name="connsiteY6" fmla="*/ 20632 h 87367"/>
                <a:gd name="connsiteX7" fmla="*/ 9336 w 54287"/>
                <a:gd name="connsiteY7" fmla="*/ 30544 h 87367"/>
                <a:gd name="connsiteX8" fmla="*/ 28469 w 54287"/>
                <a:gd name="connsiteY8" fmla="*/ 30544 h 87367"/>
                <a:gd name="connsiteX9" fmla="*/ 28469 w 54287"/>
                <a:gd name="connsiteY9" fmla="*/ 39189 h 87367"/>
                <a:gd name="connsiteX10" fmla="*/ 9336 w 54287"/>
                <a:gd name="connsiteY10" fmla="*/ 39189 h 87367"/>
                <a:gd name="connsiteX11" fmla="*/ 9336 w 54287"/>
                <a:gd name="connsiteY11" fmla="*/ 87368 h 87367"/>
                <a:gd name="connsiteX12" fmla="*/ 0 w 54287"/>
                <a:gd name="connsiteY12" fmla="*/ 87368 h 87367"/>
                <a:gd name="connsiteX13" fmla="*/ 37460 w 54287"/>
                <a:gd name="connsiteY13" fmla="*/ 13716 h 87367"/>
                <a:gd name="connsiteX14" fmla="*/ 43453 w 54287"/>
                <a:gd name="connsiteY14" fmla="*/ 7492 h 87367"/>
                <a:gd name="connsiteX15" fmla="*/ 47487 w 54287"/>
                <a:gd name="connsiteY15" fmla="*/ 8760 h 87367"/>
                <a:gd name="connsiteX16" fmla="*/ 54288 w 54287"/>
                <a:gd name="connsiteY16" fmla="*/ 13601 h 87367"/>
                <a:gd name="connsiteX17" fmla="*/ 47487 w 54287"/>
                <a:gd name="connsiteY17" fmla="*/ 18327 h 87367"/>
                <a:gd name="connsiteX18" fmla="*/ 43453 w 54287"/>
                <a:gd name="connsiteY18" fmla="*/ 19710 h 87367"/>
                <a:gd name="connsiteX19" fmla="*/ 37460 w 54287"/>
                <a:gd name="connsiteY19" fmla="*/ 13716 h 87367"/>
                <a:gd name="connsiteX20" fmla="*/ 38958 w 54287"/>
                <a:gd name="connsiteY20" fmla="*/ 87368 h 87367"/>
                <a:gd name="connsiteX21" fmla="*/ 38958 w 54287"/>
                <a:gd name="connsiteY21" fmla="*/ 30544 h 87367"/>
                <a:gd name="connsiteX22" fmla="*/ 48410 w 54287"/>
                <a:gd name="connsiteY22" fmla="*/ 30544 h 87367"/>
                <a:gd name="connsiteX23" fmla="*/ 48410 w 54287"/>
                <a:gd name="connsiteY23" fmla="*/ 87368 h 87367"/>
                <a:gd name="connsiteX24" fmla="*/ 38958 w 54287"/>
                <a:gd name="connsiteY24" fmla="*/ 87368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4287" h="87367">
                  <a:moveTo>
                    <a:pt x="0" y="87368"/>
                  </a:moveTo>
                  <a:lnTo>
                    <a:pt x="0" y="20862"/>
                  </a:lnTo>
                  <a:cubicBezTo>
                    <a:pt x="0" y="8530"/>
                    <a:pt x="7607" y="0"/>
                    <a:pt x="20171" y="0"/>
                  </a:cubicBezTo>
                  <a:cubicBezTo>
                    <a:pt x="23513" y="0"/>
                    <a:pt x="26741" y="346"/>
                    <a:pt x="29852" y="1960"/>
                  </a:cubicBezTo>
                  <a:lnTo>
                    <a:pt x="29852" y="11181"/>
                  </a:lnTo>
                  <a:cubicBezTo>
                    <a:pt x="26856" y="9336"/>
                    <a:pt x="24089" y="8875"/>
                    <a:pt x="20977" y="8875"/>
                  </a:cubicBezTo>
                  <a:cubicBezTo>
                    <a:pt x="13831" y="8875"/>
                    <a:pt x="9336" y="13601"/>
                    <a:pt x="9336" y="20632"/>
                  </a:cubicBezTo>
                  <a:lnTo>
                    <a:pt x="9336" y="30544"/>
                  </a:lnTo>
                  <a:lnTo>
                    <a:pt x="28469" y="30544"/>
                  </a:lnTo>
                  <a:lnTo>
                    <a:pt x="28469" y="39189"/>
                  </a:lnTo>
                  <a:lnTo>
                    <a:pt x="9336" y="39189"/>
                  </a:lnTo>
                  <a:lnTo>
                    <a:pt x="9336" y="87368"/>
                  </a:lnTo>
                  <a:lnTo>
                    <a:pt x="0" y="87368"/>
                  </a:lnTo>
                  <a:close/>
                  <a:moveTo>
                    <a:pt x="37460" y="13716"/>
                  </a:moveTo>
                  <a:cubicBezTo>
                    <a:pt x="37460" y="10258"/>
                    <a:pt x="40111" y="7492"/>
                    <a:pt x="43453" y="7492"/>
                  </a:cubicBezTo>
                  <a:cubicBezTo>
                    <a:pt x="44952" y="7492"/>
                    <a:pt x="46220" y="7838"/>
                    <a:pt x="47487" y="8760"/>
                  </a:cubicBezTo>
                  <a:lnTo>
                    <a:pt x="54288" y="13601"/>
                  </a:lnTo>
                  <a:lnTo>
                    <a:pt x="47487" y="18327"/>
                  </a:lnTo>
                  <a:cubicBezTo>
                    <a:pt x="46220" y="19249"/>
                    <a:pt x="44952" y="19710"/>
                    <a:pt x="43453" y="19710"/>
                  </a:cubicBezTo>
                  <a:cubicBezTo>
                    <a:pt x="40111" y="19710"/>
                    <a:pt x="37460" y="17059"/>
                    <a:pt x="37460" y="13716"/>
                  </a:cubicBezTo>
                  <a:close/>
                  <a:moveTo>
                    <a:pt x="38958" y="87368"/>
                  </a:moveTo>
                  <a:lnTo>
                    <a:pt x="38958" y="30544"/>
                  </a:lnTo>
                  <a:lnTo>
                    <a:pt x="48410" y="30544"/>
                  </a:lnTo>
                  <a:lnTo>
                    <a:pt x="48410" y="87368"/>
                  </a:lnTo>
                  <a:lnTo>
                    <a:pt x="38958" y="87368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74" name="Freeform: Shape 773">
              <a:extLst>
                <a:ext uri="{FF2B5EF4-FFF2-40B4-BE49-F238E27FC236}">
                  <a16:creationId xmlns:a16="http://schemas.microsoft.com/office/drawing/2014/main" id="{362F8390-2A2C-C903-ABAD-6A248341E8D4}"/>
                </a:ext>
              </a:extLst>
            </p:cNvPr>
            <p:cNvSpPr/>
            <p:nvPr/>
          </p:nvSpPr>
          <p:spPr>
            <a:xfrm>
              <a:off x="4183725" y="10340019"/>
              <a:ext cx="48524" cy="58783"/>
            </a:xfrm>
            <a:custGeom>
              <a:avLst/>
              <a:gdLst>
                <a:gd name="connsiteX0" fmla="*/ 30429 w 48524"/>
                <a:gd name="connsiteY0" fmla="*/ 50023 h 58783"/>
                <a:gd name="connsiteX1" fmla="*/ 48525 w 48524"/>
                <a:gd name="connsiteY1" fmla="*/ 43914 h 58783"/>
                <a:gd name="connsiteX2" fmla="*/ 48525 w 48524"/>
                <a:gd name="connsiteY2" fmla="*/ 53481 h 58783"/>
                <a:gd name="connsiteX3" fmla="*/ 29622 w 48524"/>
                <a:gd name="connsiteY3" fmla="*/ 58783 h 58783"/>
                <a:gd name="connsiteX4" fmla="*/ 0 w 48524"/>
                <a:gd name="connsiteY4" fmla="*/ 29392 h 58783"/>
                <a:gd name="connsiteX5" fmla="*/ 29737 w 48524"/>
                <a:gd name="connsiteY5" fmla="*/ 0 h 58783"/>
                <a:gd name="connsiteX6" fmla="*/ 47948 w 48524"/>
                <a:gd name="connsiteY6" fmla="*/ 5763 h 58783"/>
                <a:gd name="connsiteX7" fmla="*/ 47948 w 48524"/>
                <a:gd name="connsiteY7" fmla="*/ 16137 h 58783"/>
                <a:gd name="connsiteX8" fmla="*/ 30313 w 48524"/>
                <a:gd name="connsiteY8" fmla="*/ 8875 h 58783"/>
                <a:gd name="connsiteX9" fmla="*/ 9682 w 48524"/>
                <a:gd name="connsiteY9" fmla="*/ 29392 h 58783"/>
                <a:gd name="connsiteX10" fmla="*/ 30429 w 48524"/>
                <a:gd name="connsiteY10" fmla="*/ 5002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3">
                  <a:moveTo>
                    <a:pt x="30429" y="50023"/>
                  </a:moveTo>
                  <a:cubicBezTo>
                    <a:pt x="37344" y="50023"/>
                    <a:pt x="43568" y="48180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1"/>
                    <a:pt x="0" y="29392"/>
                  </a:cubicBezTo>
                  <a:cubicBezTo>
                    <a:pt x="0" y="12103"/>
                    <a:pt x="12448" y="0"/>
                    <a:pt x="29737" y="0"/>
                  </a:cubicBezTo>
                  <a:cubicBezTo>
                    <a:pt x="36653" y="0"/>
                    <a:pt x="42992" y="1960"/>
                    <a:pt x="47948" y="5763"/>
                  </a:cubicBezTo>
                  <a:lnTo>
                    <a:pt x="47948" y="16137"/>
                  </a:lnTo>
                  <a:cubicBezTo>
                    <a:pt x="43453" y="11411"/>
                    <a:pt x="37344" y="8875"/>
                    <a:pt x="30313" y="8875"/>
                  </a:cubicBezTo>
                  <a:cubicBezTo>
                    <a:pt x="18211" y="8875"/>
                    <a:pt x="9682" y="17289"/>
                    <a:pt x="9682" y="29392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75" name="Freeform: Shape 774">
              <a:extLst>
                <a:ext uri="{FF2B5EF4-FFF2-40B4-BE49-F238E27FC236}">
                  <a16:creationId xmlns:a16="http://schemas.microsoft.com/office/drawing/2014/main" id="{BEA4EBC5-B221-9E09-60F1-1683EA8CEA72}"/>
                </a:ext>
              </a:extLst>
            </p:cNvPr>
            <p:cNvSpPr/>
            <p:nvPr/>
          </p:nvSpPr>
          <p:spPr>
            <a:xfrm>
              <a:off x="4242854" y="10340019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3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800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30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3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3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1" y="50139"/>
                    <a:pt x="44952" y="48064"/>
                    <a:pt x="50945" y="43800"/>
                  </a:cubicBezTo>
                  <a:lnTo>
                    <a:pt x="50945" y="52790"/>
                  </a:lnTo>
                  <a:cubicBezTo>
                    <a:pt x="44837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2" y="8530"/>
                    <a:pt x="28124" y="8530"/>
                  </a:cubicBezTo>
                  <a:cubicBezTo>
                    <a:pt x="18096" y="8530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76" name="Freeform: Shape 775">
              <a:extLst>
                <a:ext uri="{FF2B5EF4-FFF2-40B4-BE49-F238E27FC236}">
                  <a16:creationId xmlns:a16="http://schemas.microsoft.com/office/drawing/2014/main" id="{DD73A1BC-EE98-64A4-34C3-E18DD8C2C7C0}"/>
                </a:ext>
              </a:extLst>
            </p:cNvPr>
            <p:cNvSpPr/>
            <p:nvPr/>
          </p:nvSpPr>
          <p:spPr>
            <a:xfrm>
              <a:off x="4335062" y="10340019"/>
              <a:ext cx="48524" cy="58783"/>
            </a:xfrm>
            <a:custGeom>
              <a:avLst/>
              <a:gdLst>
                <a:gd name="connsiteX0" fmla="*/ 30429 w 48524"/>
                <a:gd name="connsiteY0" fmla="*/ 50023 h 58783"/>
                <a:gd name="connsiteX1" fmla="*/ 48525 w 48524"/>
                <a:gd name="connsiteY1" fmla="*/ 43914 h 58783"/>
                <a:gd name="connsiteX2" fmla="*/ 48525 w 48524"/>
                <a:gd name="connsiteY2" fmla="*/ 53481 h 58783"/>
                <a:gd name="connsiteX3" fmla="*/ 29622 w 48524"/>
                <a:gd name="connsiteY3" fmla="*/ 58783 h 58783"/>
                <a:gd name="connsiteX4" fmla="*/ 0 w 48524"/>
                <a:gd name="connsiteY4" fmla="*/ 29392 h 58783"/>
                <a:gd name="connsiteX5" fmla="*/ 29737 w 48524"/>
                <a:gd name="connsiteY5" fmla="*/ 0 h 58783"/>
                <a:gd name="connsiteX6" fmla="*/ 47948 w 48524"/>
                <a:gd name="connsiteY6" fmla="*/ 5763 h 58783"/>
                <a:gd name="connsiteX7" fmla="*/ 47948 w 48524"/>
                <a:gd name="connsiteY7" fmla="*/ 16137 h 58783"/>
                <a:gd name="connsiteX8" fmla="*/ 30314 w 48524"/>
                <a:gd name="connsiteY8" fmla="*/ 8875 h 58783"/>
                <a:gd name="connsiteX9" fmla="*/ 9682 w 48524"/>
                <a:gd name="connsiteY9" fmla="*/ 29392 h 58783"/>
                <a:gd name="connsiteX10" fmla="*/ 30429 w 48524"/>
                <a:gd name="connsiteY10" fmla="*/ 5002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3">
                  <a:moveTo>
                    <a:pt x="30429" y="50023"/>
                  </a:moveTo>
                  <a:cubicBezTo>
                    <a:pt x="37345" y="50023"/>
                    <a:pt x="43569" y="48180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3" y="58783"/>
                    <a:pt x="0" y="46681"/>
                    <a:pt x="0" y="29392"/>
                  </a:cubicBezTo>
                  <a:cubicBezTo>
                    <a:pt x="0" y="12103"/>
                    <a:pt x="12448" y="0"/>
                    <a:pt x="29737" y="0"/>
                  </a:cubicBezTo>
                  <a:cubicBezTo>
                    <a:pt x="36653" y="0"/>
                    <a:pt x="42992" y="1960"/>
                    <a:pt x="47948" y="5763"/>
                  </a:cubicBezTo>
                  <a:lnTo>
                    <a:pt x="47948" y="16137"/>
                  </a:lnTo>
                  <a:cubicBezTo>
                    <a:pt x="43453" y="11411"/>
                    <a:pt x="37345" y="8875"/>
                    <a:pt x="30314" y="8875"/>
                  </a:cubicBezTo>
                  <a:cubicBezTo>
                    <a:pt x="18211" y="8875"/>
                    <a:pt x="9682" y="17289"/>
                    <a:pt x="9682" y="29392"/>
                  </a:cubicBezTo>
                  <a:cubicBezTo>
                    <a:pt x="9682" y="41494"/>
                    <a:pt x="18327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77" name="Freeform: Shape 776">
              <a:extLst>
                <a:ext uri="{FF2B5EF4-FFF2-40B4-BE49-F238E27FC236}">
                  <a16:creationId xmlns:a16="http://schemas.microsoft.com/office/drawing/2014/main" id="{80D44460-CE6C-07E4-F6C2-133BA9547FB6}"/>
                </a:ext>
              </a:extLst>
            </p:cNvPr>
            <p:cNvSpPr/>
            <p:nvPr/>
          </p:nvSpPr>
          <p:spPr>
            <a:xfrm>
              <a:off x="4394191" y="10340019"/>
              <a:ext cx="58782" cy="58783"/>
            </a:xfrm>
            <a:custGeom>
              <a:avLst/>
              <a:gdLst>
                <a:gd name="connsiteX0" fmla="*/ 49331 w 58782"/>
                <a:gd name="connsiteY0" fmla="*/ 47257 h 58783"/>
                <a:gd name="connsiteX1" fmla="*/ 28585 w 58782"/>
                <a:gd name="connsiteY1" fmla="*/ 58783 h 58783"/>
                <a:gd name="connsiteX2" fmla="*/ 0 w 58782"/>
                <a:gd name="connsiteY2" fmla="*/ 29737 h 58783"/>
                <a:gd name="connsiteX3" fmla="*/ 28585 w 58782"/>
                <a:gd name="connsiteY3" fmla="*/ 0 h 58783"/>
                <a:gd name="connsiteX4" fmla="*/ 49331 w 58782"/>
                <a:gd name="connsiteY4" fmla="*/ 11757 h 58783"/>
                <a:gd name="connsiteX5" fmla="*/ 49331 w 58782"/>
                <a:gd name="connsiteY5" fmla="*/ 1038 h 58783"/>
                <a:gd name="connsiteX6" fmla="*/ 58783 w 58782"/>
                <a:gd name="connsiteY6" fmla="*/ 1038 h 58783"/>
                <a:gd name="connsiteX7" fmla="*/ 58783 w 58782"/>
                <a:gd name="connsiteY7" fmla="*/ 57861 h 58783"/>
                <a:gd name="connsiteX8" fmla="*/ 49331 w 58782"/>
                <a:gd name="connsiteY8" fmla="*/ 57861 h 58783"/>
                <a:gd name="connsiteX9" fmla="*/ 49331 w 58782"/>
                <a:gd name="connsiteY9" fmla="*/ 47257 h 58783"/>
                <a:gd name="connsiteX10" fmla="*/ 9682 w 58782"/>
                <a:gd name="connsiteY10" fmla="*/ 29622 h 58783"/>
                <a:gd name="connsiteX11" fmla="*/ 29392 w 58782"/>
                <a:gd name="connsiteY11" fmla="*/ 50023 h 58783"/>
                <a:gd name="connsiteX12" fmla="*/ 49331 w 58782"/>
                <a:gd name="connsiteY12" fmla="*/ 29622 h 58783"/>
                <a:gd name="connsiteX13" fmla="*/ 29392 w 58782"/>
                <a:gd name="connsiteY13" fmla="*/ 8875 h 58783"/>
                <a:gd name="connsiteX14" fmla="*/ 9682 w 58782"/>
                <a:gd name="connsiteY14" fmla="*/ 29622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3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6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2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6"/>
                    <a:pt x="41033" y="8875"/>
                    <a:pt x="29392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78" name="Freeform: Shape 777">
              <a:extLst>
                <a:ext uri="{FF2B5EF4-FFF2-40B4-BE49-F238E27FC236}">
                  <a16:creationId xmlns:a16="http://schemas.microsoft.com/office/drawing/2014/main" id="{33B80FA9-BB64-0823-A3D6-3808BF330A1B}"/>
                </a:ext>
              </a:extLst>
            </p:cNvPr>
            <p:cNvSpPr/>
            <p:nvPr/>
          </p:nvSpPr>
          <p:spPr>
            <a:xfrm>
              <a:off x="4472107" y="10340019"/>
              <a:ext cx="30082" cy="57860"/>
            </a:xfrm>
            <a:custGeom>
              <a:avLst/>
              <a:gdLst>
                <a:gd name="connsiteX0" fmla="*/ 9336 w 30082"/>
                <a:gd name="connsiteY0" fmla="*/ 57861 h 57860"/>
                <a:gd name="connsiteX1" fmla="*/ 0 w 30082"/>
                <a:gd name="connsiteY1" fmla="*/ 57861 h 57860"/>
                <a:gd name="connsiteX2" fmla="*/ 0 w 30082"/>
                <a:gd name="connsiteY2" fmla="*/ 1038 h 57860"/>
                <a:gd name="connsiteX3" fmla="*/ 9336 w 30082"/>
                <a:gd name="connsiteY3" fmla="*/ 1038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60 h 57860"/>
                <a:gd name="connsiteX8" fmla="*/ 9336 w 30082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8" y="9106"/>
                    <a:pt x="9336" y="16713"/>
                    <a:pt x="9336" y="30660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79" name="Freeform: Shape 778">
              <a:extLst>
                <a:ext uri="{FF2B5EF4-FFF2-40B4-BE49-F238E27FC236}">
                  <a16:creationId xmlns:a16="http://schemas.microsoft.com/office/drawing/2014/main" id="{2AAE28B5-27BE-CAD5-4C0B-8DA0329BAA00}"/>
                </a:ext>
              </a:extLst>
            </p:cNvPr>
            <p:cNvSpPr/>
            <p:nvPr/>
          </p:nvSpPr>
          <p:spPr>
            <a:xfrm>
              <a:off x="4538843" y="10340019"/>
              <a:ext cx="58782" cy="86676"/>
            </a:xfrm>
            <a:custGeom>
              <a:avLst/>
              <a:gdLst>
                <a:gd name="connsiteX0" fmla="*/ 9336 w 58782"/>
                <a:gd name="connsiteY0" fmla="*/ 47026 h 86676"/>
                <a:gd name="connsiteX1" fmla="*/ 9336 w 58782"/>
                <a:gd name="connsiteY1" fmla="*/ 86676 h 86676"/>
                <a:gd name="connsiteX2" fmla="*/ 0 w 58782"/>
                <a:gd name="connsiteY2" fmla="*/ 86676 h 86676"/>
                <a:gd name="connsiteX3" fmla="*/ 0 w 58782"/>
                <a:gd name="connsiteY3" fmla="*/ 1038 h 86676"/>
                <a:gd name="connsiteX4" fmla="*/ 9336 w 58782"/>
                <a:gd name="connsiteY4" fmla="*/ 1038 h 86676"/>
                <a:gd name="connsiteX5" fmla="*/ 9336 w 58782"/>
                <a:gd name="connsiteY5" fmla="*/ 11872 h 86676"/>
                <a:gd name="connsiteX6" fmla="*/ 30198 w 58782"/>
                <a:gd name="connsiteY6" fmla="*/ 0 h 86676"/>
                <a:gd name="connsiteX7" fmla="*/ 58783 w 58782"/>
                <a:gd name="connsiteY7" fmla="*/ 29277 h 86676"/>
                <a:gd name="connsiteX8" fmla="*/ 30198 w 58782"/>
                <a:gd name="connsiteY8" fmla="*/ 58783 h 86676"/>
                <a:gd name="connsiteX9" fmla="*/ 9336 w 58782"/>
                <a:gd name="connsiteY9" fmla="*/ 47026 h 86676"/>
                <a:gd name="connsiteX10" fmla="*/ 29391 w 58782"/>
                <a:gd name="connsiteY10" fmla="*/ 8875 h 86676"/>
                <a:gd name="connsiteX11" fmla="*/ 9336 w 58782"/>
                <a:gd name="connsiteY11" fmla="*/ 29392 h 86676"/>
                <a:gd name="connsiteX12" fmla="*/ 29391 w 58782"/>
                <a:gd name="connsiteY12" fmla="*/ 50023 h 86676"/>
                <a:gd name="connsiteX13" fmla="*/ 49101 w 58782"/>
                <a:gd name="connsiteY13" fmla="*/ 29392 h 86676"/>
                <a:gd name="connsiteX14" fmla="*/ 29391 w 58782"/>
                <a:gd name="connsiteY14" fmla="*/ 8875 h 86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6676">
                  <a:moveTo>
                    <a:pt x="9336" y="47026"/>
                  </a:moveTo>
                  <a:lnTo>
                    <a:pt x="9336" y="86676"/>
                  </a:lnTo>
                  <a:lnTo>
                    <a:pt x="0" y="86676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872"/>
                  </a:lnTo>
                  <a:cubicBezTo>
                    <a:pt x="13601" y="4611"/>
                    <a:pt x="21093" y="0"/>
                    <a:pt x="30198" y="0"/>
                  </a:cubicBezTo>
                  <a:cubicBezTo>
                    <a:pt x="46680" y="0"/>
                    <a:pt x="58783" y="12333"/>
                    <a:pt x="58783" y="29277"/>
                  </a:cubicBezTo>
                  <a:cubicBezTo>
                    <a:pt x="58783" y="46220"/>
                    <a:pt x="46680" y="58783"/>
                    <a:pt x="30198" y="58783"/>
                  </a:cubicBezTo>
                  <a:cubicBezTo>
                    <a:pt x="21093" y="58783"/>
                    <a:pt x="13601" y="54288"/>
                    <a:pt x="9336" y="47026"/>
                  </a:cubicBezTo>
                  <a:close/>
                  <a:moveTo>
                    <a:pt x="29391" y="8875"/>
                  </a:moveTo>
                  <a:cubicBezTo>
                    <a:pt x="17750" y="8875"/>
                    <a:pt x="9336" y="17520"/>
                    <a:pt x="9336" y="29392"/>
                  </a:cubicBezTo>
                  <a:cubicBezTo>
                    <a:pt x="9336" y="41263"/>
                    <a:pt x="17750" y="50023"/>
                    <a:pt x="29391" y="50023"/>
                  </a:cubicBezTo>
                  <a:cubicBezTo>
                    <a:pt x="41033" y="50023"/>
                    <a:pt x="49101" y="41379"/>
                    <a:pt x="49101" y="29392"/>
                  </a:cubicBezTo>
                  <a:cubicBezTo>
                    <a:pt x="49101" y="17404"/>
                    <a:pt x="40802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80" name="Freeform: Shape 779">
              <a:extLst>
                <a:ext uri="{FF2B5EF4-FFF2-40B4-BE49-F238E27FC236}">
                  <a16:creationId xmlns:a16="http://schemas.microsoft.com/office/drawing/2014/main" id="{F0BCEAE1-0172-8419-3107-B7849232CD59}"/>
                </a:ext>
              </a:extLst>
            </p:cNvPr>
            <p:cNvSpPr/>
            <p:nvPr/>
          </p:nvSpPr>
          <p:spPr>
            <a:xfrm>
              <a:off x="4607999" y="10340019"/>
              <a:ext cx="58782" cy="58783"/>
            </a:xfrm>
            <a:custGeom>
              <a:avLst/>
              <a:gdLst>
                <a:gd name="connsiteX0" fmla="*/ 49331 w 58782"/>
                <a:gd name="connsiteY0" fmla="*/ 47257 h 58783"/>
                <a:gd name="connsiteX1" fmla="*/ 28584 w 58782"/>
                <a:gd name="connsiteY1" fmla="*/ 58783 h 58783"/>
                <a:gd name="connsiteX2" fmla="*/ 0 w 58782"/>
                <a:gd name="connsiteY2" fmla="*/ 29737 h 58783"/>
                <a:gd name="connsiteX3" fmla="*/ 28584 w 58782"/>
                <a:gd name="connsiteY3" fmla="*/ 0 h 58783"/>
                <a:gd name="connsiteX4" fmla="*/ 49331 w 58782"/>
                <a:gd name="connsiteY4" fmla="*/ 11757 h 58783"/>
                <a:gd name="connsiteX5" fmla="*/ 49331 w 58782"/>
                <a:gd name="connsiteY5" fmla="*/ 1038 h 58783"/>
                <a:gd name="connsiteX6" fmla="*/ 58783 w 58782"/>
                <a:gd name="connsiteY6" fmla="*/ 1038 h 58783"/>
                <a:gd name="connsiteX7" fmla="*/ 58783 w 58782"/>
                <a:gd name="connsiteY7" fmla="*/ 57861 h 58783"/>
                <a:gd name="connsiteX8" fmla="*/ 49331 w 58782"/>
                <a:gd name="connsiteY8" fmla="*/ 57861 h 58783"/>
                <a:gd name="connsiteX9" fmla="*/ 49331 w 58782"/>
                <a:gd name="connsiteY9" fmla="*/ 47257 h 58783"/>
                <a:gd name="connsiteX10" fmla="*/ 9682 w 58782"/>
                <a:gd name="connsiteY10" fmla="*/ 29622 h 58783"/>
                <a:gd name="connsiteX11" fmla="*/ 29391 w 58782"/>
                <a:gd name="connsiteY11" fmla="*/ 50023 h 58783"/>
                <a:gd name="connsiteX12" fmla="*/ 49331 w 58782"/>
                <a:gd name="connsiteY12" fmla="*/ 29622 h 58783"/>
                <a:gd name="connsiteX13" fmla="*/ 29391 w 58782"/>
                <a:gd name="connsiteY13" fmla="*/ 8875 h 58783"/>
                <a:gd name="connsiteX14" fmla="*/ 9682 w 58782"/>
                <a:gd name="connsiteY14" fmla="*/ 29622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3">
                  <a:moveTo>
                    <a:pt x="49331" y="47257"/>
                  </a:moveTo>
                  <a:cubicBezTo>
                    <a:pt x="45067" y="54403"/>
                    <a:pt x="37575" y="58783"/>
                    <a:pt x="28584" y="58783"/>
                  </a:cubicBezTo>
                  <a:cubicBezTo>
                    <a:pt x="11872" y="58783"/>
                    <a:pt x="0" y="46566"/>
                    <a:pt x="0" y="29737"/>
                  </a:cubicBezTo>
                  <a:cubicBezTo>
                    <a:pt x="0" y="12909"/>
                    <a:pt x="11872" y="0"/>
                    <a:pt x="28584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6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81" name="Freeform: Shape 780">
              <a:extLst>
                <a:ext uri="{FF2B5EF4-FFF2-40B4-BE49-F238E27FC236}">
                  <a16:creationId xmlns:a16="http://schemas.microsoft.com/office/drawing/2014/main" id="{A9D8AFAE-0171-FDA0-29F4-4637DF4323F8}"/>
                </a:ext>
              </a:extLst>
            </p:cNvPr>
            <p:cNvSpPr/>
            <p:nvPr/>
          </p:nvSpPr>
          <p:spPr>
            <a:xfrm>
              <a:off x="4685915" y="10340019"/>
              <a:ext cx="30083" cy="57860"/>
            </a:xfrm>
            <a:custGeom>
              <a:avLst/>
              <a:gdLst>
                <a:gd name="connsiteX0" fmla="*/ 9336 w 30083"/>
                <a:gd name="connsiteY0" fmla="*/ 57861 h 57860"/>
                <a:gd name="connsiteX1" fmla="*/ 0 w 30083"/>
                <a:gd name="connsiteY1" fmla="*/ 57861 h 57860"/>
                <a:gd name="connsiteX2" fmla="*/ 0 w 30083"/>
                <a:gd name="connsiteY2" fmla="*/ 1038 h 57860"/>
                <a:gd name="connsiteX3" fmla="*/ 9336 w 30083"/>
                <a:gd name="connsiteY3" fmla="*/ 1038 h 57860"/>
                <a:gd name="connsiteX4" fmla="*/ 9336 w 30083"/>
                <a:gd name="connsiteY4" fmla="*/ 13716 h 57860"/>
                <a:gd name="connsiteX5" fmla="*/ 30083 w 30083"/>
                <a:gd name="connsiteY5" fmla="*/ 0 h 57860"/>
                <a:gd name="connsiteX6" fmla="*/ 30083 w 30083"/>
                <a:gd name="connsiteY6" fmla="*/ 10604 h 57860"/>
                <a:gd name="connsiteX7" fmla="*/ 9336 w 30083"/>
                <a:gd name="connsiteY7" fmla="*/ 30660 h 57860"/>
                <a:gd name="connsiteX8" fmla="*/ 9336 w 30083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3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8" y="9106"/>
                    <a:pt x="9336" y="16713"/>
                    <a:pt x="9336" y="30660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82" name="Freeform: Shape 781">
              <a:extLst>
                <a:ext uri="{FF2B5EF4-FFF2-40B4-BE49-F238E27FC236}">
                  <a16:creationId xmlns:a16="http://schemas.microsoft.com/office/drawing/2014/main" id="{52DB0F57-6C13-C0D8-1D7D-43196B043D6A}"/>
                </a:ext>
              </a:extLst>
            </p:cNvPr>
            <p:cNvSpPr/>
            <p:nvPr/>
          </p:nvSpPr>
          <p:spPr>
            <a:xfrm>
              <a:off x="4726141" y="10311435"/>
              <a:ext cx="49792" cy="86445"/>
            </a:xfrm>
            <a:custGeom>
              <a:avLst/>
              <a:gdLst>
                <a:gd name="connsiteX0" fmla="*/ 18211 w 49792"/>
                <a:gd name="connsiteY0" fmla="*/ 58898 h 86445"/>
                <a:gd name="connsiteX1" fmla="*/ 9336 w 49792"/>
                <a:gd name="connsiteY1" fmla="*/ 68004 h 86445"/>
                <a:gd name="connsiteX2" fmla="*/ 9336 w 49792"/>
                <a:gd name="connsiteY2" fmla="*/ 86445 h 86445"/>
                <a:gd name="connsiteX3" fmla="*/ 0 w 49792"/>
                <a:gd name="connsiteY3" fmla="*/ 86445 h 86445"/>
                <a:gd name="connsiteX4" fmla="*/ 0 w 49792"/>
                <a:gd name="connsiteY4" fmla="*/ 0 h 86445"/>
                <a:gd name="connsiteX5" fmla="*/ 9336 w 49792"/>
                <a:gd name="connsiteY5" fmla="*/ 0 h 86445"/>
                <a:gd name="connsiteX6" fmla="*/ 9336 w 49792"/>
                <a:gd name="connsiteY6" fmla="*/ 56132 h 86445"/>
                <a:gd name="connsiteX7" fmla="*/ 35385 w 49792"/>
                <a:gd name="connsiteY7" fmla="*/ 29622 h 86445"/>
                <a:gd name="connsiteX8" fmla="*/ 46565 w 49792"/>
                <a:gd name="connsiteY8" fmla="*/ 29622 h 86445"/>
                <a:gd name="connsiteX9" fmla="*/ 24666 w 49792"/>
                <a:gd name="connsiteY9" fmla="*/ 51983 h 86445"/>
                <a:gd name="connsiteX10" fmla="*/ 49792 w 49792"/>
                <a:gd name="connsiteY10" fmla="*/ 86445 h 86445"/>
                <a:gd name="connsiteX11" fmla="*/ 38266 w 49792"/>
                <a:gd name="connsiteY11" fmla="*/ 86445 h 86445"/>
                <a:gd name="connsiteX12" fmla="*/ 18211 w 49792"/>
                <a:gd name="connsiteY12" fmla="*/ 58898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9792" h="86445">
                  <a:moveTo>
                    <a:pt x="18211" y="58898"/>
                  </a:moveTo>
                  <a:lnTo>
                    <a:pt x="9336" y="68004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56132"/>
                  </a:lnTo>
                  <a:lnTo>
                    <a:pt x="35385" y="29622"/>
                  </a:lnTo>
                  <a:lnTo>
                    <a:pt x="46565" y="29622"/>
                  </a:lnTo>
                  <a:lnTo>
                    <a:pt x="24666" y="51983"/>
                  </a:lnTo>
                  <a:lnTo>
                    <a:pt x="49792" y="86445"/>
                  </a:lnTo>
                  <a:lnTo>
                    <a:pt x="38266" y="86445"/>
                  </a:lnTo>
                  <a:lnTo>
                    <a:pt x="18211" y="58898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83" name="Freeform: Shape 782">
              <a:extLst>
                <a:ext uri="{FF2B5EF4-FFF2-40B4-BE49-F238E27FC236}">
                  <a16:creationId xmlns:a16="http://schemas.microsoft.com/office/drawing/2014/main" id="{EC77CDBD-5CFF-6E26-74E0-3028A27C0698}"/>
                </a:ext>
              </a:extLst>
            </p:cNvPr>
            <p:cNvSpPr/>
            <p:nvPr/>
          </p:nvSpPr>
          <p:spPr>
            <a:xfrm>
              <a:off x="4781927" y="10340019"/>
              <a:ext cx="40341" cy="58783"/>
            </a:xfrm>
            <a:custGeom>
              <a:avLst/>
              <a:gdLst>
                <a:gd name="connsiteX0" fmla="*/ 19479 w 40341"/>
                <a:gd name="connsiteY0" fmla="*/ 51176 h 58783"/>
                <a:gd name="connsiteX1" fmla="*/ 30890 w 40341"/>
                <a:gd name="connsiteY1" fmla="*/ 43108 h 58783"/>
                <a:gd name="connsiteX2" fmla="*/ 25011 w 40341"/>
                <a:gd name="connsiteY2" fmla="*/ 35847 h 58783"/>
                <a:gd name="connsiteX3" fmla="*/ 11641 w 40341"/>
                <a:gd name="connsiteY3" fmla="*/ 30429 h 58783"/>
                <a:gd name="connsiteX4" fmla="*/ 807 w 40341"/>
                <a:gd name="connsiteY4" fmla="*/ 16137 h 58783"/>
                <a:gd name="connsiteX5" fmla="*/ 20401 w 40341"/>
                <a:gd name="connsiteY5" fmla="*/ 0 h 58783"/>
                <a:gd name="connsiteX6" fmla="*/ 37575 w 40341"/>
                <a:gd name="connsiteY6" fmla="*/ 5187 h 58783"/>
                <a:gd name="connsiteX7" fmla="*/ 37575 w 40341"/>
                <a:gd name="connsiteY7" fmla="*/ 14869 h 58783"/>
                <a:gd name="connsiteX8" fmla="*/ 20516 w 40341"/>
                <a:gd name="connsiteY8" fmla="*/ 7723 h 58783"/>
                <a:gd name="connsiteX9" fmla="*/ 10143 w 40341"/>
                <a:gd name="connsiteY9" fmla="*/ 15214 h 58783"/>
                <a:gd name="connsiteX10" fmla="*/ 16252 w 40341"/>
                <a:gd name="connsiteY10" fmla="*/ 22361 h 58783"/>
                <a:gd name="connsiteX11" fmla="*/ 29737 w 40341"/>
                <a:gd name="connsiteY11" fmla="*/ 27778 h 58783"/>
                <a:gd name="connsiteX12" fmla="*/ 40341 w 40341"/>
                <a:gd name="connsiteY12" fmla="*/ 41379 h 58783"/>
                <a:gd name="connsiteX13" fmla="*/ 19248 w 40341"/>
                <a:gd name="connsiteY13" fmla="*/ 58783 h 58783"/>
                <a:gd name="connsiteX14" fmla="*/ 0 w 40341"/>
                <a:gd name="connsiteY14" fmla="*/ 53136 h 58783"/>
                <a:gd name="connsiteX15" fmla="*/ 0 w 40341"/>
                <a:gd name="connsiteY15" fmla="*/ 42993 h 58783"/>
                <a:gd name="connsiteX16" fmla="*/ 19479 w 40341"/>
                <a:gd name="connsiteY16" fmla="*/ 51176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3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8"/>
                  </a:cubicBezTo>
                  <a:cubicBezTo>
                    <a:pt x="30890" y="39996"/>
                    <a:pt x="29276" y="37575"/>
                    <a:pt x="25011" y="35847"/>
                  </a:cubicBezTo>
                  <a:lnTo>
                    <a:pt x="11641" y="30429"/>
                  </a:lnTo>
                  <a:cubicBezTo>
                    <a:pt x="4610" y="27432"/>
                    <a:pt x="807" y="23398"/>
                    <a:pt x="807" y="16137"/>
                  </a:cubicBezTo>
                  <a:cubicBezTo>
                    <a:pt x="807" y="6225"/>
                    <a:pt x="8760" y="0"/>
                    <a:pt x="20401" y="0"/>
                  </a:cubicBezTo>
                  <a:cubicBezTo>
                    <a:pt x="26971" y="0"/>
                    <a:pt x="33195" y="1845"/>
                    <a:pt x="37575" y="5187"/>
                  </a:cubicBezTo>
                  <a:lnTo>
                    <a:pt x="37575" y="14869"/>
                  </a:lnTo>
                  <a:cubicBezTo>
                    <a:pt x="32388" y="10374"/>
                    <a:pt x="26164" y="7723"/>
                    <a:pt x="20516" y="7723"/>
                  </a:cubicBezTo>
                  <a:cubicBezTo>
                    <a:pt x="14408" y="7723"/>
                    <a:pt x="10143" y="10489"/>
                    <a:pt x="10143" y="15214"/>
                  </a:cubicBezTo>
                  <a:cubicBezTo>
                    <a:pt x="10143" y="18557"/>
                    <a:pt x="11756" y="20632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9"/>
                  </a:cubicBezTo>
                  <a:cubicBezTo>
                    <a:pt x="40341" y="52098"/>
                    <a:pt x="31697" y="58783"/>
                    <a:pt x="19248" y="58783"/>
                  </a:cubicBezTo>
                  <a:cubicBezTo>
                    <a:pt x="11756" y="58783"/>
                    <a:pt x="4956" y="56824"/>
                    <a:pt x="0" y="53136"/>
                  </a:cubicBezTo>
                  <a:lnTo>
                    <a:pt x="0" y="42993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84" name="Freeform: Shape 783">
              <a:extLst>
                <a:ext uri="{FF2B5EF4-FFF2-40B4-BE49-F238E27FC236}">
                  <a16:creationId xmlns:a16="http://schemas.microsoft.com/office/drawing/2014/main" id="{EFFE60AD-BD2A-2ACA-5032-AAA8658E5B35}"/>
                </a:ext>
              </a:extLst>
            </p:cNvPr>
            <p:cNvSpPr/>
            <p:nvPr/>
          </p:nvSpPr>
          <p:spPr>
            <a:xfrm>
              <a:off x="4830337" y="10306824"/>
              <a:ext cx="34463" cy="110650"/>
            </a:xfrm>
            <a:custGeom>
              <a:avLst/>
              <a:gdLst>
                <a:gd name="connsiteX0" fmla="*/ 0 w 34463"/>
                <a:gd name="connsiteY0" fmla="*/ 110651 h 110650"/>
                <a:gd name="connsiteX1" fmla="*/ 0 w 34463"/>
                <a:gd name="connsiteY1" fmla="*/ 101314 h 110650"/>
                <a:gd name="connsiteX2" fmla="*/ 24781 w 34463"/>
                <a:gd name="connsiteY2" fmla="*/ 55326 h 110650"/>
                <a:gd name="connsiteX3" fmla="*/ 0 w 34463"/>
                <a:gd name="connsiteY3" fmla="*/ 9337 h 110650"/>
                <a:gd name="connsiteX4" fmla="*/ 0 w 34463"/>
                <a:gd name="connsiteY4" fmla="*/ 0 h 110650"/>
                <a:gd name="connsiteX5" fmla="*/ 34463 w 34463"/>
                <a:gd name="connsiteY5" fmla="*/ 55326 h 110650"/>
                <a:gd name="connsiteX6" fmla="*/ 0 w 34463"/>
                <a:gd name="connsiteY6" fmla="*/ 110651 h 11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4463" h="110650">
                  <a:moveTo>
                    <a:pt x="0" y="110651"/>
                  </a:moveTo>
                  <a:lnTo>
                    <a:pt x="0" y="101314"/>
                  </a:lnTo>
                  <a:cubicBezTo>
                    <a:pt x="17059" y="94398"/>
                    <a:pt x="24781" y="77225"/>
                    <a:pt x="24781" y="55326"/>
                  </a:cubicBezTo>
                  <a:cubicBezTo>
                    <a:pt x="24781" y="33426"/>
                    <a:pt x="16943" y="16367"/>
                    <a:pt x="0" y="9337"/>
                  </a:cubicBezTo>
                  <a:lnTo>
                    <a:pt x="0" y="0"/>
                  </a:lnTo>
                  <a:cubicBezTo>
                    <a:pt x="23283" y="8068"/>
                    <a:pt x="34463" y="30314"/>
                    <a:pt x="34463" y="55326"/>
                  </a:cubicBezTo>
                  <a:cubicBezTo>
                    <a:pt x="34463" y="80337"/>
                    <a:pt x="23283" y="102582"/>
                    <a:pt x="0" y="110651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85" name="Freeform: Shape 784">
              <a:extLst>
                <a:ext uri="{FF2B5EF4-FFF2-40B4-BE49-F238E27FC236}">
                  <a16:creationId xmlns:a16="http://schemas.microsoft.com/office/drawing/2014/main" id="{B8DA0421-7F65-B09D-3593-D3900647C914}"/>
                </a:ext>
              </a:extLst>
            </p:cNvPr>
            <p:cNvSpPr/>
            <p:nvPr/>
          </p:nvSpPr>
          <p:spPr>
            <a:xfrm>
              <a:off x="4906870" y="10318004"/>
              <a:ext cx="16827" cy="79875"/>
            </a:xfrm>
            <a:custGeom>
              <a:avLst/>
              <a:gdLst>
                <a:gd name="connsiteX0" fmla="*/ 0 w 16827"/>
                <a:gd name="connsiteY0" fmla="*/ 6224 h 79875"/>
                <a:gd name="connsiteX1" fmla="*/ 5993 w 16827"/>
                <a:gd name="connsiteY1" fmla="*/ 0 h 79875"/>
                <a:gd name="connsiteX2" fmla="*/ 10028 w 16827"/>
                <a:gd name="connsiteY2" fmla="*/ 1268 h 79875"/>
                <a:gd name="connsiteX3" fmla="*/ 16828 w 16827"/>
                <a:gd name="connsiteY3" fmla="*/ 6108 h 79875"/>
                <a:gd name="connsiteX4" fmla="*/ 10028 w 16827"/>
                <a:gd name="connsiteY4" fmla="*/ 10835 h 79875"/>
                <a:gd name="connsiteX5" fmla="*/ 5993 w 16827"/>
                <a:gd name="connsiteY5" fmla="*/ 12218 h 79875"/>
                <a:gd name="connsiteX6" fmla="*/ 0 w 16827"/>
                <a:gd name="connsiteY6" fmla="*/ 6224 h 79875"/>
                <a:gd name="connsiteX7" fmla="*/ 1960 w 16827"/>
                <a:gd name="connsiteY7" fmla="*/ 23052 h 79875"/>
                <a:gd name="connsiteX8" fmla="*/ 11411 w 16827"/>
                <a:gd name="connsiteY8" fmla="*/ 23052 h 79875"/>
                <a:gd name="connsiteX9" fmla="*/ 11411 w 16827"/>
                <a:gd name="connsiteY9" fmla="*/ 79875 h 79875"/>
                <a:gd name="connsiteX10" fmla="*/ 1960 w 16827"/>
                <a:gd name="connsiteY10" fmla="*/ 79875 h 79875"/>
                <a:gd name="connsiteX11" fmla="*/ 1960 w 16827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7" h="79875">
                  <a:moveTo>
                    <a:pt x="0" y="6224"/>
                  </a:moveTo>
                  <a:cubicBezTo>
                    <a:pt x="0" y="2766"/>
                    <a:pt x="2651" y="0"/>
                    <a:pt x="5993" y="0"/>
                  </a:cubicBezTo>
                  <a:cubicBezTo>
                    <a:pt x="7492" y="0"/>
                    <a:pt x="8760" y="345"/>
                    <a:pt x="10028" y="1268"/>
                  </a:cubicBezTo>
                  <a:lnTo>
                    <a:pt x="16828" y="6108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3" y="12218"/>
                  </a:cubicBezTo>
                  <a:cubicBezTo>
                    <a:pt x="2651" y="12218"/>
                    <a:pt x="0" y="9567"/>
                    <a:pt x="0" y="6224"/>
                  </a:cubicBezTo>
                  <a:close/>
                  <a:moveTo>
                    <a:pt x="1960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60" y="79875"/>
                  </a:lnTo>
                  <a:lnTo>
                    <a:pt x="1960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86" name="Freeform: Shape 785">
              <a:extLst>
                <a:ext uri="{FF2B5EF4-FFF2-40B4-BE49-F238E27FC236}">
                  <a16:creationId xmlns:a16="http://schemas.microsoft.com/office/drawing/2014/main" id="{C58ECF5F-EBED-435C-9968-FDB85ED5A384}"/>
                </a:ext>
              </a:extLst>
            </p:cNvPr>
            <p:cNvSpPr/>
            <p:nvPr/>
          </p:nvSpPr>
          <p:spPr>
            <a:xfrm>
              <a:off x="4937298" y="10340019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8 h 57860"/>
                <a:gd name="connsiteX3" fmla="*/ 9336 w 50945"/>
                <a:gd name="connsiteY3" fmla="*/ 1038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1 w 50945"/>
                <a:gd name="connsiteY10" fmla="*/ 9106 h 57860"/>
                <a:gd name="connsiteX11" fmla="*/ 9336 w 50945"/>
                <a:gd name="connsiteY11" fmla="*/ 29392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1" y="9106"/>
                  </a:cubicBezTo>
                  <a:cubicBezTo>
                    <a:pt x="16252" y="9106"/>
                    <a:pt x="9336" y="18096"/>
                    <a:pt x="9336" y="29392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87" name="Freeform: Shape 786">
              <a:extLst>
                <a:ext uri="{FF2B5EF4-FFF2-40B4-BE49-F238E27FC236}">
                  <a16:creationId xmlns:a16="http://schemas.microsoft.com/office/drawing/2014/main" id="{D399DBD6-A0AE-2171-70A1-5A9BBF83184C}"/>
                </a:ext>
              </a:extLst>
            </p:cNvPr>
            <p:cNvSpPr/>
            <p:nvPr/>
          </p:nvSpPr>
          <p:spPr>
            <a:xfrm>
              <a:off x="5031812" y="10322961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1 h 75841"/>
                <a:gd name="connsiteX9" fmla="*/ 20401 w 33656"/>
                <a:gd name="connsiteY9" fmla="*/ 66966 h 75841"/>
                <a:gd name="connsiteX10" fmla="*/ 33656 w 33656"/>
                <a:gd name="connsiteY10" fmla="*/ 62817 h 75841"/>
                <a:gd name="connsiteX11" fmla="*/ 33656 w 33656"/>
                <a:gd name="connsiteY11" fmla="*/ 71922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88" name="Freeform: Shape 787">
              <a:extLst>
                <a:ext uri="{FF2B5EF4-FFF2-40B4-BE49-F238E27FC236}">
                  <a16:creationId xmlns:a16="http://schemas.microsoft.com/office/drawing/2014/main" id="{1774295F-5659-3B0F-F558-71148DB5DACA}"/>
                </a:ext>
              </a:extLst>
            </p:cNvPr>
            <p:cNvSpPr/>
            <p:nvPr/>
          </p:nvSpPr>
          <p:spPr>
            <a:xfrm>
              <a:off x="5077225" y="10311435"/>
              <a:ext cx="50945" cy="86445"/>
            </a:xfrm>
            <a:custGeom>
              <a:avLst/>
              <a:gdLst>
                <a:gd name="connsiteX0" fmla="*/ 9336 w 50945"/>
                <a:gd name="connsiteY0" fmla="*/ 86445 h 86445"/>
                <a:gd name="connsiteX1" fmla="*/ 0 w 50945"/>
                <a:gd name="connsiteY1" fmla="*/ 86445 h 86445"/>
                <a:gd name="connsiteX2" fmla="*/ 0 w 50945"/>
                <a:gd name="connsiteY2" fmla="*/ 0 h 86445"/>
                <a:gd name="connsiteX3" fmla="*/ 9336 w 50945"/>
                <a:gd name="connsiteY3" fmla="*/ 0 h 86445"/>
                <a:gd name="connsiteX4" fmla="*/ 9336 w 50945"/>
                <a:gd name="connsiteY4" fmla="*/ 40226 h 86445"/>
                <a:gd name="connsiteX5" fmla="*/ 29046 w 50945"/>
                <a:gd name="connsiteY5" fmla="*/ 28584 h 86445"/>
                <a:gd name="connsiteX6" fmla="*/ 50945 w 50945"/>
                <a:gd name="connsiteY6" fmla="*/ 53020 h 86445"/>
                <a:gd name="connsiteX7" fmla="*/ 50945 w 50945"/>
                <a:gd name="connsiteY7" fmla="*/ 86445 h 86445"/>
                <a:gd name="connsiteX8" fmla="*/ 41494 w 50945"/>
                <a:gd name="connsiteY8" fmla="*/ 86445 h 86445"/>
                <a:gd name="connsiteX9" fmla="*/ 41494 w 50945"/>
                <a:gd name="connsiteY9" fmla="*/ 54633 h 86445"/>
                <a:gd name="connsiteX10" fmla="*/ 26741 w 50945"/>
                <a:gd name="connsiteY10" fmla="*/ 37690 h 86445"/>
                <a:gd name="connsiteX11" fmla="*/ 9336 w 50945"/>
                <a:gd name="connsiteY11" fmla="*/ 57976 h 86445"/>
                <a:gd name="connsiteX12" fmla="*/ 9336 w 50945"/>
                <a:gd name="connsiteY12" fmla="*/ 86445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86445">
                  <a:moveTo>
                    <a:pt x="9336" y="86445"/>
                  </a:move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226"/>
                  </a:lnTo>
                  <a:cubicBezTo>
                    <a:pt x="13370" y="33195"/>
                    <a:pt x="20286" y="28584"/>
                    <a:pt x="29046" y="28584"/>
                  </a:cubicBezTo>
                  <a:cubicBezTo>
                    <a:pt x="43453" y="28584"/>
                    <a:pt x="50945" y="38958"/>
                    <a:pt x="50945" y="53020"/>
                  </a:cubicBezTo>
                  <a:lnTo>
                    <a:pt x="50945" y="86445"/>
                  </a:lnTo>
                  <a:lnTo>
                    <a:pt x="41494" y="86445"/>
                  </a:lnTo>
                  <a:lnTo>
                    <a:pt x="41494" y="54633"/>
                  </a:lnTo>
                  <a:cubicBezTo>
                    <a:pt x="41494" y="43569"/>
                    <a:pt x="36653" y="37690"/>
                    <a:pt x="26741" y="37690"/>
                  </a:cubicBezTo>
                  <a:cubicBezTo>
                    <a:pt x="16252" y="37690"/>
                    <a:pt x="9336" y="46680"/>
                    <a:pt x="9336" y="57976"/>
                  </a:cubicBezTo>
                  <a:lnTo>
                    <a:pt x="9336" y="86445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89" name="Freeform: Shape 788">
              <a:extLst>
                <a:ext uri="{FF2B5EF4-FFF2-40B4-BE49-F238E27FC236}">
                  <a16:creationId xmlns:a16="http://schemas.microsoft.com/office/drawing/2014/main" id="{F2BC10F7-5108-EC6A-11C1-23C9057A1954}"/>
                </a:ext>
              </a:extLst>
            </p:cNvPr>
            <p:cNvSpPr/>
            <p:nvPr/>
          </p:nvSpPr>
          <p:spPr>
            <a:xfrm>
              <a:off x="5141310" y="10340019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3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800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30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3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3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1" y="50139"/>
                    <a:pt x="44952" y="48064"/>
                    <a:pt x="50945" y="43800"/>
                  </a:cubicBezTo>
                  <a:lnTo>
                    <a:pt x="50945" y="52790"/>
                  </a:lnTo>
                  <a:cubicBezTo>
                    <a:pt x="44837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30"/>
                    <a:pt x="28124" y="8530"/>
                  </a:cubicBezTo>
                  <a:cubicBezTo>
                    <a:pt x="18096" y="8530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90" name="Freeform: Shape 789">
              <a:extLst>
                <a:ext uri="{FF2B5EF4-FFF2-40B4-BE49-F238E27FC236}">
                  <a16:creationId xmlns:a16="http://schemas.microsoft.com/office/drawing/2014/main" id="{4584425F-8ABD-5C11-A358-880F524C9878}"/>
                </a:ext>
              </a:extLst>
            </p:cNvPr>
            <p:cNvSpPr/>
            <p:nvPr/>
          </p:nvSpPr>
          <p:spPr>
            <a:xfrm>
              <a:off x="5237898" y="10311435"/>
              <a:ext cx="50944" cy="86445"/>
            </a:xfrm>
            <a:custGeom>
              <a:avLst/>
              <a:gdLst>
                <a:gd name="connsiteX0" fmla="*/ 9336 w 50944"/>
                <a:gd name="connsiteY0" fmla="*/ 86445 h 86445"/>
                <a:gd name="connsiteX1" fmla="*/ 0 w 50944"/>
                <a:gd name="connsiteY1" fmla="*/ 86445 h 86445"/>
                <a:gd name="connsiteX2" fmla="*/ 0 w 50944"/>
                <a:gd name="connsiteY2" fmla="*/ 0 h 86445"/>
                <a:gd name="connsiteX3" fmla="*/ 9336 w 50944"/>
                <a:gd name="connsiteY3" fmla="*/ 0 h 86445"/>
                <a:gd name="connsiteX4" fmla="*/ 9336 w 50944"/>
                <a:gd name="connsiteY4" fmla="*/ 40226 h 86445"/>
                <a:gd name="connsiteX5" fmla="*/ 29046 w 50944"/>
                <a:gd name="connsiteY5" fmla="*/ 28584 h 86445"/>
                <a:gd name="connsiteX6" fmla="*/ 50945 w 50944"/>
                <a:gd name="connsiteY6" fmla="*/ 53020 h 86445"/>
                <a:gd name="connsiteX7" fmla="*/ 50945 w 50944"/>
                <a:gd name="connsiteY7" fmla="*/ 86445 h 86445"/>
                <a:gd name="connsiteX8" fmla="*/ 41494 w 50944"/>
                <a:gd name="connsiteY8" fmla="*/ 86445 h 86445"/>
                <a:gd name="connsiteX9" fmla="*/ 41494 w 50944"/>
                <a:gd name="connsiteY9" fmla="*/ 54633 h 86445"/>
                <a:gd name="connsiteX10" fmla="*/ 26741 w 50944"/>
                <a:gd name="connsiteY10" fmla="*/ 37690 h 86445"/>
                <a:gd name="connsiteX11" fmla="*/ 9336 w 50944"/>
                <a:gd name="connsiteY11" fmla="*/ 57976 h 86445"/>
                <a:gd name="connsiteX12" fmla="*/ 9336 w 50944"/>
                <a:gd name="connsiteY12" fmla="*/ 86445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4" h="86445">
                  <a:moveTo>
                    <a:pt x="9336" y="86445"/>
                  </a:move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226"/>
                  </a:lnTo>
                  <a:cubicBezTo>
                    <a:pt x="13370" y="33195"/>
                    <a:pt x="20286" y="28584"/>
                    <a:pt x="29046" y="28584"/>
                  </a:cubicBezTo>
                  <a:cubicBezTo>
                    <a:pt x="43453" y="28584"/>
                    <a:pt x="50945" y="38958"/>
                    <a:pt x="50945" y="53020"/>
                  </a:cubicBezTo>
                  <a:lnTo>
                    <a:pt x="50945" y="86445"/>
                  </a:lnTo>
                  <a:lnTo>
                    <a:pt x="41494" y="86445"/>
                  </a:lnTo>
                  <a:lnTo>
                    <a:pt x="41494" y="54633"/>
                  </a:lnTo>
                  <a:cubicBezTo>
                    <a:pt x="41494" y="43569"/>
                    <a:pt x="36653" y="37690"/>
                    <a:pt x="26741" y="37690"/>
                  </a:cubicBezTo>
                  <a:cubicBezTo>
                    <a:pt x="16252" y="37690"/>
                    <a:pt x="9336" y="46680"/>
                    <a:pt x="9336" y="57976"/>
                  </a:cubicBezTo>
                  <a:lnTo>
                    <a:pt x="9336" y="86445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91" name="Freeform: Shape 790">
              <a:extLst>
                <a:ext uri="{FF2B5EF4-FFF2-40B4-BE49-F238E27FC236}">
                  <a16:creationId xmlns:a16="http://schemas.microsoft.com/office/drawing/2014/main" id="{7A62AFF7-920D-22D9-755D-CD41453F6539}"/>
                </a:ext>
              </a:extLst>
            </p:cNvPr>
            <p:cNvSpPr/>
            <p:nvPr/>
          </p:nvSpPr>
          <p:spPr>
            <a:xfrm>
              <a:off x="5301983" y="10340019"/>
              <a:ext cx="59128" cy="58783"/>
            </a:xfrm>
            <a:custGeom>
              <a:avLst/>
              <a:gdLst>
                <a:gd name="connsiteX0" fmla="*/ 0 w 59128"/>
                <a:gd name="connsiteY0" fmla="*/ 29277 h 58783"/>
                <a:gd name="connsiteX1" fmla="*/ 29852 w 59128"/>
                <a:gd name="connsiteY1" fmla="*/ 0 h 58783"/>
                <a:gd name="connsiteX2" fmla="*/ 59129 w 59128"/>
                <a:gd name="connsiteY2" fmla="*/ 29277 h 58783"/>
                <a:gd name="connsiteX3" fmla="*/ 29852 w 59128"/>
                <a:gd name="connsiteY3" fmla="*/ 58783 h 58783"/>
                <a:gd name="connsiteX4" fmla="*/ 0 w 59128"/>
                <a:gd name="connsiteY4" fmla="*/ 29277 h 58783"/>
                <a:gd name="connsiteX5" fmla="*/ 29737 w 59128"/>
                <a:gd name="connsiteY5" fmla="*/ 8875 h 58783"/>
                <a:gd name="connsiteX6" fmla="*/ 9682 w 59128"/>
                <a:gd name="connsiteY6" fmla="*/ 29392 h 58783"/>
                <a:gd name="connsiteX7" fmla="*/ 29737 w 59128"/>
                <a:gd name="connsiteY7" fmla="*/ 50023 h 58783"/>
                <a:gd name="connsiteX8" fmla="*/ 49447 w 59128"/>
                <a:gd name="connsiteY8" fmla="*/ 29392 h 58783"/>
                <a:gd name="connsiteX9" fmla="*/ 29737 w 59128"/>
                <a:gd name="connsiteY9" fmla="*/ 8875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3">
                  <a:moveTo>
                    <a:pt x="0" y="29277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9" y="12333"/>
                    <a:pt x="59129" y="29277"/>
                  </a:cubicBezTo>
                  <a:cubicBezTo>
                    <a:pt x="59129" y="46220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7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20"/>
                    <a:pt x="9682" y="29392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9"/>
                    <a:pt x="49447" y="29392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92" name="Freeform: Shape 791">
              <a:extLst>
                <a:ext uri="{FF2B5EF4-FFF2-40B4-BE49-F238E27FC236}">
                  <a16:creationId xmlns:a16="http://schemas.microsoft.com/office/drawing/2014/main" id="{4090CC72-D3DB-ADAC-E258-BFE2550ACF0D}"/>
                </a:ext>
              </a:extLst>
            </p:cNvPr>
            <p:cNvSpPr/>
            <p:nvPr/>
          </p:nvSpPr>
          <p:spPr>
            <a:xfrm>
              <a:off x="5375980" y="10340019"/>
              <a:ext cx="58782" cy="86676"/>
            </a:xfrm>
            <a:custGeom>
              <a:avLst/>
              <a:gdLst>
                <a:gd name="connsiteX0" fmla="*/ 9336 w 58782"/>
                <a:gd name="connsiteY0" fmla="*/ 47026 h 86676"/>
                <a:gd name="connsiteX1" fmla="*/ 9336 w 58782"/>
                <a:gd name="connsiteY1" fmla="*/ 86676 h 86676"/>
                <a:gd name="connsiteX2" fmla="*/ 0 w 58782"/>
                <a:gd name="connsiteY2" fmla="*/ 86676 h 86676"/>
                <a:gd name="connsiteX3" fmla="*/ 0 w 58782"/>
                <a:gd name="connsiteY3" fmla="*/ 1038 h 86676"/>
                <a:gd name="connsiteX4" fmla="*/ 9336 w 58782"/>
                <a:gd name="connsiteY4" fmla="*/ 1038 h 86676"/>
                <a:gd name="connsiteX5" fmla="*/ 9336 w 58782"/>
                <a:gd name="connsiteY5" fmla="*/ 11872 h 86676"/>
                <a:gd name="connsiteX6" fmla="*/ 30198 w 58782"/>
                <a:gd name="connsiteY6" fmla="*/ 0 h 86676"/>
                <a:gd name="connsiteX7" fmla="*/ 58783 w 58782"/>
                <a:gd name="connsiteY7" fmla="*/ 29277 h 86676"/>
                <a:gd name="connsiteX8" fmla="*/ 30198 w 58782"/>
                <a:gd name="connsiteY8" fmla="*/ 58783 h 86676"/>
                <a:gd name="connsiteX9" fmla="*/ 9336 w 58782"/>
                <a:gd name="connsiteY9" fmla="*/ 47026 h 86676"/>
                <a:gd name="connsiteX10" fmla="*/ 29391 w 58782"/>
                <a:gd name="connsiteY10" fmla="*/ 8875 h 86676"/>
                <a:gd name="connsiteX11" fmla="*/ 9336 w 58782"/>
                <a:gd name="connsiteY11" fmla="*/ 29392 h 86676"/>
                <a:gd name="connsiteX12" fmla="*/ 29391 w 58782"/>
                <a:gd name="connsiteY12" fmla="*/ 50023 h 86676"/>
                <a:gd name="connsiteX13" fmla="*/ 49101 w 58782"/>
                <a:gd name="connsiteY13" fmla="*/ 29392 h 86676"/>
                <a:gd name="connsiteX14" fmla="*/ 29391 w 58782"/>
                <a:gd name="connsiteY14" fmla="*/ 8875 h 86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6676">
                  <a:moveTo>
                    <a:pt x="9336" y="47026"/>
                  </a:moveTo>
                  <a:lnTo>
                    <a:pt x="9336" y="86676"/>
                  </a:lnTo>
                  <a:lnTo>
                    <a:pt x="0" y="86676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872"/>
                  </a:lnTo>
                  <a:cubicBezTo>
                    <a:pt x="13601" y="4611"/>
                    <a:pt x="21093" y="0"/>
                    <a:pt x="30198" y="0"/>
                  </a:cubicBezTo>
                  <a:cubicBezTo>
                    <a:pt x="46680" y="0"/>
                    <a:pt x="58783" y="12333"/>
                    <a:pt x="58783" y="29277"/>
                  </a:cubicBezTo>
                  <a:cubicBezTo>
                    <a:pt x="58783" y="46220"/>
                    <a:pt x="46680" y="58783"/>
                    <a:pt x="30198" y="58783"/>
                  </a:cubicBezTo>
                  <a:cubicBezTo>
                    <a:pt x="21093" y="58783"/>
                    <a:pt x="13601" y="54288"/>
                    <a:pt x="9336" y="47026"/>
                  </a:cubicBezTo>
                  <a:close/>
                  <a:moveTo>
                    <a:pt x="29391" y="8875"/>
                  </a:moveTo>
                  <a:cubicBezTo>
                    <a:pt x="17750" y="8875"/>
                    <a:pt x="9336" y="17520"/>
                    <a:pt x="9336" y="29392"/>
                  </a:cubicBezTo>
                  <a:cubicBezTo>
                    <a:pt x="9336" y="41263"/>
                    <a:pt x="17750" y="50023"/>
                    <a:pt x="29391" y="50023"/>
                  </a:cubicBezTo>
                  <a:cubicBezTo>
                    <a:pt x="41033" y="50023"/>
                    <a:pt x="49101" y="41379"/>
                    <a:pt x="49101" y="29392"/>
                  </a:cubicBezTo>
                  <a:cubicBezTo>
                    <a:pt x="49101" y="17404"/>
                    <a:pt x="40802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93" name="Freeform: Shape 792">
              <a:extLst>
                <a:ext uri="{FF2B5EF4-FFF2-40B4-BE49-F238E27FC236}">
                  <a16:creationId xmlns:a16="http://schemas.microsoft.com/office/drawing/2014/main" id="{07842D49-2AE2-7AFE-A72D-57129EC247D0}"/>
                </a:ext>
              </a:extLst>
            </p:cNvPr>
            <p:cNvSpPr/>
            <p:nvPr/>
          </p:nvSpPr>
          <p:spPr>
            <a:xfrm>
              <a:off x="5445136" y="10340019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3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2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800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3 w 55094"/>
                <a:gd name="connsiteY11" fmla="*/ 8530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4" y="0"/>
                    <a:pt x="28123" y="0"/>
                  </a:cubicBezTo>
                  <a:cubicBezTo>
                    <a:pt x="44490" y="0"/>
                    <a:pt x="55095" y="12103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0" y="50139"/>
                    <a:pt x="44952" y="48064"/>
                    <a:pt x="50945" y="43800"/>
                  </a:cubicBezTo>
                  <a:lnTo>
                    <a:pt x="50945" y="52790"/>
                  </a:lnTo>
                  <a:cubicBezTo>
                    <a:pt x="44836" y="56939"/>
                    <a:pt x="37920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30"/>
                    <a:pt x="28123" y="8530"/>
                  </a:cubicBezTo>
                  <a:cubicBezTo>
                    <a:pt x="18096" y="8530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94" name="Freeform: Shape 793">
              <a:extLst>
                <a:ext uri="{FF2B5EF4-FFF2-40B4-BE49-F238E27FC236}">
                  <a16:creationId xmlns:a16="http://schemas.microsoft.com/office/drawing/2014/main" id="{E9D79118-FFB8-2BE6-6B62-5EDC09036408}"/>
                </a:ext>
              </a:extLst>
            </p:cNvPr>
            <p:cNvSpPr/>
            <p:nvPr/>
          </p:nvSpPr>
          <p:spPr>
            <a:xfrm>
              <a:off x="5537460" y="10340019"/>
              <a:ext cx="40341" cy="58783"/>
            </a:xfrm>
            <a:custGeom>
              <a:avLst/>
              <a:gdLst>
                <a:gd name="connsiteX0" fmla="*/ 19479 w 40341"/>
                <a:gd name="connsiteY0" fmla="*/ 51176 h 58783"/>
                <a:gd name="connsiteX1" fmla="*/ 30890 w 40341"/>
                <a:gd name="connsiteY1" fmla="*/ 43108 h 58783"/>
                <a:gd name="connsiteX2" fmla="*/ 25012 w 40341"/>
                <a:gd name="connsiteY2" fmla="*/ 35847 h 58783"/>
                <a:gd name="connsiteX3" fmla="*/ 11641 w 40341"/>
                <a:gd name="connsiteY3" fmla="*/ 30429 h 58783"/>
                <a:gd name="connsiteX4" fmla="*/ 807 w 40341"/>
                <a:gd name="connsiteY4" fmla="*/ 16137 h 58783"/>
                <a:gd name="connsiteX5" fmla="*/ 20401 w 40341"/>
                <a:gd name="connsiteY5" fmla="*/ 0 h 58783"/>
                <a:gd name="connsiteX6" fmla="*/ 37575 w 40341"/>
                <a:gd name="connsiteY6" fmla="*/ 5187 h 58783"/>
                <a:gd name="connsiteX7" fmla="*/ 37575 w 40341"/>
                <a:gd name="connsiteY7" fmla="*/ 14869 h 58783"/>
                <a:gd name="connsiteX8" fmla="*/ 20516 w 40341"/>
                <a:gd name="connsiteY8" fmla="*/ 7723 h 58783"/>
                <a:gd name="connsiteX9" fmla="*/ 10143 w 40341"/>
                <a:gd name="connsiteY9" fmla="*/ 15214 h 58783"/>
                <a:gd name="connsiteX10" fmla="*/ 16252 w 40341"/>
                <a:gd name="connsiteY10" fmla="*/ 22361 h 58783"/>
                <a:gd name="connsiteX11" fmla="*/ 29737 w 40341"/>
                <a:gd name="connsiteY11" fmla="*/ 27778 h 58783"/>
                <a:gd name="connsiteX12" fmla="*/ 40341 w 40341"/>
                <a:gd name="connsiteY12" fmla="*/ 41379 h 58783"/>
                <a:gd name="connsiteX13" fmla="*/ 19249 w 40341"/>
                <a:gd name="connsiteY13" fmla="*/ 58783 h 58783"/>
                <a:gd name="connsiteX14" fmla="*/ 0 w 40341"/>
                <a:gd name="connsiteY14" fmla="*/ 53136 h 58783"/>
                <a:gd name="connsiteX15" fmla="*/ 0 w 40341"/>
                <a:gd name="connsiteY15" fmla="*/ 42993 h 58783"/>
                <a:gd name="connsiteX16" fmla="*/ 19479 w 40341"/>
                <a:gd name="connsiteY16" fmla="*/ 51176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3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8"/>
                  </a:cubicBezTo>
                  <a:cubicBezTo>
                    <a:pt x="30890" y="39996"/>
                    <a:pt x="29276" y="37575"/>
                    <a:pt x="25012" y="35847"/>
                  </a:cubicBezTo>
                  <a:lnTo>
                    <a:pt x="11641" y="30429"/>
                  </a:lnTo>
                  <a:cubicBezTo>
                    <a:pt x="4610" y="27432"/>
                    <a:pt x="807" y="23398"/>
                    <a:pt x="807" y="16137"/>
                  </a:cubicBezTo>
                  <a:cubicBezTo>
                    <a:pt x="807" y="6225"/>
                    <a:pt x="8760" y="0"/>
                    <a:pt x="20401" y="0"/>
                  </a:cubicBezTo>
                  <a:cubicBezTo>
                    <a:pt x="26971" y="0"/>
                    <a:pt x="33195" y="1845"/>
                    <a:pt x="37575" y="5187"/>
                  </a:cubicBezTo>
                  <a:lnTo>
                    <a:pt x="37575" y="14869"/>
                  </a:lnTo>
                  <a:cubicBezTo>
                    <a:pt x="32388" y="10374"/>
                    <a:pt x="26164" y="7723"/>
                    <a:pt x="20516" y="7723"/>
                  </a:cubicBezTo>
                  <a:cubicBezTo>
                    <a:pt x="14408" y="7723"/>
                    <a:pt x="10143" y="10489"/>
                    <a:pt x="10143" y="15214"/>
                  </a:cubicBezTo>
                  <a:cubicBezTo>
                    <a:pt x="10143" y="18557"/>
                    <a:pt x="11757" y="20632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9"/>
                  </a:cubicBezTo>
                  <a:cubicBezTo>
                    <a:pt x="40341" y="52098"/>
                    <a:pt x="31697" y="58783"/>
                    <a:pt x="19249" y="58783"/>
                  </a:cubicBezTo>
                  <a:cubicBezTo>
                    <a:pt x="11757" y="58783"/>
                    <a:pt x="4956" y="56824"/>
                    <a:pt x="0" y="53136"/>
                  </a:cubicBezTo>
                  <a:lnTo>
                    <a:pt x="0" y="42993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95" name="Freeform: Shape 794">
              <a:extLst>
                <a:ext uri="{FF2B5EF4-FFF2-40B4-BE49-F238E27FC236}">
                  <a16:creationId xmlns:a16="http://schemas.microsoft.com/office/drawing/2014/main" id="{1CC4508B-2FB2-8938-F4A2-70FC1AEC8278}"/>
                </a:ext>
              </a:extLst>
            </p:cNvPr>
            <p:cNvSpPr/>
            <p:nvPr/>
          </p:nvSpPr>
          <p:spPr>
            <a:xfrm>
              <a:off x="5587714" y="10340019"/>
              <a:ext cx="59128" cy="58783"/>
            </a:xfrm>
            <a:custGeom>
              <a:avLst/>
              <a:gdLst>
                <a:gd name="connsiteX0" fmla="*/ 0 w 59128"/>
                <a:gd name="connsiteY0" fmla="*/ 29277 h 58783"/>
                <a:gd name="connsiteX1" fmla="*/ 29852 w 59128"/>
                <a:gd name="connsiteY1" fmla="*/ 0 h 58783"/>
                <a:gd name="connsiteX2" fmla="*/ 59129 w 59128"/>
                <a:gd name="connsiteY2" fmla="*/ 29277 h 58783"/>
                <a:gd name="connsiteX3" fmla="*/ 29852 w 59128"/>
                <a:gd name="connsiteY3" fmla="*/ 58783 h 58783"/>
                <a:gd name="connsiteX4" fmla="*/ 0 w 59128"/>
                <a:gd name="connsiteY4" fmla="*/ 29277 h 58783"/>
                <a:gd name="connsiteX5" fmla="*/ 29737 w 59128"/>
                <a:gd name="connsiteY5" fmla="*/ 8875 h 58783"/>
                <a:gd name="connsiteX6" fmla="*/ 9682 w 59128"/>
                <a:gd name="connsiteY6" fmla="*/ 29392 h 58783"/>
                <a:gd name="connsiteX7" fmla="*/ 29737 w 59128"/>
                <a:gd name="connsiteY7" fmla="*/ 50023 h 58783"/>
                <a:gd name="connsiteX8" fmla="*/ 49447 w 59128"/>
                <a:gd name="connsiteY8" fmla="*/ 29392 h 58783"/>
                <a:gd name="connsiteX9" fmla="*/ 29737 w 59128"/>
                <a:gd name="connsiteY9" fmla="*/ 8875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3">
                  <a:moveTo>
                    <a:pt x="0" y="29277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9" y="12333"/>
                    <a:pt x="59129" y="29277"/>
                  </a:cubicBezTo>
                  <a:cubicBezTo>
                    <a:pt x="59129" y="46220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7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20"/>
                    <a:pt x="9682" y="29392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9"/>
                    <a:pt x="49447" y="29392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96" name="Freeform: Shape 795">
              <a:extLst>
                <a:ext uri="{FF2B5EF4-FFF2-40B4-BE49-F238E27FC236}">
                  <a16:creationId xmlns:a16="http://schemas.microsoft.com/office/drawing/2014/main" id="{52F45FC1-8203-4CD4-40B8-57C32BC6FA89}"/>
                </a:ext>
              </a:extLst>
            </p:cNvPr>
            <p:cNvSpPr/>
            <p:nvPr/>
          </p:nvSpPr>
          <p:spPr>
            <a:xfrm>
              <a:off x="5661711" y="10340019"/>
              <a:ext cx="86791" cy="57860"/>
            </a:xfrm>
            <a:custGeom>
              <a:avLst/>
              <a:gdLst>
                <a:gd name="connsiteX0" fmla="*/ 9336 w 86791"/>
                <a:gd name="connsiteY0" fmla="*/ 57861 h 57860"/>
                <a:gd name="connsiteX1" fmla="*/ 0 w 86791"/>
                <a:gd name="connsiteY1" fmla="*/ 57861 h 57860"/>
                <a:gd name="connsiteX2" fmla="*/ 0 w 86791"/>
                <a:gd name="connsiteY2" fmla="*/ 1038 h 57860"/>
                <a:gd name="connsiteX3" fmla="*/ 9336 w 86791"/>
                <a:gd name="connsiteY3" fmla="*/ 1038 h 57860"/>
                <a:gd name="connsiteX4" fmla="*/ 9336 w 86791"/>
                <a:gd name="connsiteY4" fmla="*/ 11296 h 57860"/>
                <a:gd name="connsiteX5" fmla="*/ 28009 w 86791"/>
                <a:gd name="connsiteY5" fmla="*/ 0 h 57860"/>
                <a:gd name="connsiteX6" fmla="*/ 45643 w 86791"/>
                <a:gd name="connsiteY6" fmla="*/ 12448 h 57860"/>
                <a:gd name="connsiteX7" fmla="*/ 65814 w 86791"/>
                <a:gd name="connsiteY7" fmla="*/ 0 h 57860"/>
                <a:gd name="connsiteX8" fmla="*/ 86791 w 86791"/>
                <a:gd name="connsiteY8" fmla="*/ 24435 h 57860"/>
                <a:gd name="connsiteX9" fmla="*/ 86791 w 86791"/>
                <a:gd name="connsiteY9" fmla="*/ 57861 h 57860"/>
                <a:gd name="connsiteX10" fmla="*/ 77455 w 86791"/>
                <a:gd name="connsiteY10" fmla="*/ 57861 h 57860"/>
                <a:gd name="connsiteX11" fmla="*/ 77455 w 86791"/>
                <a:gd name="connsiteY11" fmla="*/ 26049 h 57860"/>
                <a:gd name="connsiteX12" fmla="*/ 63970 w 86791"/>
                <a:gd name="connsiteY12" fmla="*/ 9106 h 57860"/>
                <a:gd name="connsiteX13" fmla="*/ 48064 w 86791"/>
                <a:gd name="connsiteY13" fmla="*/ 28585 h 57860"/>
                <a:gd name="connsiteX14" fmla="*/ 48064 w 86791"/>
                <a:gd name="connsiteY14" fmla="*/ 57861 h 57860"/>
                <a:gd name="connsiteX15" fmla="*/ 38728 w 86791"/>
                <a:gd name="connsiteY15" fmla="*/ 57861 h 57860"/>
                <a:gd name="connsiteX16" fmla="*/ 38728 w 86791"/>
                <a:gd name="connsiteY16" fmla="*/ 26049 h 57860"/>
                <a:gd name="connsiteX17" fmla="*/ 25242 w 86791"/>
                <a:gd name="connsiteY17" fmla="*/ 9106 h 57860"/>
                <a:gd name="connsiteX18" fmla="*/ 9336 w 86791"/>
                <a:gd name="connsiteY18" fmla="*/ 29392 h 57860"/>
                <a:gd name="connsiteX19" fmla="*/ 9336 w 86791"/>
                <a:gd name="connsiteY19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86791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296"/>
                  </a:lnTo>
                  <a:cubicBezTo>
                    <a:pt x="13140" y="4380"/>
                    <a:pt x="19825" y="0"/>
                    <a:pt x="28009" y="0"/>
                  </a:cubicBezTo>
                  <a:cubicBezTo>
                    <a:pt x="36884" y="0"/>
                    <a:pt x="42762" y="4841"/>
                    <a:pt x="45643" y="12448"/>
                  </a:cubicBezTo>
                  <a:cubicBezTo>
                    <a:pt x="49331" y="4957"/>
                    <a:pt x="56708" y="0"/>
                    <a:pt x="65814" y="0"/>
                  </a:cubicBezTo>
                  <a:cubicBezTo>
                    <a:pt x="79530" y="0"/>
                    <a:pt x="86791" y="10374"/>
                    <a:pt x="86791" y="24435"/>
                  </a:cubicBezTo>
                  <a:lnTo>
                    <a:pt x="86791" y="57861"/>
                  </a:lnTo>
                  <a:lnTo>
                    <a:pt x="77455" y="57861"/>
                  </a:lnTo>
                  <a:lnTo>
                    <a:pt x="77455" y="26049"/>
                  </a:lnTo>
                  <a:cubicBezTo>
                    <a:pt x="77455" y="14984"/>
                    <a:pt x="73075" y="9106"/>
                    <a:pt x="63970" y="9106"/>
                  </a:cubicBezTo>
                  <a:cubicBezTo>
                    <a:pt x="54403" y="9106"/>
                    <a:pt x="48064" y="17751"/>
                    <a:pt x="48064" y="28585"/>
                  </a:cubicBezTo>
                  <a:lnTo>
                    <a:pt x="48064" y="57861"/>
                  </a:lnTo>
                  <a:lnTo>
                    <a:pt x="38728" y="57861"/>
                  </a:lnTo>
                  <a:lnTo>
                    <a:pt x="38728" y="26049"/>
                  </a:lnTo>
                  <a:cubicBezTo>
                    <a:pt x="38728" y="14984"/>
                    <a:pt x="34348" y="9106"/>
                    <a:pt x="25242" y="9106"/>
                  </a:cubicBezTo>
                  <a:cubicBezTo>
                    <a:pt x="15676" y="9106"/>
                    <a:pt x="9336" y="18096"/>
                    <a:pt x="9336" y="29392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97" name="Freeform: Shape 796">
              <a:extLst>
                <a:ext uri="{FF2B5EF4-FFF2-40B4-BE49-F238E27FC236}">
                  <a16:creationId xmlns:a16="http://schemas.microsoft.com/office/drawing/2014/main" id="{666E6159-F06C-5163-93BC-1AF01CC9A34E}"/>
                </a:ext>
              </a:extLst>
            </p:cNvPr>
            <p:cNvSpPr/>
            <p:nvPr/>
          </p:nvSpPr>
          <p:spPr>
            <a:xfrm>
              <a:off x="5761642" y="10340019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2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800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30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0" y="0"/>
                    <a:pt x="55095" y="12103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1" y="50139"/>
                    <a:pt x="44952" y="48064"/>
                    <a:pt x="50945" y="43800"/>
                  </a:cubicBezTo>
                  <a:lnTo>
                    <a:pt x="50945" y="52790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30"/>
                    <a:pt x="28124" y="8530"/>
                  </a:cubicBezTo>
                  <a:cubicBezTo>
                    <a:pt x="18096" y="8530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98" name="Freeform: Shape 797">
              <a:extLst>
                <a:ext uri="{FF2B5EF4-FFF2-40B4-BE49-F238E27FC236}">
                  <a16:creationId xmlns:a16="http://schemas.microsoft.com/office/drawing/2014/main" id="{E968D071-3E78-75A4-0A0C-BA45616EC351}"/>
                </a:ext>
              </a:extLst>
            </p:cNvPr>
            <p:cNvSpPr/>
            <p:nvPr/>
          </p:nvSpPr>
          <p:spPr>
            <a:xfrm>
              <a:off x="5827340" y="10340019"/>
              <a:ext cx="59128" cy="58783"/>
            </a:xfrm>
            <a:custGeom>
              <a:avLst/>
              <a:gdLst>
                <a:gd name="connsiteX0" fmla="*/ 0 w 59128"/>
                <a:gd name="connsiteY0" fmla="*/ 29277 h 58783"/>
                <a:gd name="connsiteX1" fmla="*/ 29853 w 59128"/>
                <a:gd name="connsiteY1" fmla="*/ 0 h 58783"/>
                <a:gd name="connsiteX2" fmla="*/ 59129 w 59128"/>
                <a:gd name="connsiteY2" fmla="*/ 29277 h 58783"/>
                <a:gd name="connsiteX3" fmla="*/ 29853 w 59128"/>
                <a:gd name="connsiteY3" fmla="*/ 58783 h 58783"/>
                <a:gd name="connsiteX4" fmla="*/ 0 w 59128"/>
                <a:gd name="connsiteY4" fmla="*/ 29277 h 58783"/>
                <a:gd name="connsiteX5" fmla="*/ 29737 w 59128"/>
                <a:gd name="connsiteY5" fmla="*/ 8875 h 58783"/>
                <a:gd name="connsiteX6" fmla="*/ 9682 w 59128"/>
                <a:gd name="connsiteY6" fmla="*/ 29392 h 58783"/>
                <a:gd name="connsiteX7" fmla="*/ 29737 w 59128"/>
                <a:gd name="connsiteY7" fmla="*/ 50023 h 58783"/>
                <a:gd name="connsiteX8" fmla="*/ 49447 w 59128"/>
                <a:gd name="connsiteY8" fmla="*/ 29392 h 58783"/>
                <a:gd name="connsiteX9" fmla="*/ 29737 w 59128"/>
                <a:gd name="connsiteY9" fmla="*/ 8875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3">
                  <a:moveTo>
                    <a:pt x="0" y="29277"/>
                  </a:moveTo>
                  <a:cubicBezTo>
                    <a:pt x="0" y="12333"/>
                    <a:pt x="12564" y="0"/>
                    <a:pt x="29853" y="0"/>
                  </a:cubicBezTo>
                  <a:cubicBezTo>
                    <a:pt x="47142" y="0"/>
                    <a:pt x="59129" y="12333"/>
                    <a:pt x="59129" y="29277"/>
                  </a:cubicBezTo>
                  <a:cubicBezTo>
                    <a:pt x="59129" y="46220"/>
                    <a:pt x="46911" y="58783"/>
                    <a:pt x="29853" y="58783"/>
                  </a:cubicBezTo>
                  <a:cubicBezTo>
                    <a:pt x="12794" y="58783"/>
                    <a:pt x="0" y="46450"/>
                    <a:pt x="0" y="29277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20"/>
                    <a:pt x="9682" y="29392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9"/>
                    <a:pt x="49447" y="29392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99" name="Freeform: Shape 798">
              <a:extLst>
                <a:ext uri="{FF2B5EF4-FFF2-40B4-BE49-F238E27FC236}">
                  <a16:creationId xmlns:a16="http://schemas.microsoft.com/office/drawing/2014/main" id="{F4657277-CE3C-326C-B681-637107D16E63}"/>
                </a:ext>
              </a:extLst>
            </p:cNvPr>
            <p:cNvSpPr/>
            <p:nvPr/>
          </p:nvSpPr>
          <p:spPr>
            <a:xfrm>
              <a:off x="5901337" y="10340019"/>
              <a:ext cx="50944" cy="57860"/>
            </a:xfrm>
            <a:custGeom>
              <a:avLst/>
              <a:gdLst>
                <a:gd name="connsiteX0" fmla="*/ 9336 w 50944"/>
                <a:gd name="connsiteY0" fmla="*/ 57861 h 57860"/>
                <a:gd name="connsiteX1" fmla="*/ 0 w 50944"/>
                <a:gd name="connsiteY1" fmla="*/ 57861 h 57860"/>
                <a:gd name="connsiteX2" fmla="*/ 0 w 50944"/>
                <a:gd name="connsiteY2" fmla="*/ 1038 h 57860"/>
                <a:gd name="connsiteX3" fmla="*/ 9336 w 50944"/>
                <a:gd name="connsiteY3" fmla="*/ 1038 h 57860"/>
                <a:gd name="connsiteX4" fmla="*/ 9336 w 50944"/>
                <a:gd name="connsiteY4" fmla="*/ 11641 h 57860"/>
                <a:gd name="connsiteX5" fmla="*/ 29046 w 50944"/>
                <a:gd name="connsiteY5" fmla="*/ 0 h 57860"/>
                <a:gd name="connsiteX6" fmla="*/ 50945 w 50944"/>
                <a:gd name="connsiteY6" fmla="*/ 24435 h 57860"/>
                <a:gd name="connsiteX7" fmla="*/ 50945 w 50944"/>
                <a:gd name="connsiteY7" fmla="*/ 57861 h 57860"/>
                <a:gd name="connsiteX8" fmla="*/ 41494 w 50944"/>
                <a:gd name="connsiteY8" fmla="*/ 57861 h 57860"/>
                <a:gd name="connsiteX9" fmla="*/ 41494 w 50944"/>
                <a:gd name="connsiteY9" fmla="*/ 26049 h 57860"/>
                <a:gd name="connsiteX10" fmla="*/ 26741 w 50944"/>
                <a:gd name="connsiteY10" fmla="*/ 9106 h 57860"/>
                <a:gd name="connsiteX11" fmla="*/ 9336 w 50944"/>
                <a:gd name="connsiteY11" fmla="*/ 29392 h 57860"/>
                <a:gd name="connsiteX12" fmla="*/ 9336 w 50944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4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1" y="9106"/>
                  </a:cubicBezTo>
                  <a:cubicBezTo>
                    <a:pt x="16251" y="9106"/>
                    <a:pt x="9336" y="18096"/>
                    <a:pt x="9336" y="29392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00" name="Freeform: Shape 799">
              <a:extLst>
                <a:ext uri="{FF2B5EF4-FFF2-40B4-BE49-F238E27FC236}">
                  <a16:creationId xmlns:a16="http://schemas.microsoft.com/office/drawing/2014/main" id="{D8E6714B-B2E2-FE3A-4BA9-65B82C29A3A5}"/>
                </a:ext>
              </a:extLst>
            </p:cNvPr>
            <p:cNvSpPr/>
            <p:nvPr/>
          </p:nvSpPr>
          <p:spPr>
            <a:xfrm>
              <a:off x="5965422" y="10340019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2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800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30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0" y="0"/>
                    <a:pt x="55095" y="12103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0" y="50139"/>
                    <a:pt x="44952" y="48064"/>
                    <a:pt x="50945" y="43800"/>
                  </a:cubicBezTo>
                  <a:lnTo>
                    <a:pt x="50945" y="52790"/>
                  </a:lnTo>
                  <a:cubicBezTo>
                    <a:pt x="44837" y="56939"/>
                    <a:pt x="37920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30"/>
                    <a:pt x="28124" y="8530"/>
                  </a:cubicBezTo>
                  <a:cubicBezTo>
                    <a:pt x="18096" y="8530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01" name="Freeform: Shape 800">
              <a:extLst>
                <a:ext uri="{FF2B5EF4-FFF2-40B4-BE49-F238E27FC236}">
                  <a16:creationId xmlns:a16="http://schemas.microsoft.com/office/drawing/2014/main" id="{3C7544CB-7180-102E-8F78-761EA7490654}"/>
                </a:ext>
              </a:extLst>
            </p:cNvPr>
            <p:cNvSpPr/>
            <p:nvPr/>
          </p:nvSpPr>
          <p:spPr>
            <a:xfrm>
              <a:off x="3740894" y="10477410"/>
              <a:ext cx="91286" cy="60741"/>
            </a:xfrm>
            <a:custGeom>
              <a:avLst/>
              <a:gdLst>
                <a:gd name="connsiteX0" fmla="*/ 66390 w 91286"/>
                <a:gd name="connsiteY0" fmla="*/ 60742 h 60741"/>
                <a:gd name="connsiteX1" fmla="*/ 46220 w 91286"/>
                <a:gd name="connsiteY1" fmla="*/ 18557 h 60741"/>
                <a:gd name="connsiteX2" fmla="*/ 25588 w 91286"/>
                <a:gd name="connsiteY2" fmla="*/ 60742 h 60741"/>
                <a:gd name="connsiteX3" fmla="*/ 0 w 91286"/>
                <a:gd name="connsiteY3" fmla="*/ 1959 h 60741"/>
                <a:gd name="connsiteX4" fmla="*/ 10719 w 91286"/>
                <a:gd name="connsiteY4" fmla="*/ 1959 h 60741"/>
                <a:gd name="connsiteX5" fmla="*/ 26625 w 91286"/>
                <a:gd name="connsiteY5" fmla="*/ 40226 h 60741"/>
                <a:gd name="connsiteX6" fmla="*/ 46104 w 91286"/>
                <a:gd name="connsiteY6" fmla="*/ 0 h 60741"/>
                <a:gd name="connsiteX7" fmla="*/ 65468 w 91286"/>
                <a:gd name="connsiteY7" fmla="*/ 40110 h 60741"/>
                <a:gd name="connsiteX8" fmla="*/ 81374 w 91286"/>
                <a:gd name="connsiteY8" fmla="*/ 1959 h 60741"/>
                <a:gd name="connsiteX9" fmla="*/ 91286 w 91286"/>
                <a:gd name="connsiteY9" fmla="*/ 1959 h 60741"/>
                <a:gd name="connsiteX10" fmla="*/ 66390 w 91286"/>
                <a:gd name="connsiteY10" fmla="*/ 60742 h 60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1286" h="60741">
                  <a:moveTo>
                    <a:pt x="66390" y="60742"/>
                  </a:moveTo>
                  <a:lnTo>
                    <a:pt x="46220" y="18557"/>
                  </a:lnTo>
                  <a:lnTo>
                    <a:pt x="25588" y="60742"/>
                  </a:lnTo>
                  <a:lnTo>
                    <a:pt x="0" y="1959"/>
                  </a:lnTo>
                  <a:lnTo>
                    <a:pt x="10719" y="1959"/>
                  </a:lnTo>
                  <a:lnTo>
                    <a:pt x="26625" y="40226"/>
                  </a:lnTo>
                  <a:lnTo>
                    <a:pt x="46104" y="0"/>
                  </a:lnTo>
                  <a:lnTo>
                    <a:pt x="65468" y="40110"/>
                  </a:lnTo>
                  <a:lnTo>
                    <a:pt x="81374" y="1959"/>
                  </a:lnTo>
                  <a:lnTo>
                    <a:pt x="91286" y="1959"/>
                  </a:lnTo>
                  <a:lnTo>
                    <a:pt x="66390" y="6074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02" name="Freeform: Shape 801">
              <a:extLst>
                <a:ext uri="{FF2B5EF4-FFF2-40B4-BE49-F238E27FC236}">
                  <a16:creationId xmlns:a16="http://schemas.microsoft.com/office/drawing/2014/main" id="{58753F19-3DE7-B020-DD04-66E6FA3D30F6}"/>
                </a:ext>
              </a:extLst>
            </p:cNvPr>
            <p:cNvSpPr/>
            <p:nvPr/>
          </p:nvSpPr>
          <p:spPr>
            <a:xfrm>
              <a:off x="3840710" y="10456317"/>
              <a:ext cx="16827" cy="79875"/>
            </a:xfrm>
            <a:custGeom>
              <a:avLst/>
              <a:gdLst>
                <a:gd name="connsiteX0" fmla="*/ 0 w 16827"/>
                <a:gd name="connsiteY0" fmla="*/ 6224 h 79875"/>
                <a:gd name="connsiteX1" fmla="*/ 5993 w 16827"/>
                <a:gd name="connsiteY1" fmla="*/ 0 h 79875"/>
                <a:gd name="connsiteX2" fmla="*/ 10028 w 16827"/>
                <a:gd name="connsiteY2" fmla="*/ 1268 h 79875"/>
                <a:gd name="connsiteX3" fmla="*/ 16828 w 16827"/>
                <a:gd name="connsiteY3" fmla="*/ 6108 h 79875"/>
                <a:gd name="connsiteX4" fmla="*/ 10028 w 16827"/>
                <a:gd name="connsiteY4" fmla="*/ 10835 h 79875"/>
                <a:gd name="connsiteX5" fmla="*/ 5993 w 16827"/>
                <a:gd name="connsiteY5" fmla="*/ 12218 h 79875"/>
                <a:gd name="connsiteX6" fmla="*/ 0 w 16827"/>
                <a:gd name="connsiteY6" fmla="*/ 6224 h 79875"/>
                <a:gd name="connsiteX7" fmla="*/ 1960 w 16827"/>
                <a:gd name="connsiteY7" fmla="*/ 23052 h 79875"/>
                <a:gd name="connsiteX8" fmla="*/ 11411 w 16827"/>
                <a:gd name="connsiteY8" fmla="*/ 23052 h 79875"/>
                <a:gd name="connsiteX9" fmla="*/ 11411 w 16827"/>
                <a:gd name="connsiteY9" fmla="*/ 79875 h 79875"/>
                <a:gd name="connsiteX10" fmla="*/ 1960 w 16827"/>
                <a:gd name="connsiteY10" fmla="*/ 79875 h 79875"/>
                <a:gd name="connsiteX11" fmla="*/ 1960 w 16827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7" h="79875">
                  <a:moveTo>
                    <a:pt x="0" y="6224"/>
                  </a:moveTo>
                  <a:cubicBezTo>
                    <a:pt x="0" y="2766"/>
                    <a:pt x="2651" y="0"/>
                    <a:pt x="5993" y="0"/>
                  </a:cubicBezTo>
                  <a:cubicBezTo>
                    <a:pt x="7492" y="0"/>
                    <a:pt x="8760" y="345"/>
                    <a:pt x="10028" y="1268"/>
                  </a:cubicBezTo>
                  <a:lnTo>
                    <a:pt x="16828" y="6108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3" y="12218"/>
                  </a:cubicBezTo>
                  <a:cubicBezTo>
                    <a:pt x="2651" y="12218"/>
                    <a:pt x="0" y="9567"/>
                    <a:pt x="0" y="6224"/>
                  </a:cubicBezTo>
                  <a:close/>
                  <a:moveTo>
                    <a:pt x="1960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60" y="79875"/>
                  </a:lnTo>
                  <a:lnTo>
                    <a:pt x="1960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03" name="Freeform: Shape 802">
              <a:extLst>
                <a:ext uri="{FF2B5EF4-FFF2-40B4-BE49-F238E27FC236}">
                  <a16:creationId xmlns:a16="http://schemas.microsoft.com/office/drawing/2014/main" id="{BB7AF9D3-E0A6-68B9-3C64-51A1AD9875C2}"/>
                </a:ext>
              </a:extLst>
            </p:cNvPr>
            <p:cNvSpPr/>
            <p:nvPr/>
          </p:nvSpPr>
          <p:spPr>
            <a:xfrm>
              <a:off x="3871139" y="10449747"/>
              <a:ext cx="9336" cy="86445"/>
            </a:xfrm>
            <a:custGeom>
              <a:avLst/>
              <a:gdLst>
                <a:gd name="connsiteX0" fmla="*/ 0 w 9336"/>
                <a:gd name="connsiteY0" fmla="*/ 0 h 86445"/>
                <a:gd name="connsiteX1" fmla="*/ 9336 w 9336"/>
                <a:gd name="connsiteY1" fmla="*/ 0 h 86445"/>
                <a:gd name="connsiteX2" fmla="*/ 9336 w 9336"/>
                <a:gd name="connsiteY2" fmla="*/ 86445 h 86445"/>
                <a:gd name="connsiteX3" fmla="*/ 0 w 9336"/>
                <a:gd name="connsiteY3" fmla="*/ 86445 h 86445"/>
                <a:gd name="connsiteX4" fmla="*/ 0 w 9336"/>
                <a:gd name="connsiteY4" fmla="*/ 0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" h="86445">
                  <a:moveTo>
                    <a:pt x="0" y="0"/>
                  </a:moveTo>
                  <a:lnTo>
                    <a:pt x="9336" y="0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04" name="Freeform: Shape 803">
              <a:extLst>
                <a:ext uri="{FF2B5EF4-FFF2-40B4-BE49-F238E27FC236}">
                  <a16:creationId xmlns:a16="http://schemas.microsoft.com/office/drawing/2014/main" id="{7DA3FAB2-5DF8-F925-7E8F-4C6A57477D6C}"/>
                </a:ext>
              </a:extLst>
            </p:cNvPr>
            <p:cNvSpPr/>
            <p:nvPr/>
          </p:nvSpPr>
          <p:spPr>
            <a:xfrm>
              <a:off x="3899608" y="10449747"/>
              <a:ext cx="9336" cy="86445"/>
            </a:xfrm>
            <a:custGeom>
              <a:avLst/>
              <a:gdLst>
                <a:gd name="connsiteX0" fmla="*/ 0 w 9336"/>
                <a:gd name="connsiteY0" fmla="*/ 0 h 86445"/>
                <a:gd name="connsiteX1" fmla="*/ 9336 w 9336"/>
                <a:gd name="connsiteY1" fmla="*/ 0 h 86445"/>
                <a:gd name="connsiteX2" fmla="*/ 9336 w 9336"/>
                <a:gd name="connsiteY2" fmla="*/ 86445 h 86445"/>
                <a:gd name="connsiteX3" fmla="*/ 0 w 9336"/>
                <a:gd name="connsiteY3" fmla="*/ 86445 h 86445"/>
                <a:gd name="connsiteX4" fmla="*/ 0 w 9336"/>
                <a:gd name="connsiteY4" fmla="*/ 0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" h="86445">
                  <a:moveTo>
                    <a:pt x="0" y="0"/>
                  </a:moveTo>
                  <a:lnTo>
                    <a:pt x="9336" y="0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05" name="Freeform: Shape 804">
              <a:extLst>
                <a:ext uri="{FF2B5EF4-FFF2-40B4-BE49-F238E27FC236}">
                  <a16:creationId xmlns:a16="http://schemas.microsoft.com/office/drawing/2014/main" id="{6D1F3205-A2B1-6C2F-AE2F-BDC18F81014C}"/>
                </a:ext>
              </a:extLst>
            </p:cNvPr>
            <p:cNvSpPr/>
            <p:nvPr/>
          </p:nvSpPr>
          <p:spPr>
            <a:xfrm>
              <a:off x="3954587" y="10478332"/>
              <a:ext cx="58782" cy="86676"/>
            </a:xfrm>
            <a:custGeom>
              <a:avLst/>
              <a:gdLst>
                <a:gd name="connsiteX0" fmla="*/ 9336 w 58782"/>
                <a:gd name="connsiteY0" fmla="*/ 47026 h 86676"/>
                <a:gd name="connsiteX1" fmla="*/ 9336 w 58782"/>
                <a:gd name="connsiteY1" fmla="*/ 86676 h 86676"/>
                <a:gd name="connsiteX2" fmla="*/ 0 w 58782"/>
                <a:gd name="connsiteY2" fmla="*/ 86676 h 86676"/>
                <a:gd name="connsiteX3" fmla="*/ 0 w 58782"/>
                <a:gd name="connsiteY3" fmla="*/ 1038 h 86676"/>
                <a:gd name="connsiteX4" fmla="*/ 9336 w 58782"/>
                <a:gd name="connsiteY4" fmla="*/ 1038 h 86676"/>
                <a:gd name="connsiteX5" fmla="*/ 9336 w 58782"/>
                <a:gd name="connsiteY5" fmla="*/ 11872 h 86676"/>
                <a:gd name="connsiteX6" fmla="*/ 30198 w 58782"/>
                <a:gd name="connsiteY6" fmla="*/ 0 h 86676"/>
                <a:gd name="connsiteX7" fmla="*/ 58783 w 58782"/>
                <a:gd name="connsiteY7" fmla="*/ 29277 h 86676"/>
                <a:gd name="connsiteX8" fmla="*/ 30198 w 58782"/>
                <a:gd name="connsiteY8" fmla="*/ 58783 h 86676"/>
                <a:gd name="connsiteX9" fmla="*/ 9336 w 58782"/>
                <a:gd name="connsiteY9" fmla="*/ 47026 h 86676"/>
                <a:gd name="connsiteX10" fmla="*/ 29391 w 58782"/>
                <a:gd name="connsiteY10" fmla="*/ 8875 h 86676"/>
                <a:gd name="connsiteX11" fmla="*/ 9336 w 58782"/>
                <a:gd name="connsiteY11" fmla="*/ 29392 h 86676"/>
                <a:gd name="connsiteX12" fmla="*/ 29391 w 58782"/>
                <a:gd name="connsiteY12" fmla="*/ 50023 h 86676"/>
                <a:gd name="connsiteX13" fmla="*/ 49101 w 58782"/>
                <a:gd name="connsiteY13" fmla="*/ 29392 h 86676"/>
                <a:gd name="connsiteX14" fmla="*/ 29391 w 58782"/>
                <a:gd name="connsiteY14" fmla="*/ 8875 h 86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6676">
                  <a:moveTo>
                    <a:pt x="9336" y="47026"/>
                  </a:moveTo>
                  <a:lnTo>
                    <a:pt x="9336" y="86676"/>
                  </a:lnTo>
                  <a:lnTo>
                    <a:pt x="0" y="86676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872"/>
                  </a:lnTo>
                  <a:cubicBezTo>
                    <a:pt x="13601" y="4611"/>
                    <a:pt x="21093" y="0"/>
                    <a:pt x="30198" y="0"/>
                  </a:cubicBezTo>
                  <a:cubicBezTo>
                    <a:pt x="46680" y="0"/>
                    <a:pt x="58783" y="12333"/>
                    <a:pt x="58783" y="29277"/>
                  </a:cubicBezTo>
                  <a:cubicBezTo>
                    <a:pt x="58783" y="46220"/>
                    <a:pt x="46680" y="58783"/>
                    <a:pt x="30198" y="58783"/>
                  </a:cubicBezTo>
                  <a:cubicBezTo>
                    <a:pt x="21093" y="58783"/>
                    <a:pt x="13601" y="54288"/>
                    <a:pt x="9336" y="47026"/>
                  </a:cubicBezTo>
                  <a:close/>
                  <a:moveTo>
                    <a:pt x="29391" y="8875"/>
                  </a:moveTo>
                  <a:cubicBezTo>
                    <a:pt x="17750" y="8875"/>
                    <a:pt x="9336" y="17520"/>
                    <a:pt x="9336" y="29392"/>
                  </a:cubicBezTo>
                  <a:cubicBezTo>
                    <a:pt x="9336" y="41263"/>
                    <a:pt x="17750" y="50023"/>
                    <a:pt x="29391" y="50023"/>
                  </a:cubicBezTo>
                  <a:cubicBezTo>
                    <a:pt x="41033" y="50023"/>
                    <a:pt x="49101" y="41379"/>
                    <a:pt x="49101" y="29392"/>
                  </a:cubicBezTo>
                  <a:cubicBezTo>
                    <a:pt x="49101" y="17404"/>
                    <a:pt x="40802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06" name="Freeform: Shape 805">
              <a:extLst>
                <a:ext uri="{FF2B5EF4-FFF2-40B4-BE49-F238E27FC236}">
                  <a16:creationId xmlns:a16="http://schemas.microsoft.com/office/drawing/2014/main" id="{4DB6CC88-C925-D9C9-7945-CE317AB3C907}"/>
                </a:ext>
              </a:extLst>
            </p:cNvPr>
            <p:cNvSpPr/>
            <p:nvPr/>
          </p:nvSpPr>
          <p:spPr>
            <a:xfrm>
              <a:off x="4026049" y="10456317"/>
              <a:ext cx="16828" cy="79875"/>
            </a:xfrm>
            <a:custGeom>
              <a:avLst/>
              <a:gdLst>
                <a:gd name="connsiteX0" fmla="*/ 0 w 16828"/>
                <a:gd name="connsiteY0" fmla="*/ 6224 h 79875"/>
                <a:gd name="connsiteX1" fmla="*/ 5994 w 16828"/>
                <a:gd name="connsiteY1" fmla="*/ 0 h 79875"/>
                <a:gd name="connsiteX2" fmla="*/ 10028 w 16828"/>
                <a:gd name="connsiteY2" fmla="*/ 1268 h 79875"/>
                <a:gd name="connsiteX3" fmla="*/ 16828 w 16828"/>
                <a:gd name="connsiteY3" fmla="*/ 6108 h 79875"/>
                <a:gd name="connsiteX4" fmla="*/ 10028 w 16828"/>
                <a:gd name="connsiteY4" fmla="*/ 10835 h 79875"/>
                <a:gd name="connsiteX5" fmla="*/ 5994 w 16828"/>
                <a:gd name="connsiteY5" fmla="*/ 12218 h 79875"/>
                <a:gd name="connsiteX6" fmla="*/ 0 w 16828"/>
                <a:gd name="connsiteY6" fmla="*/ 6224 h 79875"/>
                <a:gd name="connsiteX7" fmla="*/ 1960 w 16828"/>
                <a:gd name="connsiteY7" fmla="*/ 23052 h 79875"/>
                <a:gd name="connsiteX8" fmla="*/ 11411 w 16828"/>
                <a:gd name="connsiteY8" fmla="*/ 23052 h 79875"/>
                <a:gd name="connsiteX9" fmla="*/ 11411 w 16828"/>
                <a:gd name="connsiteY9" fmla="*/ 79875 h 79875"/>
                <a:gd name="connsiteX10" fmla="*/ 1960 w 16828"/>
                <a:gd name="connsiteY10" fmla="*/ 79875 h 79875"/>
                <a:gd name="connsiteX11" fmla="*/ 1960 w 16828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8" h="79875">
                  <a:moveTo>
                    <a:pt x="0" y="6224"/>
                  </a:moveTo>
                  <a:cubicBezTo>
                    <a:pt x="0" y="2766"/>
                    <a:pt x="2651" y="0"/>
                    <a:pt x="5994" y="0"/>
                  </a:cubicBezTo>
                  <a:cubicBezTo>
                    <a:pt x="7492" y="0"/>
                    <a:pt x="8760" y="345"/>
                    <a:pt x="10028" y="1268"/>
                  </a:cubicBezTo>
                  <a:lnTo>
                    <a:pt x="16828" y="6108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4" y="12218"/>
                  </a:cubicBezTo>
                  <a:cubicBezTo>
                    <a:pt x="2651" y="12218"/>
                    <a:pt x="0" y="9567"/>
                    <a:pt x="0" y="6224"/>
                  </a:cubicBezTo>
                  <a:close/>
                  <a:moveTo>
                    <a:pt x="1960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60" y="79875"/>
                  </a:lnTo>
                  <a:lnTo>
                    <a:pt x="1960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07" name="Freeform: Shape 806">
              <a:extLst>
                <a:ext uri="{FF2B5EF4-FFF2-40B4-BE49-F238E27FC236}">
                  <a16:creationId xmlns:a16="http://schemas.microsoft.com/office/drawing/2014/main" id="{708FF357-425B-1AEC-CDD7-CC77B11C6B93}"/>
                </a:ext>
              </a:extLst>
            </p:cNvPr>
            <p:cNvSpPr/>
            <p:nvPr/>
          </p:nvSpPr>
          <p:spPr>
            <a:xfrm>
              <a:off x="4052098" y="10478332"/>
              <a:ext cx="48524" cy="58783"/>
            </a:xfrm>
            <a:custGeom>
              <a:avLst/>
              <a:gdLst>
                <a:gd name="connsiteX0" fmla="*/ 30429 w 48524"/>
                <a:gd name="connsiteY0" fmla="*/ 50023 h 58783"/>
                <a:gd name="connsiteX1" fmla="*/ 48525 w 48524"/>
                <a:gd name="connsiteY1" fmla="*/ 43914 h 58783"/>
                <a:gd name="connsiteX2" fmla="*/ 48525 w 48524"/>
                <a:gd name="connsiteY2" fmla="*/ 53481 h 58783"/>
                <a:gd name="connsiteX3" fmla="*/ 29622 w 48524"/>
                <a:gd name="connsiteY3" fmla="*/ 58783 h 58783"/>
                <a:gd name="connsiteX4" fmla="*/ 0 w 48524"/>
                <a:gd name="connsiteY4" fmla="*/ 29392 h 58783"/>
                <a:gd name="connsiteX5" fmla="*/ 29737 w 48524"/>
                <a:gd name="connsiteY5" fmla="*/ 0 h 58783"/>
                <a:gd name="connsiteX6" fmla="*/ 47948 w 48524"/>
                <a:gd name="connsiteY6" fmla="*/ 5763 h 58783"/>
                <a:gd name="connsiteX7" fmla="*/ 47948 w 48524"/>
                <a:gd name="connsiteY7" fmla="*/ 16137 h 58783"/>
                <a:gd name="connsiteX8" fmla="*/ 30314 w 48524"/>
                <a:gd name="connsiteY8" fmla="*/ 8875 h 58783"/>
                <a:gd name="connsiteX9" fmla="*/ 9682 w 48524"/>
                <a:gd name="connsiteY9" fmla="*/ 29392 h 58783"/>
                <a:gd name="connsiteX10" fmla="*/ 30429 w 48524"/>
                <a:gd name="connsiteY10" fmla="*/ 5002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3">
                  <a:moveTo>
                    <a:pt x="30429" y="50023"/>
                  </a:moveTo>
                  <a:cubicBezTo>
                    <a:pt x="37344" y="50023"/>
                    <a:pt x="43568" y="48180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1"/>
                    <a:pt x="0" y="29392"/>
                  </a:cubicBezTo>
                  <a:cubicBezTo>
                    <a:pt x="0" y="12103"/>
                    <a:pt x="12448" y="0"/>
                    <a:pt x="29737" y="0"/>
                  </a:cubicBezTo>
                  <a:cubicBezTo>
                    <a:pt x="36653" y="0"/>
                    <a:pt x="42992" y="1960"/>
                    <a:pt x="47948" y="5763"/>
                  </a:cubicBezTo>
                  <a:lnTo>
                    <a:pt x="47948" y="16137"/>
                  </a:lnTo>
                  <a:cubicBezTo>
                    <a:pt x="43453" y="11411"/>
                    <a:pt x="37344" y="8875"/>
                    <a:pt x="30314" y="8875"/>
                  </a:cubicBezTo>
                  <a:cubicBezTo>
                    <a:pt x="18211" y="8875"/>
                    <a:pt x="9682" y="17289"/>
                    <a:pt x="9682" y="29392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08" name="Freeform: Shape 807">
              <a:extLst>
                <a:ext uri="{FF2B5EF4-FFF2-40B4-BE49-F238E27FC236}">
                  <a16:creationId xmlns:a16="http://schemas.microsoft.com/office/drawing/2014/main" id="{08FFB377-D074-E60F-E074-61C139EF8898}"/>
                </a:ext>
              </a:extLst>
            </p:cNvPr>
            <p:cNvSpPr/>
            <p:nvPr/>
          </p:nvSpPr>
          <p:spPr>
            <a:xfrm>
              <a:off x="4115606" y="10449747"/>
              <a:ext cx="49792" cy="86445"/>
            </a:xfrm>
            <a:custGeom>
              <a:avLst/>
              <a:gdLst>
                <a:gd name="connsiteX0" fmla="*/ 18211 w 49792"/>
                <a:gd name="connsiteY0" fmla="*/ 58898 h 86445"/>
                <a:gd name="connsiteX1" fmla="*/ 9336 w 49792"/>
                <a:gd name="connsiteY1" fmla="*/ 68004 h 86445"/>
                <a:gd name="connsiteX2" fmla="*/ 9336 w 49792"/>
                <a:gd name="connsiteY2" fmla="*/ 86445 h 86445"/>
                <a:gd name="connsiteX3" fmla="*/ 0 w 49792"/>
                <a:gd name="connsiteY3" fmla="*/ 86445 h 86445"/>
                <a:gd name="connsiteX4" fmla="*/ 0 w 49792"/>
                <a:gd name="connsiteY4" fmla="*/ 0 h 86445"/>
                <a:gd name="connsiteX5" fmla="*/ 9336 w 49792"/>
                <a:gd name="connsiteY5" fmla="*/ 0 h 86445"/>
                <a:gd name="connsiteX6" fmla="*/ 9336 w 49792"/>
                <a:gd name="connsiteY6" fmla="*/ 56132 h 86445"/>
                <a:gd name="connsiteX7" fmla="*/ 35385 w 49792"/>
                <a:gd name="connsiteY7" fmla="*/ 29622 h 86445"/>
                <a:gd name="connsiteX8" fmla="*/ 46565 w 49792"/>
                <a:gd name="connsiteY8" fmla="*/ 29622 h 86445"/>
                <a:gd name="connsiteX9" fmla="*/ 24666 w 49792"/>
                <a:gd name="connsiteY9" fmla="*/ 51983 h 86445"/>
                <a:gd name="connsiteX10" fmla="*/ 49793 w 49792"/>
                <a:gd name="connsiteY10" fmla="*/ 86445 h 86445"/>
                <a:gd name="connsiteX11" fmla="*/ 38267 w 49792"/>
                <a:gd name="connsiteY11" fmla="*/ 86445 h 86445"/>
                <a:gd name="connsiteX12" fmla="*/ 18211 w 49792"/>
                <a:gd name="connsiteY12" fmla="*/ 58898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9792" h="86445">
                  <a:moveTo>
                    <a:pt x="18211" y="58898"/>
                  </a:moveTo>
                  <a:lnTo>
                    <a:pt x="9336" y="68004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56132"/>
                  </a:lnTo>
                  <a:lnTo>
                    <a:pt x="35385" y="29622"/>
                  </a:lnTo>
                  <a:lnTo>
                    <a:pt x="46565" y="29622"/>
                  </a:lnTo>
                  <a:lnTo>
                    <a:pt x="24666" y="51983"/>
                  </a:lnTo>
                  <a:lnTo>
                    <a:pt x="49793" y="86445"/>
                  </a:lnTo>
                  <a:lnTo>
                    <a:pt x="38267" y="86445"/>
                  </a:lnTo>
                  <a:lnTo>
                    <a:pt x="18211" y="58898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09" name="Freeform: Shape 808">
              <a:extLst>
                <a:ext uri="{FF2B5EF4-FFF2-40B4-BE49-F238E27FC236}">
                  <a16:creationId xmlns:a16="http://schemas.microsoft.com/office/drawing/2014/main" id="{45A4F58A-3BC4-0ECA-DAD4-DC41C3E20ABE}"/>
                </a:ext>
              </a:extLst>
            </p:cNvPr>
            <p:cNvSpPr/>
            <p:nvPr/>
          </p:nvSpPr>
          <p:spPr>
            <a:xfrm>
              <a:off x="4201245" y="10461273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1 h 75841"/>
                <a:gd name="connsiteX9" fmla="*/ 20401 w 33656"/>
                <a:gd name="connsiteY9" fmla="*/ 66966 h 75841"/>
                <a:gd name="connsiteX10" fmla="*/ 33656 w 33656"/>
                <a:gd name="connsiteY10" fmla="*/ 62817 h 75841"/>
                <a:gd name="connsiteX11" fmla="*/ 33656 w 33656"/>
                <a:gd name="connsiteY11" fmla="*/ 71922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10" name="Freeform: Shape 809">
              <a:extLst>
                <a:ext uri="{FF2B5EF4-FFF2-40B4-BE49-F238E27FC236}">
                  <a16:creationId xmlns:a16="http://schemas.microsoft.com/office/drawing/2014/main" id="{CE024FAB-C80B-F7A7-A2C3-AB79D0A763D0}"/>
                </a:ext>
              </a:extLst>
            </p:cNvPr>
            <p:cNvSpPr/>
            <p:nvPr/>
          </p:nvSpPr>
          <p:spPr>
            <a:xfrm>
              <a:off x="4246658" y="10449747"/>
              <a:ext cx="50944" cy="86445"/>
            </a:xfrm>
            <a:custGeom>
              <a:avLst/>
              <a:gdLst>
                <a:gd name="connsiteX0" fmla="*/ 9336 w 50944"/>
                <a:gd name="connsiteY0" fmla="*/ 86445 h 86445"/>
                <a:gd name="connsiteX1" fmla="*/ 0 w 50944"/>
                <a:gd name="connsiteY1" fmla="*/ 86445 h 86445"/>
                <a:gd name="connsiteX2" fmla="*/ 0 w 50944"/>
                <a:gd name="connsiteY2" fmla="*/ 0 h 86445"/>
                <a:gd name="connsiteX3" fmla="*/ 9336 w 50944"/>
                <a:gd name="connsiteY3" fmla="*/ 0 h 86445"/>
                <a:gd name="connsiteX4" fmla="*/ 9336 w 50944"/>
                <a:gd name="connsiteY4" fmla="*/ 40226 h 86445"/>
                <a:gd name="connsiteX5" fmla="*/ 29046 w 50944"/>
                <a:gd name="connsiteY5" fmla="*/ 28584 h 86445"/>
                <a:gd name="connsiteX6" fmla="*/ 50945 w 50944"/>
                <a:gd name="connsiteY6" fmla="*/ 53020 h 86445"/>
                <a:gd name="connsiteX7" fmla="*/ 50945 w 50944"/>
                <a:gd name="connsiteY7" fmla="*/ 86445 h 86445"/>
                <a:gd name="connsiteX8" fmla="*/ 41494 w 50944"/>
                <a:gd name="connsiteY8" fmla="*/ 86445 h 86445"/>
                <a:gd name="connsiteX9" fmla="*/ 41494 w 50944"/>
                <a:gd name="connsiteY9" fmla="*/ 54633 h 86445"/>
                <a:gd name="connsiteX10" fmla="*/ 26741 w 50944"/>
                <a:gd name="connsiteY10" fmla="*/ 37690 h 86445"/>
                <a:gd name="connsiteX11" fmla="*/ 9336 w 50944"/>
                <a:gd name="connsiteY11" fmla="*/ 57976 h 86445"/>
                <a:gd name="connsiteX12" fmla="*/ 9336 w 50944"/>
                <a:gd name="connsiteY12" fmla="*/ 86445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4" h="86445">
                  <a:moveTo>
                    <a:pt x="9336" y="86445"/>
                  </a:move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226"/>
                  </a:lnTo>
                  <a:cubicBezTo>
                    <a:pt x="13370" y="33195"/>
                    <a:pt x="20286" y="28584"/>
                    <a:pt x="29046" y="28584"/>
                  </a:cubicBezTo>
                  <a:cubicBezTo>
                    <a:pt x="43453" y="28584"/>
                    <a:pt x="50945" y="38958"/>
                    <a:pt x="50945" y="53020"/>
                  </a:cubicBezTo>
                  <a:lnTo>
                    <a:pt x="50945" y="86445"/>
                  </a:lnTo>
                  <a:lnTo>
                    <a:pt x="41494" y="86445"/>
                  </a:lnTo>
                  <a:lnTo>
                    <a:pt x="41494" y="54633"/>
                  </a:lnTo>
                  <a:cubicBezTo>
                    <a:pt x="41494" y="43569"/>
                    <a:pt x="36653" y="37690"/>
                    <a:pt x="26741" y="37690"/>
                  </a:cubicBezTo>
                  <a:cubicBezTo>
                    <a:pt x="16252" y="37690"/>
                    <a:pt x="9336" y="46680"/>
                    <a:pt x="9336" y="57976"/>
                  </a:cubicBezTo>
                  <a:lnTo>
                    <a:pt x="9336" y="86445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11" name="Freeform: Shape 810">
              <a:extLst>
                <a:ext uri="{FF2B5EF4-FFF2-40B4-BE49-F238E27FC236}">
                  <a16:creationId xmlns:a16="http://schemas.microsoft.com/office/drawing/2014/main" id="{331439FC-274C-5D16-CCE4-54A8C8743101}"/>
                </a:ext>
              </a:extLst>
            </p:cNvPr>
            <p:cNvSpPr/>
            <p:nvPr/>
          </p:nvSpPr>
          <p:spPr>
            <a:xfrm>
              <a:off x="4310742" y="10478332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2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800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30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0" y="0"/>
                    <a:pt x="55095" y="12103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1" y="50139"/>
                    <a:pt x="44952" y="48064"/>
                    <a:pt x="50945" y="43800"/>
                  </a:cubicBezTo>
                  <a:lnTo>
                    <a:pt x="50945" y="52790"/>
                  </a:lnTo>
                  <a:cubicBezTo>
                    <a:pt x="44837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30"/>
                    <a:pt x="28124" y="8530"/>
                  </a:cubicBezTo>
                  <a:cubicBezTo>
                    <a:pt x="18096" y="8530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12" name="Freeform: Shape 811">
              <a:extLst>
                <a:ext uri="{FF2B5EF4-FFF2-40B4-BE49-F238E27FC236}">
                  <a16:creationId xmlns:a16="http://schemas.microsoft.com/office/drawing/2014/main" id="{828CF4BD-A9AD-F8FD-78EF-6D5E0F84742B}"/>
                </a:ext>
              </a:extLst>
            </p:cNvPr>
            <p:cNvSpPr/>
            <p:nvPr/>
          </p:nvSpPr>
          <p:spPr>
            <a:xfrm>
              <a:off x="4380821" y="10478332"/>
              <a:ext cx="86791" cy="57860"/>
            </a:xfrm>
            <a:custGeom>
              <a:avLst/>
              <a:gdLst>
                <a:gd name="connsiteX0" fmla="*/ 9336 w 86791"/>
                <a:gd name="connsiteY0" fmla="*/ 57861 h 57860"/>
                <a:gd name="connsiteX1" fmla="*/ 0 w 86791"/>
                <a:gd name="connsiteY1" fmla="*/ 57861 h 57860"/>
                <a:gd name="connsiteX2" fmla="*/ 0 w 86791"/>
                <a:gd name="connsiteY2" fmla="*/ 1038 h 57860"/>
                <a:gd name="connsiteX3" fmla="*/ 9336 w 86791"/>
                <a:gd name="connsiteY3" fmla="*/ 1038 h 57860"/>
                <a:gd name="connsiteX4" fmla="*/ 9336 w 86791"/>
                <a:gd name="connsiteY4" fmla="*/ 11296 h 57860"/>
                <a:gd name="connsiteX5" fmla="*/ 28009 w 86791"/>
                <a:gd name="connsiteY5" fmla="*/ 0 h 57860"/>
                <a:gd name="connsiteX6" fmla="*/ 45643 w 86791"/>
                <a:gd name="connsiteY6" fmla="*/ 12448 h 57860"/>
                <a:gd name="connsiteX7" fmla="*/ 65814 w 86791"/>
                <a:gd name="connsiteY7" fmla="*/ 0 h 57860"/>
                <a:gd name="connsiteX8" fmla="*/ 86791 w 86791"/>
                <a:gd name="connsiteY8" fmla="*/ 24435 h 57860"/>
                <a:gd name="connsiteX9" fmla="*/ 86791 w 86791"/>
                <a:gd name="connsiteY9" fmla="*/ 57861 h 57860"/>
                <a:gd name="connsiteX10" fmla="*/ 77455 w 86791"/>
                <a:gd name="connsiteY10" fmla="*/ 57861 h 57860"/>
                <a:gd name="connsiteX11" fmla="*/ 77455 w 86791"/>
                <a:gd name="connsiteY11" fmla="*/ 26049 h 57860"/>
                <a:gd name="connsiteX12" fmla="*/ 63970 w 86791"/>
                <a:gd name="connsiteY12" fmla="*/ 9106 h 57860"/>
                <a:gd name="connsiteX13" fmla="*/ 48064 w 86791"/>
                <a:gd name="connsiteY13" fmla="*/ 28585 h 57860"/>
                <a:gd name="connsiteX14" fmla="*/ 48064 w 86791"/>
                <a:gd name="connsiteY14" fmla="*/ 57861 h 57860"/>
                <a:gd name="connsiteX15" fmla="*/ 38728 w 86791"/>
                <a:gd name="connsiteY15" fmla="*/ 57861 h 57860"/>
                <a:gd name="connsiteX16" fmla="*/ 38728 w 86791"/>
                <a:gd name="connsiteY16" fmla="*/ 26049 h 57860"/>
                <a:gd name="connsiteX17" fmla="*/ 25242 w 86791"/>
                <a:gd name="connsiteY17" fmla="*/ 9106 h 57860"/>
                <a:gd name="connsiteX18" fmla="*/ 9336 w 86791"/>
                <a:gd name="connsiteY18" fmla="*/ 29392 h 57860"/>
                <a:gd name="connsiteX19" fmla="*/ 9336 w 86791"/>
                <a:gd name="connsiteY19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86791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296"/>
                  </a:lnTo>
                  <a:cubicBezTo>
                    <a:pt x="13140" y="4380"/>
                    <a:pt x="19825" y="0"/>
                    <a:pt x="28009" y="0"/>
                  </a:cubicBezTo>
                  <a:cubicBezTo>
                    <a:pt x="36884" y="0"/>
                    <a:pt x="42762" y="4841"/>
                    <a:pt x="45643" y="12448"/>
                  </a:cubicBezTo>
                  <a:cubicBezTo>
                    <a:pt x="49331" y="4957"/>
                    <a:pt x="56708" y="0"/>
                    <a:pt x="65814" y="0"/>
                  </a:cubicBezTo>
                  <a:cubicBezTo>
                    <a:pt x="79530" y="0"/>
                    <a:pt x="86791" y="10374"/>
                    <a:pt x="86791" y="24435"/>
                  </a:cubicBezTo>
                  <a:lnTo>
                    <a:pt x="86791" y="57861"/>
                  </a:lnTo>
                  <a:lnTo>
                    <a:pt x="77455" y="57861"/>
                  </a:lnTo>
                  <a:lnTo>
                    <a:pt x="77455" y="26049"/>
                  </a:lnTo>
                  <a:cubicBezTo>
                    <a:pt x="77455" y="14984"/>
                    <a:pt x="73075" y="9106"/>
                    <a:pt x="63970" y="9106"/>
                  </a:cubicBezTo>
                  <a:cubicBezTo>
                    <a:pt x="54403" y="9106"/>
                    <a:pt x="48064" y="17751"/>
                    <a:pt x="48064" y="28585"/>
                  </a:cubicBezTo>
                  <a:lnTo>
                    <a:pt x="48064" y="57861"/>
                  </a:lnTo>
                  <a:lnTo>
                    <a:pt x="38728" y="57861"/>
                  </a:lnTo>
                  <a:lnTo>
                    <a:pt x="38728" y="26049"/>
                  </a:lnTo>
                  <a:cubicBezTo>
                    <a:pt x="38728" y="14984"/>
                    <a:pt x="34348" y="9106"/>
                    <a:pt x="25242" y="9106"/>
                  </a:cubicBezTo>
                  <a:cubicBezTo>
                    <a:pt x="15676" y="9106"/>
                    <a:pt x="9336" y="18096"/>
                    <a:pt x="9336" y="29392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13" name="Freeform: Shape 812">
              <a:extLst>
                <a:ext uri="{FF2B5EF4-FFF2-40B4-BE49-F238E27FC236}">
                  <a16:creationId xmlns:a16="http://schemas.microsoft.com/office/drawing/2014/main" id="{8833FC4F-4DE1-DFF3-CAC6-40161D0CD76C}"/>
                </a:ext>
              </a:extLst>
            </p:cNvPr>
            <p:cNvSpPr/>
            <p:nvPr/>
          </p:nvSpPr>
          <p:spPr>
            <a:xfrm>
              <a:off x="4510374" y="10479369"/>
              <a:ext cx="50138" cy="57745"/>
            </a:xfrm>
            <a:custGeom>
              <a:avLst/>
              <a:gdLst>
                <a:gd name="connsiteX0" fmla="*/ 40802 w 50138"/>
                <a:gd name="connsiteY0" fmla="*/ 0 h 57745"/>
                <a:gd name="connsiteX1" fmla="*/ 50138 w 50138"/>
                <a:gd name="connsiteY1" fmla="*/ 0 h 57745"/>
                <a:gd name="connsiteX2" fmla="*/ 50138 w 50138"/>
                <a:gd name="connsiteY2" fmla="*/ 31812 h 57745"/>
                <a:gd name="connsiteX3" fmla="*/ 25127 w 50138"/>
                <a:gd name="connsiteY3" fmla="*/ 57746 h 57745"/>
                <a:gd name="connsiteX4" fmla="*/ 0 w 50138"/>
                <a:gd name="connsiteY4" fmla="*/ 31812 h 57745"/>
                <a:gd name="connsiteX5" fmla="*/ 0 w 50138"/>
                <a:gd name="connsiteY5" fmla="*/ 0 h 57745"/>
                <a:gd name="connsiteX6" fmla="*/ 9336 w 50138"/>
                <a:gd name="connsiteY6" fmla="*/ 0 h 57745"/>
                <a:gd name="connsiteX7" fmla="*/ 9336 w 50138"/>
                <a:gd name="connsiteY7" fmla="*/ 32734 h 57745"/>
                <a:gd name="connsiteX8" fmla="*/ 25127 w 50138"/>
                <a:gd name="connsiteY8" fmla="*/ 48986 h 57745"/>
                <a:gd name="connsiteX9" fmla="*/ 40802 w 50138"/>
                <a:gd name="connsiteY9" fmla="*/ 32734 h 57745"/>
                <a:gd name="connsiteX10" fmla="*/ 40802 w 50138"/>
                <a:gd name="connsiteY10" fmla="*/ 0 h 57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0138" h="57745">
                  <a:moveTo>
                    <a:pt x="40802" y="0"/>
                  </a:moveTo>
                  <a:lnTo>
                    <a:pt x="50138" y="0"/>
                  </a:lnTo>
                  <a:lnTo>
                    <a:pt x="50138" y="31812"/>
                  </a:lnTo>
                  <a:cubicBezTo>
                    <a:pt x="50138" y="47948"/>
                    <a:pt x="40341" y="57746"/>
                    <a:pt x="25127" y="57746"/>
                  </a:cubicBezTo>
                  <a:cubicBezTo>
                    <a:pt x="9912" y="57746"/>
                    <a:pt x="0" y="47948"/>
                    <a:pt x="0" y="31812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32734"/>
                  </a:lnTo>
                  <a:cubicBezTo>
                    <a:pt x="9336" y="43568"/>
                    <a:pt x="15791" y="48986"/>
                    <a:pt x="25127" y="48986"/>
                  </a:cubicBezTo>
                  <a:cubicBezTo>
                    <a:pt x="34463" y="48986"/>
                    <a:pt x="40802" y="43568"/>
                    <a:pt x="40802" y="32734"/>
                  </a:cubicBezTo>
                  <a:lnTo>
                    <a:pt x="40802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14" name="Freeform: Shape 813">
              <a:extLst>
                <a:ext uri="{FF2B5EF4-FFF2-40B4-BE49-F238E27FC236}">
                  <a16:creationId xmlns:a16="http://schemas.microsoft.com/office/drawing/2014/main" id="{5C2F9355-FA1B-9F9D-6958-2D54BBBDE714}"/>
                </a:ext>
              </a:extLst>
            </p:cNvPr>
            <p:cNvSpPr/>
            <p:nvPr/>
          </p:nvSpPr>
          <p:spPr>
            <a:xfrm>
              <a:off x="4578031" y="10478332"/>
              <a:ext cx="58782" cy="86676"/>
            </a:xfrm>
            <a:custGeom>
              <a:avLst/>
              <a:gdLst>
                <a:gd name="connsiteX0" fmla="*/ 9336 w 58782"/>
                <a:gd name="connsiteY0" fmla="*/ 47026 h 86676"/>
                <a:gd name="connsiteX1" fmla="*/ 9336 w 58782"/>
                <a:gd name="connsiteY1" fmla="*/ 86676 h 86676"/>
                <a:gd name="connsiteX2" fmla="*/ 0 w 58782"/>
                <a:gd name="connsiteY2" fmla="*/ 86676 h 86676"/>
                <a:gd name="connsiteX3" fmla="*/ 0 w 58782"/>
                <a:gd name="connsiteY3" fmla="*/ 1038 h 86676"/>
                <a:gd name="connsiteX4" fmla="*/ 9336 w 58782"/>
                <a:gd name="connsiteY4" fmla="*/ 1038 h 86676"/>
                <a:gd name="connsiteX5" fmla="*/ 9336 w 58782"/>
                <a:gd name="connsiteY5" fmla="*/ 11872 h 86676"/>
                <a:gd name="connsiteX6" fmla="*/ 30198 w 58782"/>
                <a:gd name="connsiteY6" fmla="*/ 0 h 86676"/>
                <a:gd name="connsiteX7" fmla="*/ 58783 w 58782"/>
                <a:gd name="connsiteY7" fmla="*/ 29277 h 86676"/>
                <a:gd name="connsiteX8" fmla="*/ 30198 w 58782"/>
                <a:gd name="connsiteY8" fmla="*/ 58783 h 86676"/>
                <a:gd name="connsiteX9" fmla="*/ 9336 w 58782"/>
                <a:gd name="connsiteY9" fmla="*/ 47026 h 86676"/>
                <a:gd name="connsiteX10" fmla="*/ 29391 w 58782"/>
                <a:gd name="connsiteY10" fmla="*/ 8875 h 86676"/>
                <a:gd name="connsiteX11" fmla="*/ 9336 w 58782"/>
                <a:gd name="connsiteY11" fmla="*/ 29392 h 86676"/>
                <a:gd name="connsiteX12" fmla="*/ 29391 w 58782"/>
                <a:gd name="connsiteY12" fmla="*/ 50023 h 86676"/>
                <a:gd name="connsiteX13" fmla="*/ 49101 w 58782"/>
                <a:gd name="connsiteY13" fmla="*/ 29392 h 86676"/>
                <a:gd name="connsiteX14" fmla="*/ 29391 w 58782"/>
                <a:gd name="connsiteY14" fmla="*/ 8875 h 86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6676">
                  <a:moveTo>
                    <a:pt x="9336" y="47026"/>
                  </a:moveTo>
                  <a:lnTo>
                    <a:pt x="9336" y="86676"/>
                  </a:lnTo>
                  <a:lnTo>
                    <a:pt x="0" y="86676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872"/>
                  </a:lnTo>
                  <a:cubicBezTo>
                    <a:pt x="13601" y="4611"/>
                    <a:pt x="21093" y="0"/>
                    <a:pt x="30198" y="0"/>
                  </a:cubicBezTo>
                  <a:cubicBezTo>
                    <a:pt x="46680" y="0"/>
                    <a:pt x="58783" y="12333"/>
                    <a:pt x="58783" y="29277"/>
                  </a:cubicBezTo>
                  <a:cubicBezTo>
                    <a:pt x="58783" y="46220"/>
                    <a:pt x="46680" y="58783"/>
                    <a:pt x="30198" y="58783"/>
                  </a:cubicBezTo>
                  <a:cubicBezTo>
                    <a:pt x="21093" y="58783"/>
                    <a:pt x="13601" y="54288"/>
                    <a:pt x="9336" y="47026"/>
                  </a:cubicBezTo>
                  <a:close/>
                  <a:moveTo>
                    <a:pt x="29391" y="8875"/>
                  </a:moveTo>
                  <a:cubicBezTo>
                    <a:pt x="17750" y="8875"/>
                    <a:pt x="9336" y="17520"/>
                    <a:pt x="9336" y="29392"/>
                  </a:cubicBezTo>
                  <a:cubicBezTo>
                    <a:pt x="9336" y="41263"/>
                    <a:pt x="17750" y="50023"/>
                    <a:pt x="29391" y="50023"/>
                  </a:cubicBezTo>
                  <a:cubicBezTo>
                    <a:pt x="41033" y="50023"/>
                    <a:pt x="49101" y="41379"/>
                    <a:pt x="49101" y="29392"/>
                  </a:cubicBezTo>
                  <a:cubicBezTo>
                    <a:pt x="49101" y="17404"/>
                    <a:pt x="40802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15" name="Freeform: Shape 814">
              <a:extLst>
                <a:ext uri="{FF2B5EF4-FFF2-40B4-BE49-F238E27FC236}">
                  <a16:creationId xmlns:a16="http://schemas.microsoft.com/office/drawing/2014/main" id="{14B33E7C-99F2-1B2B-F796-F9CC25787221}"/>
                </a:ext>
              </a:extLst>
            </p:cNvPr>
            <p:cNvSpPr/>
            <p:nvPr/>
          </p:nvSpPr>
          <p:spPr>
            <a:xfrm>
              <a:off x="4673698" y="10478332"/>
              <a:ext cx="58782" cy="58783"/>
            </a:xfrm>
            <a:custGeom>
              <a:avLst/>
              <a:gdLst>
                <a:gd name="connsiteX0" fmla="*/ 49331 w 58782"/>
                <a:gd name="connsiteY0" fmla="*/ 47257 h 58783"/>
                <a:gd name="connsiteX1" fmla="*/ 28585 w 58782"/>
                <a:gd name="connsiteY1" fmla="*/ 58783 h 58783"/>
                <a:gd name="connsiteX2" fmla="*/ 0 w 58782"/>
                <a:gd name="connsiteY2" fmla="*/ 29737 h 58783"/>
                <a:gd name="connsiteX3" fmla="*/ 28585 w 58782"/>
                <a:gd name="connsiteY3" fmla="*/ 0 h 58783"/>
                <a:gd name="connsiteX4" fmla="*/ 49331 w 58782"/>
                <a:gd name="connsiteY4" fmla="*/ 11757 h 58783"/>
                <a:gd name="connsiteX5" fmla="*/ 49331 w 58782"/>
                <a:gd name="connsiteY5" fmla="*/ 1038 h 58783"/>
                <a:gd name="connsiteX6" fmla="*/ 58783 w 58782"/>
                <a:gd name="connsiteY6" fmla="*/ 1038 h 58783"/>
                <a:gd name="connsiteX7" fmla="*/ 58783 w 58782"/>
                <a:gd name="connsiteY7" fmla="*/ 57861 h 58783"/>
                <a:gd name="connsiteX8" fmla="*/ 49331 w 58782"/>
                <a:gd name="connsiteY8" fmla="*/ 57861 h 58783"/>
                <a:gd name="connsiteX9" fmla="*/ 49331 w 58782"/>
                <a:gd name="connsiteY9" fmla="*/ 47257 h 58783"/>
                <a:gd name="connsiteX10" fmla="*/ 9682 w 58782"/>
                <a:gd name="connsiteY10" fmla="*/ 29622 h 58783"/>
                <a:gd name="connsiteX11" fmla="*/ 29392 w 58782"/>
                <a:gd name="connsiteY11" fmla="*/ 50023 h 58783"/>
                <a:gd name="connsiteX12" fmla="*/ 49331 w 58782"/>
                <a:gd name="connsiteY12" fmla="*/ 29622 h 58783"/>
                <a:gd name="connsiteX13" fmla="*/ 29392 w 58782"/>
                <a:gd name="connsiteY13" fmla="*/ 8875 h 58783"/>
                <a:gd name="connsiteX14" fmla="*/ 9682 w 58782"/>
                <a:gd name="connsiteY14" fmla="*/ 29622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3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6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2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6"/>
                    <a:pt x="41033" y="8875"/>
                    <a:pt x="29392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16" name="Freeform: Shape 815">
              <a:extLst>
                <a:ext uri="{FF2B5EF4-FFF2-40B4-BE49-F238E27FC236}">
                  <a16:creationId xmlns:a16="http://schemas.microsoft.com/office/drawing/2014/main" id="{D7D64018-D6F3-A3F8-8BA4-60E87796FB04}"/>
                </a:ext>
              </a:extLst>
            </p:cNvPr>
            <p:cNvSpPr/>
            <p:nvPr/>
          </p:nvSpPr>
          <p:spPr>
            <a:xfrm>
              <a:off x="4751614" y="10478332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8 h 57860"/>
                <a:gd name="connsiteX3" fmla="*/ 9336 w 50945"/>
                <a:gd name="connsiteY3" fmla="*/ 1038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1 w 50945"/>
                <a:gd name="connsiteY10" fmla="*/ 9106 h 57860"/>
                <a:gd name="connsiteX11" fmla="*/ 9336 w 50945"/>
                <a:gd name="connsiteY11" fmla="*/ 29392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1" y="9106"/>
                  </a:cubicBezTo>
                  <a:cubicBezTo>
                    <a:pt x="16252" y="9106"/>
                    <a:pt x="9336" y="18096"/>
                    <a:pt x="9336" y="29392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17" name="Freeform: Shape 816">
              <a:extLst>
                <a:ext uri="{FF2B5EF4-FFF2-40B4-BE49-F238E27FC236}">
                  <a16:creationId xmlns:a16="http://schemas.microsoft.com/office/drawing/2014/main" id="{34238211-7217-9257-403A-42CAE1F0350E}"/>
                </a:ext>
              </a:extLst>
            </p:cNvPr>
            <p:cNvSpPr/>
            <p:nvPr/>
          </p:nvSpPr>
          <p:spPr>
            <a:xfrm>
              <a:off x="4815699" y="10449747"/>
              <a:ext cx="58782" cy="87367"/>
            </a:xfrm>
            <a:custGeom>
              <a:avLst/>
              <a:gdLst>
                <a:gd name="connsiteX0" fmla="*/ 49331 w 58782"/>
                <a:gd name="connsiteY0" fmla="*/ 75726 h 87367"/>
                <a:gd name="connsiteX1" fmla="*/ 28585 w 58782"/>
                <a:gd name="connsiteY1" fmla="*/ 87368 h 87367"/>
                <a:gd name="connsiteX2" fmla="*/ 0 w 58782"/>
                <a:gd name="connsiteY2" fmla="*/ 58322 h 87367"/>
                <a:gd name="connsiteX3" fmla="*/ 28585 w 58782"/>
                <a:gd name="connsiteY3" fmla="*/ 28584 h 87367"/>
                <a:gd name="connsiteX4" fmla="*/ 49331 w 58782"/>
                <a:gd name="connsiteY4" fmla="*/ 40457 h 87367"/>
                <a:gd name="connsiteX5" fmla="*/ 49331 w 58782"/>
                <a:gd name="connsiteY5" fmla="*/ 0 h 87367"/>
                <a:gd name="connsiteX6" fmla="*/ 58783 w 58782"/>
                <a:gd name="connsiteY6" fmla="*/ 0 h 87367"/>
                <a:gd name="connsiteX7" fmla="*/ 58783 w 58782"/>
                <a:gd name="connsiteY7" fmla="*/ 86445 h 87367"/>
                <a:gd name="connsiteX8" fmla="*/ 49331 w 58782"/>
                <a:gd name="connsiteY8" fmla="*/ 86445 h 87367"/>
                <a:gd name="connsiteX9" fmla="*/ 49331 w 58782"/>
                <a:gd name="connsiteY9" fmla="*/ 75726 h 87367"/>
                <a:gd name="connsiteX10" fmla="*/ 9682 w 58782"/>
                <a:gd name="connsiteY10" fmla="*/ 58206 h 87367"/>
                <a:gd name="connsiteX11" fmla="*/ 29391 w 58782"/>
                <a:gd name="connsiteY11" fmla="*/ 78608 h 87367"/>
                <a:gd name="connsiteX12" fmla="*/ 49331 w 58782"/>
                <a:gd name="connsiteY12" fmla="*/ 58206 h 87367"/>
                <a:gd name="connsiteX13" fmla="*/ 29391 w 58782"/>
                <a:gd name="connsiteY13" fmla="*/ 37460 h 87367"/>
                <a:gd name="connsiteX14" fmla="*/ 9682 w 58782"/>
                <a:gd name="connsiteY14" fmla="*/ 58206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49331" y="75726"/>
                  </a:moveTo>
                  <a:cubicBezTo>
                    <a:pt x="45067" y="82872"/>
                    <a:pt x="37690" y="87368"/>
                    <a:pt x="28585" y="87368"/>
                  </a:cubicBezTo>
                  <a:cubicBezTo>
                    <a:pt x="11872" y="87368"/>
                    <a:pt x="0" y="75150"/>
                    <a:pt x="0" y="58322"/>
                  </a:cubicBezTo>
                  <a:cubicBezTo>
                    <a:pt x="0" y="41494"/>
                    <a:pt x="11872" y="28584"/>
                    <a:pt x="28585" y="28584"/>
                  </a:cubicBezTo>
                  <a:cubicBezTo>
                    <a:pt x="37690" y="28584"/>
                    <a:pt x="45067" y="33080"/>
                    <a:pt x="49331" y="40457"/>
                  </a:cubicBezTo>
                  <a:lnTo>
                    <a:pt x="49331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1" y="86445"/>
                  </a:lnTo>
                  <a:lnTo>
                    <a:pt x="49331" y="75726"/>
                  </a:lnTo>
                  <a:close/>
                  <a:moveTo>
                    <a:pt x="9682" y="58206"/>
                  </a:moveTo>
                  <a:cubicBezTo>
                    <a:pt x="9682" y="69963"/>
                    <a:pt x="17981" y="78608"/>
                    <a:pt x="29391" y="78608"/>
                  </a:cubicBezTo>
                  <a:cubicBezTo>
                    <a:pt x="40802" y="78608"/>
                    <a:pt x="49331" y="69963"/>
                    <a:pt x="49331" y="58206"/>
                  </a:cubicBezTo>
                  <a:cubicBezTo>
                    <a:pt x="49331" y="46450"/>
                    <a:pt x="41033" y="37460"/>
                    <a:pt x="29391" y="37460"/>
                  </a:cubicBezTo>
                  <a:cubicBezTo>
                    <a:pt x="17750" y="37460"/>
                    <a:pt x="9682" y="46220"/>
                    <a:pt x="9682" y="5820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18" name="Freeform: Shape 817">
              <a:extLst>
                <a:ext uri="{FF2B5EF4-FFF2-40B4-BE49-F238E27FC236}">
                  <a16:creationId xmlns:a16="http://schemas.microsoft.com/office/drawing/2014/main" id="{A3D27E6E-EE99-7B26-FAA1-9E1E802C51FF}"/>
                </a:ext>
              </a:extLst>
            </p:cNvPr>
            <p:cNvSpPr/>
            <p:nvPr/>
          </p:nvSpPr>
          <p:spPr>
            <a:xfrm>
              <a:off x="4920125" y="10478332"/>
              <a:ext cx="58782" cy="86676"/>
            </a:xfrm>
            <a:custGeom>
              <a:avLst/>
              <a:gdLst>
                <a:gd name="connsiteX0" fmla="*/ 9336 w 58782"/>
                <a:gd name="connsiteY0" fmla="*/ 47026 h 86676"/>
                <a:gd name="connsiteX1" fmla="*/ 9336 w 58782"/>
                <a:gd name="connsiteY1" fmla="*/ 86676 h 86676"/>
                <a:gd name="connsiteX2" fmla="*/ 0 w 58782"/>
                <a:gd name="connsiteY2" fmla="*/ 86676 h 86676"/>
                <a:gd name="connsiteX3" fmla="*/ 0 w 58782"/>
                <a:gd name="connsiteY3" fmla="*/ 1038 h 86676"/>
                <a:gd name="connsiteX4" fmla="*/ 9336 w 58782"/>
                <a:gd name="connsiteY4" fmla="*/ 1038 h 86676"/>
                <a:gd name="connsiteX5" fmla="*/ 9336 w 58782"/>
                <a:gd name="connsiteY5" fmla="*/ 11872 h 86676"/>
                <a:gd name="connsiteX6" fmla="*/ 30198 w 58782"/>
                <a:gd name="connsiteY6" fmla="*/ 0 h 86676"/>
                <a:gd name="connsiteX7" fmla="*/ 58783 w 58782"/>
                <a:gd name="connsiteY7" fmla="*/ 29277 h 86676"/>
                <a:gd name="connsiteX8" fmla="*/ 30198 w 58782"/>
                <a:gd name="connsiteY8" fmla="*/ 58783 h 86676"/>
                <a:gd name="connsiteX9" fmla="*/ 9336 w 58782"/>
                <a:gd name="connsiteY9" fmla="*/ 47026 h 86676"/>
                <a:gd name="connsiteX10" fmla="*/ 29392 w 58782"/>
                <a:gd name="connsiteY10" fmla="*/ 8875 h 86676"/>
                <a:gd name="connsiteX11" fmla="*/ 9336 w 58782"/>
                <a:gd name="connsiteY11" fmla="*/ 29392 h 86676"/>
                <a:gd name="connsiteX12" fmla="*/ 29392 w 58782"/>
                <a:gd name="connsiteY12" fmla="*/ 50023 h 86676"/>
                <a:gd name="connsiteX13" fmla="*/ 49101 w 58782"/>
                <a:gd name="connsiteY13" fmla="*/ 29392 h 86676"/>
                <a:gd name="connsiteX14" fmla="*/ 29392 w 58782"/>
                <a:gd name="connsiteY14" fmla="*/ 8875 h 86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6676">
                  <a:moveTo>
                    <a:pt x="9336" y="47026"/>
                  </a:moveTo>
                  <a:lnTo>
                    <a:pt x="9336" y="86676"/>
                  </a:lnTo>
                  <a:lnTo>
                    <a:pt x="0" y="86676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872"/>
                  </a:lnTo>
                  <a:cubicBezTo>
                    <a:pt x="13601" y="4611"/>
                    <a:pt x="21093" y="0"/>
                    <a:pt x="30198" y="0"/>
                  </a:cubicBezTo>
                  <a:cubicBezTo>
                    <a:pt x="46681" y="0"/>
                    <a:pt x="58783" y="12333"/>
                    <a:pt x="58783" y="29277"/>
                  </a:cubicBezTo>
                  <a:cubicBezTo>
                    <a:pt x="58783" y="46220"/>
                    <a:pt x="46681" y="58783"/>
                    <a:pt x="30198" y="58783"/>
                  </a:cubicBezTo>
                  <a:cubicBezTo>
                    <a:pt x="21093" y="58783"/>
                    <a:pt x="13601" y="54288"/>
                    <a:pt x="9336" y="47026"/>
                  </a:cubicBezTo>
                  <a:close/>
                  <a:moveTo>
                    <a:pt x="29392" y="8875"/>
                  </a:moveTo>
                  <a:cubicBezTo>
                    <a:pt x="17750" y="8875"/>
                    <a:pt x="9336" y="17520"/>
                    <a:pt x="9336" y="29392"/>
                  </a:cubicBezTo>
                  <a:cubicBezTo>
                    <a:pt x="9336" y="41263"/>
                    <a:pt x="17750" y="50023"/>
                    <a:pt x="29392" y="50023"/>
                  </a:cubicBezTo>
                  <a:cubicBezTo>
                    <a:pt x="41033" y="50023"/>
                    <a:pt x="49101" y="41379"/>
                    <a:pt x="49101" y="29392"/>
                  </a:cubicBezTo>
                  <a:cubicBezTo>
                    <a:pt x="49101" y="17404"/>
                    <a:pt x="40802" y="8875"/>
                    <a:pt x="29392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19" name="Freeform: Shape 818">
              <a:extLst>
                <a:ext uri="{FF2B5EF4-FFF2-40B4-BE49-F238E27FC236}">
                  <a16:creationId xmlns:a16="http://schemas.microsoft.com/office/drawing/2014/main" id="{A43E2CB7-D0DA-F850-1C78-7E39CB65B297}"/>
                </a:ext>
              </a:extLst>
            </p:cNvPr>
            <p:cNvSpPr/>
            <p:nvPr/>
          </p:nvSpPr>
          <p:spPr>
            <a:xfrm>
              <a:off x="4993661" y="10449747"/>
              <a:ext cx="9336" cy="86445"/>
            </a:xfrm>
            <a:custGeom>
              <a:avLst/>
              <a:gdLst>
                <a:gd name="connsiteX0" fmla="*/ 0 w 9336"/>
                <a:gd name="connsiteY0" fmla="*/ 0 h 86445"/>
                <a:gd name="connsiteX1" fmla="*/ 9336 w 9336"/>
                <a:gd name="connsiteY1" fmla="*/ 0 h 86445"/>
                <a:gd name="connsiteX2" fmla="*/ 9336 w 9336"/>
                <a:gd name="connsiteY2" fmla="*/ 86445 h 86445"/>
                <a:gd name="connsiteX3" fmla="*/ 0 w 9336"/>
                <a:gd name="connsiteY3" fmla="*/ 86445 h 86445"/>
                <a:gd name="connsiteX4" fmla="*/ 0 w 9336"/>
                <a:gd name="connsiteY4" fmla="*/ 0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" h="86445">
                  <a:moveTo>
                    <a:pt x="0" y="0"/>
                  </a:moveTo>
                  <a:lnTo>
                    <a:pt x="9336" y="0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20" name="Freeform: Shape 819">
              <a:extLst>
                <a:ext uri="{FF2B5EF4-FFF2-40B4-BE49-F238E27FC236}">
                  <a16:creationId xmlns:a16="http://schemas.microsoft.com/office/drawing/2014/main" id="{F13921E2-8A5C-C32E-007E-29620A44DAA6}"/>
                </a:ext>
              </a:extLst>
            </p:cNvPr>
            <p:cNvSpPr/>
            <p:nvPr/>
          </p:nvSpPr>
          <p:spPr>
            <a:xfrm>
              <a:off x="5020401" y="10479369"/>
              <a:ext cx="50138" cy="57745"/>
            </a:xfrm>
            <a:custGeom>
              <a:avLst/>
              <a:gdLst>
                <a:gd name="connsiteX0" fmla="*/ 40802 w 50138"/>
                <a:gd name="connsiteY0" fmla="*/ 0 h 57745"/>
                <a:gd name="connsiteX1" fmla="*/ 50138 w 50138"/>
                <a:gd name="connsiteY1" fmla="*/ 0 h 57745"/>
                <a:gd name="connsiteX2" fmla="*/ 50138 w 50138"/>
                <a:gd name="connsiteY2" fmla="*/ 31812 h 57745"/>
                <a:gd name="connsiteX3" fmla="*/ 25127 w 50138"/>
                <a:gd name="connsiteY3" fmla="*/ 57746 h 57745"/>
                <a:gd name="connsiteX4" fmla="*/ 0 w 50138"/>
                <a:gd name="connsiteY4" fmla="*/ 31812 h 57745"/>
                <a:gd name="connsiteX5" fmla="*/ 0 w 50138"/>
                <a:gd name="connsiteY5" fmla="*/ 0 h 57745"/>
                <a:gd name="connsiteX6" fmla="*/ 9336 w 50138"/>
                <a:gd name="connsiteY6" fmla="*/ 0 h 57745"/>
                <a:gd name="connsiteX7" fmla="*/ 9336 w 50138"/>
                <a:gd name="connsiteY7" fmla="*/ 32734 h 57745"/>
                <a:gd name="connsiteX8" fmla="*/ 25127 w 50138"/>
                <a:gd name="connsiteY8" fmla="*/ 48986 h 57745"/>
                <a:gd name="connsiteX9" fmla="*/ 40802 w 50138"/>
                <a:gd name="connsiteY9" fmla="*/ 32734 h 57745"/>
                <a:gd name="connsiteX10" fmla="*/ 40802 w 50138"/>
                <a:gd name="connsiteY10" fmla="*/ 0 h 57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0138" h="57745">
                  <a:moveTo>
                    <a:pt x="40802" y="0"/>
                  </a:moveTo>
                  <a:lnTo>
                    <a:pt x="50138" y="0"/>
                  </a:lnTo>
                  <a:lnTo>
                    <a:pt x="50138" y="31812"/>
                  </a:lnTo>
                  <a:cubicBezTo>
                    <a:pt x="50138" y="47948"/>
                    <a:pt x="40341" y="57746"/>
                    <a:pt x="25127" y="57746"/>
                  </a:cubicBezTo>
                  <a:cubicBezTo>
                    <a:pt x="9912" y="57746"/>
                    <a:pt x="0" y="47948"/>
                    <a:pt x="0" y="31812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32734"/>
                  </a:lnTo>
                  <a:cubicBezTo>
                    <a:pt x="9336" y="43568"/>
                    <a:pt x="15791" y="48986"/>
                    <a:pt x="25127" y="48986"/>
                  </a:cubicBezTo>
                  <a:cubicBezTo>
                    <a:pt x="34463" y="48986"/>
                    <a:pt x="40802" y="43568"/>
                    <a:pt x="40802" y="32734"/>
                  </a:cubicBezTo>
                  <a:lnTo>
                    <a:pt x="40802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21" name="Freeform: Shape 820">
              <a:extLst>
                <a:ext uri="{FF2B5EF4-FFF2-40B4-BE49-F238E27FC236}">
                  <a16:creationId xmlns:a16="http://schemas.microsoft.com/office/drawing/2014/main" id="{58B5CFD7-1E06-06DD-0C42-D52BDC8D075E}"/>
                </a:ext>
              </a:extLst>
            </p:cNvPr>
            <p:cNvSpPr/>
            <p:nvPr/>
          </p:nvSpPr>
          <p:spPr>
            <a:xfrm>
              <a:off x="5083679" y="10478332"/>
              <a:ext cx="58782" cy="87598"/>
            </a:xfrm>
            <a:custGeom>
              <a:avLst/>
              <a:gdLst>
                <a:gd name="connsiteX0" fmla="*/ 28815 w 58782"/>
                <a:gd name="connsiteY0" fmla="*/ 87598 h 87598"/>
                <a:gd name="connsiteX1" fmla="*/ 5993 w 58782"/>
                <a:gd name="connsiteY1" fmla="*/ 80337 h 87598"/>
                <a:gd name="connsiteX2" fmla="*/ 5993 w 58782"/>
                <a:gd name="connsiteY2" fmla="*/ 69963 h 87598"/>
                <a:gd name="connsiteX3" fmla="*/ 28815 w 58782"/>
                <a:gd name="connsiteY3" fmla="*/ 78723 h 87598"/>
                <a:gd name="connsiteX4" fmla="*/ 49331 w 58782"/>
                <a:gd name="connsiteY4" fmla="*/ 59013 h 87598"/>
                <a:gd name="connsiteX5" fmla="*/ 49331 w 58782"/>
                <a:gd name="connsiteY5" fmla="*/ 47257 h 87598"/>
                <a:gd name="connsiteX6" fmla="*/ 28585 w 58782"/>
                <a:gd name="connsiteY6" fmla="*/ 58783 h 87598"/>
                <a:gd name="connsiteX7" fmla="*/ 0 w 58782"/>
                <a:gd name="connsiteY7" fmla="*/ 29737 h 87598"/>
                <a:gd name="connsiteX8" fmla="*/ 28585 w 58782"/>
                <a:gd name="connsiteY8" fmla="*/ 0 h 87598"/>
                <a:gd name="connsiteX9" fmla="*/ 49331 w 58782"/>
                <a:gd name="connsiteY9" fmla="*/ 11872 h 87598"/>
                <a:gd name="connsiteX10" fmla="*/ 49331 w 58782"/>
                <a:gd name="connsiteY10" fmla="*/ 1038 h 87598"/>
                <a:gd name="connsiteX11" fmla="*/ 58783 w 58782"/>
                <a:gd name="connsiteY11" fmla="*/ 1038 h 87598"/>
                <a:gd name="connsiteX12" fmla="*/ 58783 w 58782"/>
                <a:gd name="connsiteY12" fmla="*/ 58322 h 87598"/>
                <a:gd name="connsiteX13" fmla="*/ 28815 w 58782"/>
                <a:gd name="connsiteY13" fmla="*/ 87598 h 87598"/>
                <a:gd name="connsiteX14" fmla="*/ 29391 w 58782"/>
                <a:gd name="connsiteY14" fmla="*/ 8875 h 87598"/>
                <a:gd name="connsiteX15" fmla="*/ 9682 w 58782"/>
                <a:gd name="connsiteY15" fmla="*/ 29622 h 87598"/>
                <a:gd name="connsiteX16" fmla="*/ 29391 w 58782"/>
                <a:gd name="connsiteY16" fmla="*/ 50023 h 87598"/>
                <a:gd name="connsiteX17" fmla="*/ 49331 w 58782"/>
                <a:gd name="connsiteY17" fmla="*/ 29622 h 87598"/>
                <a:gd name="connsiteX18" fmla="*/ 29391 w 58782"/>
                <a:gd name="connsiteY18" fmla="*/ 8875 h 875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8782" h="87598">
                  <a:moveTo>
                    <a:pt x="28815" y="87598"/>
                  </a:moveTo>
                  <a:cubicBezTo>
                    <a:pt x="20516" y="87598"/>
                    <a:pt x="12679" y="85178"/>
                    <a:pt x="5993" y="80337"/>
                  </a:cubicBezTo>
                  <a:lnTo>
                    <a:pt x="5993" y="69963"/>
                  </a:lnTo>
                  <a:cubicBezTo>
                    <a:pt x="12448" y="75957"/>
                    <a:pt x="21208" y="78723"/>
                    <a:pt x="28815" y="78723"/>
                  </a:cubicBezTo>
                  <a:cubicBezTo>
                    <a:pt x="42185" y="78723"/>
                    <a:pt x="49331" y="71808"/>
                    <a:pt x="49331" y="59013"/>
                  </a:cubicBezTo>
                  <a:lnTo>
                    <a:pt x="49331" y="47257"/>
                  </a:lnTo>
                  <a:cubicBezTo>
                    <a:pt x="45067" y="54403"/>
                    <a:pt x="37575" y="58783"/>
                    <a:pt x="28585" y="58783"/>
                  </a:cubicBezTo>
                  <a:cubicBezTo>
                    <a:pt x="11987" y="58783"/>
                    <a:pt x="0" y="46566"/>
                    <a:pt x="0" y="29737"/>
                  </a:cubicBezTo>
                  <a:cubicBezTo>
                    <a:pt x="0" y="12909"/>
                    <a:pt x="11987" y="0"/>
                    <a:pt x="28585" y="0"/>
                  </a:cubicBezTo>
                  <a:cubicBezTo>
                    <a:pt x="37575" y="0"/>
                    <a:pt x="45067" y="4611"/>
                    <a:pt x="49331" y="11872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8322"/>
                  </a:lnTo>
                  <a:cubicBezTo>
                    <a:pt x="58783" y="77109"/>
                    <a:pt x="47833" y="87598"/>
                    <a:pt x="28815" y="87598"/>
                  </a:cubicBezTo>
                  <a:close/>
                  <a:moveTo>
                    <a:pt x="29391" y="8875"/>
                  </a:moveTo>
                  <a:cubicBezTo>
                    <a:pt x="17981" y="8875"/>
                    <a:pt x="9682" y="17635"/>
                    <a:pt x="9682" y="29622"/>
                  </a:cubicBezTo>
                  <a:cubicBezTo>
                    <a:pt x="9682" y="41610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6"/>
                    <a:pt x="41033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22" name="Freeform: Shape 821">
              <a:extLst>
                <a:ext uri="{FF2B5EF4-FFF2-40B4-BE49-F238E27FC236}">
                  <a16:creationId xmlns:a16="http://schemas.microsoft.com/office/drawing/2014/main" id="{10C5B872-2B7E-CEA4-2B13-12532A6836B1}"/>
                </a:ext>
              </a:extLst>
            </p:cNvPr>
            <p:cNvSpPr/>
            <p:nvPr/>
          </p:nvSpPr>
          <p:spPr>
            <a:xfrm>
              <a:off x="5187183" y="10461273"/>
              <a:ext cx="33655" cy="75841"/>
            </a:xfrm>
            <a:custGeom>
              <a:avLst/>
              <a:gdLst>
                <a:gd name="connsiteX0" fmla="*/ 19479 w 33655"/>
                <a:gd name="connsiteY0" fmla="*/ 75842 h 75841"/>
                <a:gd name="connsiteX1" fmla="*/ 0 w 33655"/>
                <a:gd name="connsiteY1" fmla="*/ 55210 h 75841"/>
                <a:gd name="connsiteX2" fmla="*/ 0 w 33655"/>
                <a:gd name="connsiteY2" fmla="*/ 0 h 75841"/>
                <a:gd name="connsiteX3" fmla="*/ 9336 w 33655"/>
                <a:gd name="connsiteY3" fmla="*/ 0 h 75841"/>
                <a:gd name="connsiteX4" fmla="*/ 9336 w 33655"/>
                <a:gd name="connsiteY4" fmla="*/ 18096 h 75841"/>
                <a:gd name="connsiteX5" fmla="*/ 32849 w 33655"/>
                <a:gd name="connsiteY5" fmla="*/ 18096 h 75841"/>
                <a:gd name="connsiteX6" fmla="*/ 32849 w 33655"/>
                <a:gd name="connsiteY6" fmla="*/ 26741 h 75841"/>
                <a:gd name="connsiteX7" fmla="*/ 9336 w 33655"/>
                <a:gd name="connsiteY7" fmla="*/ 26741 h 75841"/>
                <a:gd name="connsiteX8" fmla="*/ 9336 w 33655"/>
                <a:gd name="connsiteY8" fmla="*/ 55901 h 75841"/>
                <a:gd name="connsiteX9" fmla="*/ 20401 w 33655"/>
                <a:gd name="connsiteY9" fmla="*/ 66966 h 75841"/>
                <a:gd name="connsiteX10" fmla="*/ 33656 w 33655"/>
                <a:gd name="connsiteY10" fmla="*/ 62817 h 75841"/>
                <a:gd name="connsiteX11" fmla="*/ 33656 w 33655"/>
                <a:gd name="connsiteY11" fmla="*/ 71922 h 75841"/>
                <a:gd name="connsiteX12" fmla="*/ 19479 w 33655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5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23" name="Freeform: Shape 822">
              <a:extLst>
                <a:ext uri="{FF2B5EF4-FFF2-40B4-BE49-F238E27FC236}">
                  <a16:creationId xmlns:a16="http://schemas.microsoft.com/office/drawing/2014/main" id="{9A9B14B7-220C-E377-8332-B510038E762B}"/>
                </a:ext>
              </a:extLst>
            </p:cNvPr>
            <p:cNvSpPr/>
            <p:nvPr/>
          </p:nvSpPr>
          <p:spPr>
            <a:xfrm>
              <a:off x="5232596" y="10449747"/>
              <a:ext cx="50944" cy="86445"/>
            </a:xfrm>
            <a:custGeom>
              <a:avLst/>
              <a:gdLst>
                <a:gd name="connsiteX0" fmla="*/ 9336 w 50944"/>
                <a:gd name="connsiteY0" fmla="*/ 86445 h 86445"/>
                <a:gd name="connsiteX1" fmla="*/ 0 w 50944"/>
                <a:gd name="connsiteY1" fmla="*/ 86445 h 86445"/>
                <a:gd name="connsiteX2" fmla="*/ 0 w 50944"/>
                <a:gd name="connsiteY2" fmla="*/ 0 h 86445"/>
                <a:gd name="connsiteX3" fmla="*/ 9336 w 50944"/>
                <a:gd name="connsiteY3" fmla="*/ 0 h 86445"/>
                <a:gd name="connsiteX4" fmla="*/ 9336 w 50944"/>
                <a:gd name="connsiteY4" fmla="*/ 40226 h 86445"/>
                <a:gd name="connsiteX5" fmla="*/ 29046 w 50944"/>
                <a:gd name="connsiteY5" fmla="*/ 28584 h 86445"/>
                <a:gd name="connsiteX6" fmla="*/ 50945 w 50944"/>
                <a:gd name="connsiteY6" fmla="*/ 53020 h 86445"/>
                <a:gd name="connsiteX7" fmla="*/ 50945 w 50944"/>
                <a:gd name="connsiteY7" fmla="*/ 86445 h 86445"/>
                <a:gd name="connsiteX8" fmla="*/ 41494 w 50944"/>
                <a:gd name="connsiteY8" fmla="*/ 86445 h 86445"/>
                <a:gd name="connsiteX9" fmla="*/ 41494 w 50944"/>
                <a:gd name="connsiteY9" fmla="*/ 54633 h 86445"/>
                <a:gd name="connsiteX10" fmla="*/ 26740 w 50944"/>
                <a:gd name="connsiteY10" fmla="*/ 37690 h 86445"/>
                <a:gd name="connsiteX11" fmla="*/ 9336 w 50944"/>
                <a:gd name="connsiteY11" fmla="*/ 57976 h 86445"/>
                <a:gd name="connsiteX12" fmla="*/ 9336 w 50944"/>
                <a:gd name="connsiteY12" fmla="*/ 86445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4" h="86445">
                  <a:moveTo>
                    <a:pt x="9336" y="86445"/>
                  </a:move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226"/>
                  </a:lnTo>
                  <a:cubicBezTo>
                    <a:pt x="13370" y="33195"/>
                    <a:pt x="20286" y="28584"/>
                    <a:pt x="29046" y="28584"/>
                  </a:cubicBezTo>
                  <a:cubicBezTo>
                    <a:pt x="43453" y="28584"/>
                    <a:pt x="50945" y="38958"/>
                    <a:pt x="50945" y="53020"/>
                  </a:cubicBezTo>
                  <a:lnTo>
                    <a:pt x="50945" y="86445"/>
                  </a:lnTo>
                  <a:lnTo>
                    <a:pt x="41494" y="86445"/>
                  </a:lnTo>
                  <a:lnTo>
                    <a:pt x="41494" y="54633"/>
                  </a:lnTo>
                  <a:cubicBezTo>
                    <a:pt x="41494" y="43569"/>
                    <a:pt x="36653" y="37690"/>
                    <a:pt x="26740" y="37690"/>
                  </a:cubicBezTo>
                  <a:cubicBezTo>
                    <a:pt x="16252" y="37690"/>
                    <a:pt x="9336" y="46680"/>
                    <a:pt x="9336" y="57976"/>
                  </a:cubicBezTo>
                  <a:lnTo>
                    <a:pt x="9336" y="86445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24" name="Freeform: Shape 823">
              <a:extLst>
                <a:ext uri="{FF2B5EF4-FFF2-40B4-BE49-F238E27FC236}">
                  <a16:creationId xmlns:a16="http://schemas.microsoft.com/office/drawing/2014/main" id="{566887B6-E110-73EB-EEA2-8E1F0F387F6C}"/>
                </a:ext>
              </a:extLst>
            </p:cNvPr>
            <p:cNvSpPr/>
            <p:nvPr/>
          </p:nvSpPr>
          <p:spPr>
            <a:xfrm>
              <a:off x="5296681" y="10478332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2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800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30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0" y="0"/>
                    <a:pt x="55095" y="12103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0" y="50139"/>
                    <a:pt x="44952" y="48064"/>
                    <a:pt x="50945" y="43800"/>
                  </a:cubicBezTo>
                  <a:lnTo>
                    <a:pt x="50945" y="52790"/>
                  </a:lnTo>
                  <a:cubicBezTo>
                    <a:pt x="44836" y="56939"/>
                    <a:pt x="37920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30"/>
                    <a:pt x="28124" y="8530"/>
                  </a:cubicBezTo>
                  <a:cubicBezTo>
                    <a:pt x="18096" y="8530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25" name="Freeform: Shape 824">
              <a:extLst>
                <a:ext uri="{FF2B5EF4-FFF2-40B4-BE49-F238E27FC236}">
                  <a16:creationId xmlns:a16="http://schemas.microsoft.com/office/drawing/2014/main" id="{FF8F61C7-8710-220C-2B10-9DDE2BC2AC25}"/>
                </a:ext>
              </a:extLst>
            </p:cNvPr>
            <p:cNvSpPr/>
            <p:nvPr/>
          </p:nvSpPr>
          <p:spPr>
            <a:xfrm>
              <a:off x="5366759" y="10478332"/>
              <a:ext cx="86791" cy="57860"/>
            </a:xfrm>
            <a:custGeom>
              <a:avLst/>
              <a:gdLst>
                <a:gd name="connsiteX0" fmla="*/ 9336 w 86791"/>
                <a:gd name="connsiteY0" fmla="*/ 57861 h 57860"/>
                <a:gd name="connsiteX1" fmla="*/ 0 w 86791"/>
                <a:gd name="connsiteY1" fmla="*/ 57861 h 57860"/>
                <a:gd name="connsiteX2" fmla="*/ 0 w 86791"/>
                <a:gd name="connsiteY2" fmla="*/ 1038 h 57860"/>
                <a:gd name="connsiteX3" fmla="*/ 9336 w 86791"/>
                <a:gd name="connsiteY3" fmla="*/ 1038 h 57860"/>
                <a:gd name="connsiteX4" fmla="*/ 9336 w 86791"/>
                <a:gd name="connsiteY4" fmla="*/ 11296 h 57860"/>
                <a:gd name="connsiteX5" fmla="*/ 28008 w 86791"/>
                <a:gd name="connsiteY5" fmla="*/ 0 h 57860"/>
                <a:gd name="connsiteX6" fmla="*/ 45643 w 86791"/>
                <a:gd name="connsiteY6" fmla="*/ 12448 h 57860"/>
                <a:gd name="connsiteX7" fmla="*/ 65814 w 86791"/>
                <a:gd name="connsiteY7" fmla="*/ 0 h 57860"/>
                <a:gd name="connsiteX8" fmla="*/ 86791 w 86791"/>
                <a:gd name="connsiteY8" fmla="*/ 24435 h 57860"/>
                <a:gd name="connsiteX9" fmla="*/ 86791 w 86791"/>
                <a:gd name="connsiteY9" fmla="*/ 57861 h 57860"/>
                <a:gd name="connsiteX10" fmla="*/ 77455 w 86791"/>
                <a:gd name="connsiteY10" fmla="*/ 57861 h 57860"/>
                <a:gd name="connsiteX11" fmla="*/ 77455 w 86791"/>
                <a:gd name="connsiteY11" fmla="*/ 26049 h 57860"/>
                <a:gd name="connsiteX12" fmla="*/ 63970 w 86791"/>
                <a:gd name="connsiteY12" fmla="*/ 9106 h 57860"/>
                <a:gd name="connsiteX13" fmla="*/ 48064 w 86791"/>
                <a:gd name="connsiteY13" fmla="*/ 28585 h 57860"/>
                <a:gd name="connsiteX14" fmla="*/ 48064 w 86791"/>
                <a:gd name="connsiteY14" fmla="*/ 57861 h 57860"/>
                <a:gd name="connsiteX15" fmla="*/ 38728 w 86791"/>
                <a:gd name="connsiteY15" fmla="*/ 57861 h 57860"/>
                <a:gd name="connsiteX16" fmla="*/ 38728 w 86791"/>
                <a:gd name="connsiteY16" fmla="*/ 26049 h 57860"/>
                <a:gd name="connsiteX17" fmla="*/ 25242 w 86791"/>
                <a:gd name="connsiteY17" fmla="*/ 9106 h 57860"/>
                <a:gd name="connsiteX18" fmla="*/ 9336 w 86791"/>
                <a:gd name="connsiteY18" fmla="*/ 29392 h 57860"/>
                <a:gd name="connsiteX19" fmla="*/ 9336 w 86791"/>
                <a:gd name="connsiteY19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86791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296"/>
                  </a:lnTo>
                  <a:cubicBezTo>
                    <a:pt x="13140" y="4380"/>
                    <a:pt x="19825" y="0"/>
                    <a:pt x="28008" y="0"/>
                  </a:cubicBezTo>
                  <a:cubicBezTo>
                    <a:pt x="36884" y="0"/>
                    <a:pt x="42762" y="4841"/>
                    <a:pt x="45643" y="12448"/>
                  </a:cubicBezTo>
                  <a:cubicBezTo>
                    <a:pt x="49331" y="4957"/>
                    <a:pt x="56708" y="0"/>
                    <a:pt x="65814" y="0"/>
                  </a:cubicBezTo>
                  <a:cubicBezTo>
                    <a:pt x="79530" y="0"/>
                    <a:pt x="86791" y="10374"/>
                    <a:pt x="86791" y="24435"/>
                  </a:cubicBezTo>
                  <a:lnTo>
                    <a:pt x="86791" y="57861"/>
                  </a:lnTo>
                  <a:lnTo>
                    <a:pt x="77455" y="57861"/>
                  </a:lnTo>
                  <a:lnTo>
                    <a:pt x="77455" y="26049"/>
                  </a:lnTo>
                  <a:cubicBezTo>
                    <a:pt x="77455" y="14984"/>
                    <a:pt x="73075" y="9106"/>
                    <a:pt x="63970" y="9106"/>
                  </a:cubicBezTo>
                  <a:cubicBezTo>
                    <a:pt x="54403" y="9106"/>
                    <a:pt x="48064" y="17751"/>
                    <a:pt x="48064" y="28585"/>
                  </a:cubicBezTo>
                  <a:lnTo>
                    <a:pt x="48064" y="57861"/>
                  </a:lnTo>
                  <a:lnTo>
                    <a:pt x="38728" y="57861"/>
                  </a:lnTo>
                  <a:lnTo>
                    <a:pt x="38728" y="26049"/>
                  </a:lnTo>
                  <a:cubicBezTo>
                    <a:pt x="38728" y="14984"/>
                    <a:pt x="34348" y="9106"/>
                    <a:pt x="25242" y="9106"/>
                  </a:cubicBezTo>
                  <a:cubicBezTo>
                    <a:pt x="15676" y="9106"/>
                    <a:pt x="9336" y="18096"/>
                    <a:pt x="9336" y="29392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26" name="Freeform: Shape 825">
              <a:extLst>
                <a:ext uri="{FF2B5EF4-FFF2-40B4-BE49-F238E27FC236}">
                  <a16:creationId xmlns:a16="http://schemas.microsoft.com/office/drawing/2014/main" id="{995F88A1-4FEE-BF30-B66F-7B4E1AB11509}"/>
                </a:ext>
              </a:extLst>
            </p:cNvPr>
            <p:cNvSpPr/>
            <p:nvPr/>
          </p:nvSpPr>
          <p:spPr>
            <a:xfrm>
              <a:off x="5495966" y="10456317"/>
              <a:ext cx="16828" cy="79875"/>
            </a:xfrm>
            <a:custGeom>
              <a:avLst/>
              <a:gdLst>
                <a:gd name="connsiteX0" fmla="*/ 0 w 16828"/>
                <a:gd name="connsiteY0" fmla="*/ 6224 h 79875"/>
                <a:gd name="connsiteX1" fmla="*/ 5994 w 16828"/>
                <a:gd name="connsiteY1" fmla="*/ 0 h 79875"/>
                <a:gd name="connsiteX2" fmla="*/ 10028 w 16828"/>
                <a:gd name="connsiteY2" fmla="*/ 1268 h 79875"/>
                <a:gd name="connsiteX3" fmla="*/ 16828 w 16828"/>
                <a:gd name="connsiteY3" fmla="*/ 6108 h 79875"/>
                <a:gd name="connsiteX4" fmla="*/ 10028 w 16828"/>
                <a:gd name="connsiteY4" fmla="*/ 10835 h 79875"/>
                <a:gd name="connsiteX5" fmla="*/ 5994 w 16828"/>
                <a:gd name="connsiteY5" fmla="*/ 12218 h 79875"/>
                <a:gd name="connsiteX6" fmla="*/ 0 w 16828"/>
                <a:gd name="connsiteY6" fmla="*/ 6224 h 79875"/>
                <a:gd name="connsiteX7" fmla="*/ 1960 w 16828"/>
                <a:gd name="connsiteY7" fmla="*/ 23052 h 79875"/>
                <a:gd name="connsiteX8" fmla="*/ 11411 w 16828"/>
                <a:gd name="connsiteY8" fmla="*/ 23052 h 79875"/>
                <a:gd name="connsiteX9" fmla="*/ 11411 w 16828"/>
                <a:gd name="connsiteY9" fmla="*/ 79875 h 79875"/>
                <a:gd name="connsiteX10" fmla="*/ 1960 w 16828"/>
                <a:gd name="connsiteY10" fmla="*/ 79875 h 79875"/>
                <a:gd name="connsiteX11" fmla="*/ 1960 w 16828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8" h="79875">
                  <a:moveTo>
                    <a:pt x="0" y="6224"/>
                  </a:moveTo>
                  <a:cubicBezTo>
                    <a:pt x="0" y="2766"/>
                    <a:pt x="2651" y="0"/>
                    <a:pt x="5994" y="0"/>
                  </a:cubicBezTo>
                  <a:cubicBezTo>
                    <a:pt x="7492" y="0"/>
                    <a:pt x="8760" y="345"/>
                    <a:pt x="10028" y="1268"/>
                  </a:cubicBezTo>
                  <a:lnTo>
                    <a:pt x="16828" y="6108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4" y="12218"/>
                  </a:cubicBezTo>
                  <a:cubicBezTo>
                    <a:pt x="2651" y="12218"/>
                    <a:pt x="0" y="9567"/>
                    <a:pt x="0" y="6224"/>
                  </a:cubicBezTo>
                  <a:close/>
                  <a:moveTo>
                    <a:pt x="1960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60" y="79875"/>
                  </a:lnTo>
                  <a:lnTo>
                    <a:pt x="1960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27" name="Freeform: Shape 826">
              <a:extLst>
                <a:ext uri="{FF2B5EF4-FFF2-40B4-BE49-F238E27FC236}">
                  <a16:creationId xmlns:a16="http://schemas.microsoft.com/office/drawing/2014/main" id="{1851719C-5D19-7607-AAEF-AB50462FF09F}"/>
                </a:ext>
              </a:extLst>
            </p:cNvPr>
            <p:cNvSpPr/>
            <p:nvPr/>
          </p:nvSpPr>
          <p:spPr>
            <a:xfrm>
              <a:off x="5526395" y="10478332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8 h 57860"/>
                <a:gd name="connsiteX3" fmla="*/ 9336 w 50945"/>
                <a:gd name="connsiteY3" fmla="*/ 1038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1 w 50945"/>
                <a:gd name="connsiteY10" fmla="*/ 9106 h 57860"/>
                <a:gd name="connsiteX11" fmla="*/ 9336 w 50945"/>
                <a:gd name="connsiteY11" fmla="*/ 29392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1" y="9106"/>
                  </a:cubicBezTo>
                  <a:cubicBezTo>
                    <a:pt x="16252" y="9106"/>
                    <a:pt x="9336" y="18096"/>
                    <a:pt x="9336" y="29392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28" name="Freeform: Shape 827">
              <a:extLst>
                <a:ext uri="{FF2B5EF4-FFF2-40B4-BE49-F238E27FC236}">
                  <a16:creationId xmlns:a16="http://schemas.microsoft.com/office/drawing/2014/main" id="{ADB8EADA-EE10-4A07-C987-BEA7ED0F433A}"/>
                </a:ext>
              </a:extLst>
            </p:cNvPr>
            <p:cNvSpPr/>
            <p:nvPr/>
          </p:nvSpPr>
          <p:spPr>
            <a:xfrm>
              <a:off x="5591863" y="10523860"/>
              <a:ext cx="13600" cy="13255"/>
            </a:xfrm>
            <a:custGeom>
              <a:avLst/>
              <a:gdLst>
                <a:gd name="connsiteX0" fmla="*/ 0 w 13600"/>
                <a:gd name="connsiteY0" fmla="*/ 6685 h 13255"/>
                <a:gd name="connsiteX1" fmla="*/ 6916 w 13600"/>
                <a:gd name="connsiteY1" fmla="*/ 0 h 13255"/>
                <a:gd name="connsiteX2" fmla="*/ 13601 w 13600"/>
                <a:gd name="connsiteY2" fmla="*/ 6685 h 13255"/>
                <a:gd name="connsiteX3" fmla="*/ 6916 w 13600"/>
                <a:gd name="connsiteY3" fmla="*/ 13255 h 13255"/>
                <a:gd name="connsiteX4" fmla="*/ 0 w 13600"/>
                <a:gd name="connsiteY4" fmla="*/ 6685 h 132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00" h="13255">
                  <a:moveTo>
                    <a:pt x="0" y="6685"/>
                  </a:moveTo>
                  <a:cubicBezTo>
                    <a:pt x="0" y="2651"/>
                    <a:pt x="2882" y="0"/>
                    <a:pt x="6916" y="0"/>
                  </a:cubicBezTo>
                  <a:cubicBezTo>
                    <a:pt x="10950" y="0"/>
                    <a:pt x="13601" y="2651"/>
                    <a:pt x="13601" y="6685"/>
                  </a:cubicBezTo>
                  <a:cubicBezTo>
                    <a:pt x="13601" y="10719"/>
                    <a:pt x="10835" y="13255"/>
                    <a:pt x="6916" y="13255"/>
                  </a:cubicBezTo>
                  <a:cubicBezTo>
                    <a:pt x="2997" y="13255"/>
                    <a:pt x="0" y="10719"/>
                    <a:pt x="0" y="668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29" name="Freeform: Shape 828">
              <a:extLst>
                <a:ext uri="{FF2B5EF4-FFF2-40B4-BE49-F238E27FC236}">
                  <a16:creationId xmlns:a16="http://schemas.microsoft.com/office/drawing/2014/main" id="{20B64362-4055-4397-ADCB-8F1D0CF3B29D}"/>
                </a:ext>
              </a:extLst>
            </p:cNvPr>
            <p:cNvSpPr/>
            <p:nvPr/>
          </p:nvSpPr>
          <p:spPr>
            <a:xfrm>
              <a:off x="3787344" y="5488589"/>
              <a:ext cx="128746" cy="133241"/>
            </a:xfrm>
            <a:custGeom>
              <a:avLst/>
              <a:gdLst>
                <a:gd name="connsiteX0" fmla="*/ 63854 w 128746"/>
                <a:gd name="connsiteY0" fmla="*/ 133241 h 133241"/>
                <a:gd name="connsiteX1" fmla="*/ 0 w 128746"/>
                <a:gd name="connsiteY1" fmla="*/ 0 h 133241"/>
                <a:gd name="connsiteX2" fmla="*/ 29046 w 128746"/>
                <a:gd name="connsiteY2" fmla="*/ 0 h 133241"/>
                <a:gd name="connsiteX3" fmla="*/ 64661 w 128746"/>
                <a:gd name="connsiteY3" fmla="*/ 78954 h 133241"/>
                <a:gd name="connsiteX4" fmla="*/ 100738 w 128746"/>
                <a:gd name="connsiteY4" fmla="*/ 0 h 133241"/>
                <a:gd name="connsiteX5" fmla="*/ 128746 w 128746"/>
                <a:gd name="connsiteY5" fmla="*/ 0 h 133241"/>
                <a:gd name="connsiteX6" fmla="*/ 63739 w 128746"/>
                <a:gd name="connsiteY6" fmla="*/ 133241 h 1332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8746" h="133241">
                  <a:moveTo>
                    <a:pt x="63854" y="133241"/>
                  </a:moveTo>
                  <a:lnTo>
                    <a:pt x="0" y="0"/>
                  </a:lnTo>
                  <a:lnTo>
                    <a:pt x="29046" y="0"/>
                  </a:lnTo>
                  <a:lnTo>
                    <a:pt x="64661" y="78954"/>
                  </a:lnTo>
                  <a:lnTo>
                    <a:pt x="100738" y="0"/>
                  </a:lnTo>
                  <a:lnTo>
                    <a:pt x="128746" y="0"/>
                  </a:lnTo>
                  <a:lnTo>
                    <a:pt x="63739" y="133241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30" name="Freeform: Shape 829">
              <a:extLst>
                <a:ext uri="{FF2B5EF4-FFF2-40B4-BE49-F238E27FC236}">
                  <a16:creationId xmlns:a16="http://schemas.microsoft.com/office/drawing/2014/main" id="{31BD8259-7AA0-3A1A-24B6-8F7217FE22B7}"/>
                </a:ext>
              </a:extLst>
            </p:cNvPr>
            <p:cNvSpPr/>
            <p:nvPr/>
          </p:nvSpPr>
          <p:spPr>
            <a:xfrm>
              <a:off x="3925542" y="5491701"/>
              <a:ext cx="35500" cy="126556"/>
            </a:xfrm>
            <a:custGeom>
              <a:avLst/>
              <a:gdLst>
                <a:gd name="connsiteX0" fmla="*/ 0 w 35500"/>
                <a:gd name="connsiteY0" fmla="*/ 13601 h 126556"/>
                <a:gd name="connsiteX1" fmla="*/ 13370 w 35500"/>
                <a:gd name="connsiteY1" fmla="*/ 0 h 126556"/>
                <a:gd name="connsiteX2" fmla="*/ 22361 w 35500"/>
                <a:gd name="connsiteY2" fmla="*/ 3343 h 126556"/>
                <a:gd name="connsiteX3" fmla="*/ 35500 w 35500"/>
                <a:gd name="connsiteY3" fmla="*/ 13370 h 126556"/>
                <a:gd name="connsiteX4" fmla="*/ 22591 w 35500"/>
                <a:gd name="connsiteY4" fmla="*/ 23629 h 126556"/>
                <a:gd name="connsiteX5" fmla="*/ 13486 w 35500"/>
                <a:gd name="connsiteY5" fmla="*/ 26856 h 126556"/>
                <a:gd name="connsiteX6" fmla="*/ 115 w 35500"/>
                <a:gd name="connsiteY6" fmla="*/ 13716 h 126556"/>
                <a:gd name="connsiteX7" fmla="*/ 3343 w 35500"/>
                <a:gd name="connsiteY7" fmla="*/ 39419 h 126556"/>
                <a:gd name="connsiteX8" fmla="*/ 27317 w 35500"/>
                <a:gd name="connsiteY8" fmla="*/ 39419 h 126556"/>
                <a:gd name="connsiteX9" fmla="*/ 27317 w 35500"/>
                <a:gd name="connsiteY9" fmla="*/ 126556 h 126556"/>
                <a:gd name="connsiteX10" fmla="*/ 3343 w 35500"/>
                <a:gd name="connsiteY10" fmla="*/ 126556 h 126556"/>
                <a:gd name="connsiteX11" fmla="*/ 3343 w 35500"/>
                <a:gd name="connsiteY11" fmla="*/ 39419 h 126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5500" h="126556">
                  <a:moveTo>
                    <a:pt x="0" y="13601"/>
                  </a:moveTo>
                  <a:cubicBezTo>
                    <a:pt x="0" y="6224"/>
                    <a:pt x="5878" y="0"/>
                    <a:pt x="13370" y="0"/>
                  </a:cubicBezTo>
                  <a:cubicBezTo>
                    <a:pt x="16828" y="0"/>
                    <a:pt x="19594" y="1037"/>
                    <a:pt x="22361" y="3343"/>
                  </a:cubicBezTo>
                  <a:lnTo>
                    <a:pt x="35500" y="13370"/>
                  </a:lnTo>
                  <a:lnTo>
                    <a:pt x="22591" y="23629"/>
                  </a:lnTo>
                  <a:cubicBezTo>
                    <a:pt x="19825" y="25703"/>
                    <a:pt x="16828" y="26856"/>
                    <a:pt x="13486" y="26856"/>
                  </a:cubicBezTo>
                  <a:cubicBezTo>
                    <a:pt x="5994" y="26856"/>
                    <a:pt x="115" y="20977"/>
                    <a:pt x="115" y="13716"/>
                  </a:cubicBezTo>
                  <a:close/>
                  <a:moveTo>
                    <a:pt x="3343" y="39419"/>
                  </a:moveTo>
                  <a:lnTo>
                    <a:pt x="27317" y="39419"/>
                  </a:lnTo>
                  <a:lnTo>
                    <a:pt x="27317" y="126556"/>
                  </a:lnTo>
                  <a:lnTo>
                    <a:pt x="3343" y="126556"/>
                  </a:lnTo>
                  <a:lnTo>
                    <a:pt x="3343" y="39419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31" name="Freeform: Shape 830">
              <a:extLst>
                <a:ext uri="{FF2B5EF4-FFF2-40B4-BE49-F238E27FC236}">
                  <a16:creationId xmlns:a16="http://schemas.microsoft.com/office/drawing/2014/main" id="{D4D370BE-EDFE-DA95-647D-14D17F16FD5B}"/>
                </a:ext>
              </a:extLst>
            </p:cNvPr>
            <p:cNvSpPr/>
            <p:nvPr/>
          </p:nvSpPr>
          <p:spPr>
            <a:xfrm>
              <a:off x="3971185" y="5529392"/>
              <a:ext cx="65813" cy="90479"/>
            </a:xfrm>
            <a:custGeom>
              <a:avLst/>
              <a:gdLst>
                <a:gd name="connsiteX0" fmla="*/ 30429 w 65813"/>
                <a:gd name="connsiteY0" fmla="*/ 72960 h 90479"/>
                <a:gd name="connsiteX1" fmla="*/ 41840 w 65813"/>
                <a:gd name="connsiteY1" fmla="*/ 65353 h 90479"/>
                <a:gd name="connsiteX2" fmla="*/ 35731 w 65813"/>
                <a:gd name="connsiteY2" fmla="*/ 57861 h 90479"/>
                <a:gd name="connsiteX3" fmla="*/ 19479 w 65813"/>
                <a:gd name="connsiteY3" fmla="*/ 51176 h 90479"/>
                <a:gd name="connsiteX4" fmla="*/ 115 w 65813"/>
                <a:gd name="connsiteY4" fmla="*/ 26625 h 90479"/>
                <a:gd name="connsiteX5" fmla="*/ 33195 w 65813"/>
                <a:gd name="connsiteY5" fmla="*/ 0 h 90479"/>
                <a:gd name="connsiteX6" fmla="*/ 60858 w 65813"/>
                <a:gd name="connsiteY6" fmla="*/ 7146 h 90479"/>
                <a:gd name="connsiteX7" fmla="*/ 60858 w 65813"/>
                <a:gd name="connsiteY7" fmla="*/ 29046 h 90479"/>
                <a:gd name="connsiteX8" fmla="*/ 34463 w 65813"/>
                <a:gd name="connsiteY8" fmla="*/ 17174 h 90479"/>
                <a:gd name="connsiteX9" fmla="*/ 23859 w 65813"/>
                <a:gd name="connsiteY9" fmla="*/ 24435 h 90479"/>
                <a:gd name="connsiteX10" fmla="*/ 30544 w 65813"/>
                <a:gd name="connsiteY10" fmla="*/ 31812 h 90479"/>
                <a:gd name="connsiteX11" fmla="*/ 47487 w 65813"/>
                <a:gd name="connsiteY11" fmla="*/ 39073 h 90479"/>
                <a:gd name="connsiteX12" fmla="*/ 65814 w 65813"/>
                <a:gd name="connsiteY12" fmla="*/ 61664 h 90479"/>
                <a:gd name="connsiteX13" fmla="*/ 29852 w 65813"/>
                <a:gd name="connsiteY13" fmla="*/ 90479 h 90479"/>
                <a:gd name="connsiteX14" fmla="*/ 0 w 65813"/>
                <a:gd name="connsiteY14" fmla="*/ 82180 h 90479"/>
                <a:gd name="connsiteX15" fmla="*/ 0 w 65813"/>
                <a:gd name="connsiteY15" fmla="*/ 59359 h 90479"/>
                <a:gd name="connsiteX16" fmla="*/ 30429 w 65813"/>
                <a:gd name="connsiteY16" fmla="*/ 72844 h 90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5813" h="90479">
                  <a:moveTo>
                    <a:pt x="30429" y="72960"/>
                  </a:moveTo>
                  <a:cubicBezTo>
                    <a:pt x="37575" y="72960"/>
                    <a:pt x="41840" y="70078"/>
                    <a:pt x="41840" y="65353"/>
                  </a:cubicBezTo>
                  <a:cubicBezTo>
                    <a:pt x="41840" y="62241"/>
                    <a:pt x="40456" y="60051"/>
                    <a:pt x="35731" y="57861"/>
                  </a:cubicBezTo>
                  <a:lnTo>
                    <a:pt x="19479" y="51176"/>
                  </a:lnTo>
                  <a:cubicBezTo>
                    <a:pt x="7722" y="46219"/>
                    <a:pt x="115" y="39995"/>
                    <a:pt x="115" y="26625"/>
                  </a:cubicBezTo>
                  <a:cubicBezTo>
                    <a:pt x="115" y="10028"/>
                    <a:pt x="13255" y="0"/>
                    <a:pt x="33195" y="0"/>
                  </a:cubicBezTo>
                  <a:cubicBezTo>
                    <a:pt x="43568" y="0"/>
                    <a:pt x="53250" y="2420"/>
                    <a:pt x="60858" y="7146"/>
                  </a:cubicBezTo>
                  <a:lnTo>
                    <a:pt x="60858" y="29046"/>
                  </a:lnTo>
                  <a:cubicBezTo>
                    <a:pt x="52443" y="21669"/>
                    <a:pt x="42416" y="17174"/>
                    <a:pt x="34463" y="17174"/>
                  </a:cubicBezTo>
                  <a:cubicBezTo>
                    <a:pt x="27893" y="17174"/>
                    <a:pt x="23859" y="19940"/>
                    <a:pt x="23859" y="24435"/>
                  </a:cubicBezTo>
                  <a:cubicBezTo>
                    <a:pt x="23859" y="28008"/>
                    <a:pt x="25588" y="29967"/>
                    <a:pt x="30544" y="31812"/>
                  </a:cubicBezTo>
                  <a:lnTo>
                    <a:pt x="47487" y="39073"/>
                  </a:lnTo>
                  <a:cubicBezTo>
                    <a:pt x="59935" y="44375"/>
                    <a:pt x="65814" y="51060"/>
                    <a:pt x="65814" y="61664"/>
                  </a:cubicBezTo>
                  <a:cubicBezTo>
                    <a:pt x="65814" y="79991"/>
                    <a:pt x="50484" y="90479"/>
                    <a:pt x="29852" y="90479"/>
                  </a:cubicBezTo>
                  <a:cubicBezTo>
                    <a:pt x="18442" y="90479"/>
                    <a:pt x="7722" y="87367"/>
                    <a:pt x="0" y="82180"/>
                  </a:cubicBezTo>
                  <a:lnTo>
                    <a:pt x="0" y="59359"/>
                  </a:lnTo>
                  <a:cubicBezTo>
                    <a:pt x="9566" y="68349"/>
                    <a:pt x="20401" y="72844"/>
                    <a:pt x="30429" y="72844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32" name="Freeform: Shape 831">
              <a:extLst>
                <a:ext uri="{FF2B5EF4-FFF2-40B4-BE49-F238E27FC236}">
                  <a16:creationId xmlns:a16="http://schemas.microsoft.com/office/drawing/2014/main" id="{A3A0FC78-BE6D-7DDC-966A-B24E143C1BB6}"/>
                </a:ext>
              </a:extLst>
            </p:cNvPr>
            <p:cNvSpPr/>
            <p:nvPr/>
          </p:nvSpPr>
          <p:spPr>
            <a:xfrm>
              <a:off x="4045759" y="5491586"/>
              <a:ext cx="35269" cy="126671"/>
            </a:xfrm>
            <a:custGeom>
              <a:avLst/>
              <a:gdLst>
                <a:gd name="connsiteX0" fmla="*/ 12909 w 35269"/>
                <a:gd name="connsiteY0" fmla="*/ 23628 h 126671"/>
                <a:gd name="connsiteX1" fmla="*/ 0 w 35269"/>
                <a:gd name="connsiteY1" fmla="*/ 13370 h 126671"/>
                <a:gd name="connsiteX2" fmla="*/ 12909 w 35269"/>
                <a:gd name="connsiteY2" fmla="*/ 3342 h 126671"/>
                <a:gd name="connsiteX3" fmla="*/ 22015 w 35269"/>
                <a:gd name="connsiteY3" fmla="*/ 0 h 126671"/>
                <a:gd name="connsiteX4" fmla="*/ 35270 w 35269"/>
                <a:gd name="connsiteY4" fmla="*/ 13601 h 126671"/>
                <a:gd name="connsiteX5" fmla="*/ 22015 w 35269"/>
                <a:gd name="connsiteY5" fmla="*/ 26740 h 126671"/>
                <a:gd name="connsiteX6" fmla="*/ 12909 w 35269"/>
                <a:gd name="connsiteY6" fmla="*/ 23513 h 126671"/>
                <a:gd name="connsiteX7" fmla="*/ 7838 w 35269"/>
                <a:gd name="connsiteY7" fmla="*/ 39534 h 126671"/>
                <a:gd name="connsiteX8" fmla="*/ 31812 w 35269"/>
                <a:gd name="connsiteY8" fmla="*/ 39534 h 126671"/>
                <a:gd name="connsiteX9" fmla="*/ 31812 w 35269"/>
                <a:gd name="connsiteY9" fmla="*/ 126671 h 126671"/>
                <a:gd name="connsiteX10" fmla="*/ 7838 w 35269"/>
                <a:gd name="connsiteY10" fmla="*/ 126671 h 126671"/>
                <a:gd name="connsiteX11" fmla="*/ 7838 w 35269"/>
                <a:gd name="connsiteY11" fmla="*/ 39534 h 126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5269" h="126671">
                  <a:moveTo>
                    <a:pt x="12909" y="23628"/>
                  </a:moveTo>
                  <a:lnTo>
                    <a:pt x="0" y="13370"/>
                  </a:lnTo>
                  <a:lnTo>
                    <a:pt x="12909" y="3342"/>
                  </a:lnTo>
                  <a:cubicBezTo>
                    <a:pt x="15675" y="1037"/>
                    <a:pt x="18672" y="0"/>
                    <a:pt x="22015" y="0"/>
                  </a:cubicBezTo>
                  <a:cubicBezTo>
                    <a:pt x="29391" y="0"/>
                    <a:pt x="35270" y="6224"/>
                    <a:pt x="35270" y="13601"/>
                  </a:cubicBezTo>
                  <a:cubicBezTo>
                    <a:pt x="35270" y="20977"/>
                    <a:pt x="29391" y="26740"/>
                    <a:pt x="22015" y="26740"/>
                  </a:cubicBezTo>
                  <a:cubicBezTo>
                    <a:pt x="18326" y="26740"/>
                    <a:pt x="15560" y="25588"/>
                    <a:pt x="12909" y="23513"/>
                  </a:cubicBezTo>
                  <a:close/>
                  <a:moveTo>
                    <a:pt x="7838" y="39534"/>
                  </a:moveTo>
                  <a:lnTo>
                    <a:pt x="31812" y="39534"/>
                  </a:lnTo>
                  <a:lnTo>
                    <a:pt x="31812" y="126671"/>
                  </a:lnTo>
                  <a:lnTo>
                    <a:pt x="7838" y="126671"/>
                  </a:lnTo>
                  <a:lnTo>
                    <a:pt x="7838" y="39534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33" name="Freeform: Shape 832">
              <a:extLst>
                <a:ext uri="{FF2B5EF4-FFF2-40B4-BE49-F238E27FC236}">
                  <a16:creationId xmlns:a16="http://schemas.microsoft.com/office/drawing/2014/main" id="{8F0265E0-7DFC-86CC-045F-0B524E374C07}"/>
                </a:ext>
              </a:extLst>
            </p:cNvPr>
            <p:cNvSpPr/>
            <p:nvPr/>
          </p:nvSpPr>
          <p:spPr>
            <a:xfrm>
              <a:off x="4099355" y="5505994"/>
              <a:ext cx="56131" cy="113992"/>
            </a:xfrm>
            <a:custGeom>
              <a:avLst/>
              <a:gdLst>
                <a:gd name="connsiteX0" fmla="*/ 33310 w 56131"/>
                <a:gd name="connsiteY0" fmla="*/ 113992 h 113992"/>
                <a:gd name="connsiteX1" fmla="*/ 0 w 56131"/>
                <a:gd name="connsiteY1" fmla="*/ 79299 h 113992"/>
                <a:gd name="connsiteX2" fmla="*/ 0 w 56131"/>
                <a:gd name="connsiteY2" fmla="*/ 0 h 113992"/>
                <a:gd name="connsiteX3" fmla="*/ 23974 w 56131"/>
                <a:gd name="connsiteY3" fmla="*/ 0 h 113992"/>
                <a:gd name="connsiteX4" fmla="*/ 23974 w 56131"/>
                <a:gd name="connsiteY4" fmla="*/ 25242 h 113992"/>
                <a:gd name="connsiteX5" fmla="*/ 55210 w 56131"/>
                <a:gd name="connsiteY5" fmla="*/ 25242 h 113992"/>
                <a:gd name="connsiteX6" fmla="*/ 55210 w 56131"/>
                <a:gd name="connsiteY6" fmla="*/ 45643 h 113992"/>
                <a:gd name="connsiteX7" fmla="*/ 23974 w 56131"/>
                <a:gd name="connsiteY7" fmla="*/ 45643 h 113992"/>
                <a:gd name="connsiteX8" fmla="*/ 23974 w 56131"/>
                <a:gd name="connsiteY8" fmla="*/ 78147 h 113992"/>
                <a:gd name="connsiteX9" fmla="*/ 38382 w 56131"/>
                <a:gd name="connsiteY9" fmla="*/ 92093 h 113992"/>
                <a:gd name="connsiteX10" fmla="*/ 56132 w 56131"/>
                <a:gd name="connsiteY10" fmla="*/ 87022 h 113992"/>
                <a:gd name="connsiteX11" fmla="*/ 56132 w 56131"/>
                <a:gd name="connsiteY11" fmla="*/ 107999 h 113992"/>
                <a:gd name="connsiteX12" fmla="*/ 33310 w 56131"/>
                <a:gd name="connsiteY12" fmla="*/ 113992 h 1139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6131" h="113992">
                  <a:moveTo>
                    <a:pt x="33310" y="113992"/>
                  </a:moveTo>
                  <a:cubicBezTo>
                    <a:pt x="12563" y="113992"/>
                    <a:pt x="0" y="103965"/>
                    <a:pt x="0" y="79299"/>
                  </a:cubicBezTo>
                  <a:lnTo>
                    <a:pt x="0" y="0"/>
                  </a:lnTo>
                  <a:lnTo>
                    <a:pt x="23974" y="0"/>
                  </a:lnTo>
                  <a:lnTo>
                    <a:pt x="23974" y="25242"/>
                  </a:lnTo>
                  <a:lnTo>
                    <a:pt x="55210" y="25242"/>
                  </a:lnTo>
                  <a:lnTo>
                    <a:pt x="55210" y="45643"/>
                  </a:lnTo>
                  <a:lnTo>
                    <a:pt x="23974" y="45643"/>
                  </a:lnTo>
                  <a:lnTo>
                    <a:pt x="23974" y="78147"/>
                  </a:lnTo>
                  <a:cubicBezTo>
                    <a:pt x="23974" y="87943"/>
                    <a:pt x="30198" y="92093"/>
                    <a:pt x="38382" y="92093"/>
                  </a:cubicBezTo>
                  <a:cubicBezTo>
                    <a:pt x="44721" y="92093"/>
                    <a:pt x="50830" y="90479"/>
                    <a:pt x="56132" y="87022"/>
                  </a:cubicBezTo>
                  <a:lnTo>
                    <a:pt x="56132" y="107999"/>
                  </a:lnTo>
                  <a:cubicBezTo>
                    <a:pt x="49908" y="112148"/>
                    <a:pt x="41955" y="113992"/>
                    <a:pt x="33310" y="113992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34" name="Freeform: Shape 833">
              <a:extLst>
                <a:ext uri="{FF2B5EF4-FFF2-40B4-BE49-F238E27FC236}">
                  <a16:creationId xmlns:a16="http://schemas.microsoft.com/office/drawing/2014/main" id="{41F2A098-DCC4-AA6D-2686-E43D77F3ED34}"/>
                </a:ext>
              </a:extLst>
            </p:cNvPr>
            <p:cNvSpPr/>
            <p:nvPr/>
          </p:nvSpPr>
          <p:spPr>
            <a:xfrm>
              <a:off x="4167474" y="5491701"/>
              <a:ext cx="35500" cy="126556"/>
            </a:xfrm>
            <a:custGeom>
              <a:avLst/>
              <a:gdLst>
                <a:gd name="connsiteX0" fmla="*/ 0 w 35500"/>
                <a:gd name="connsiteY0" fmla="*/ 13601 h 126556"/>
                <a:gd name="connsiteX1" fmla="*/ 13370 w 35500"/>
                <a:gd name="connsiteY1" fmla="*/ 0 h 126556"/>
                <a:gd name="connsiteX2" fmla="*/ 22361 w 35500"/>
                <a:gd name="connsiteY2" fmla="*/ 3343 h 126556"/>
                <a:gd name="connsiteX3" fmla="*/ 35500 w 35500"/>
                <a:gd name="connsiteY3" fmla="*/ 13370 h 126556"/>
                <a:gd name="connsiteX4" fmla="*/ 22591 w 35500"/>
                <a:gd name="connsiteY4" fmla="*/ 23629 h 126556"/>
                <a:gd name="connsiteX5" fmla="*/ 13485 w 35500"/>
                <a:gd name="connsiteY5" fmla="*/ 26856 h 126556"/>
                <a:gd name="connsiteX6" fmla="*/ 115 w 35500"/>
                <a:gd name="connsiteY6" fmla="*/ 13716 h 126556"/>
                <a:gd name="connsiteX7" fmla="*/ 3342 w 35500"/>
                <a:gd name="connsiteY7" fmla="*/ 39419 h 126556"/>
                <a:gd name="connsiteX8" fmla="*/ 27317 w 35500"/>
                <a:gd name="connsiteY8" fmla="*/ 39419 h 126556"/>
                <a:gd name="connsiteX9" fmla="*/ 27317 w 35500"/>
                <a:gd name="connsiteY9" fmla="*/ 126556 h 126556"/>
                <a:gd name="connsiteX10" fmla="*/ 3342 w 35500"/>
                <a:gd name="connsiteY10" fmla="*/ 126556 h 126556"/>
                <a:gd name="connsiteX11" fmla="*/ 3342 w 35500"/>
                <a:gd name="connsiteY11" fmla="*/ 39419 h 126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5500" h="126556">
                  <a:moveTo>
                    <a:pt x="0" y="13601"/>
                  </a:moveTo>
                  <a:cubicBezTo>
                    <a:pt x="0" y="6224"/>
                    <a:pt x="5878" y="0"/>
                    <a:pt x="13370" y="0"/>
                  </a:cubicBezTo>
                  <a:cubicBezTo>
                    <a:pt x="16828" y="0"/>
                    <a:pt x="19594" y="1037"/>
                    <a:pt x="22361" y="3343"/>
                  </a:cubicBezTo>
                  <a:lnTo>
                    <a:pt x="35500" y="13370"/>
                  </a:lnTo>
                  <a:lnTo>
                    <a:pt x="22591" y="23629"/>
                  </a:lnTo>
                  <a:cubicBezTo>
                    <a:pt x="19825" y="25703"/>
                    <a:pt x="16828" y="26856"/>
                    <a:pt x="13485" y="26856"/>
                  </a:cubicBezTo>
                  <a:cubicBezTo>
                    <a:pt x="5993" y="26856"/>
                    <a:pt x="115" y="20977"/>
                    <a:pt x="115" y="13716"/>
                  </a:cubicBezTo>
                  <a:close/>
                  <a:moveTo>
                    <a:pt x="3342" y="39419"/>
                  </a:moveTo>
                  <a:lnTo>
                    <a:pt x="27317" y="39419"/>
                  </a:lnTo>
                  <a:lnTo>
                    <a:pt x="27317" y="126556"/>
                  </a:lnTo>
                  <a:lnTo>
                    <a:pt x="3342" y="126556"/>
                  </a:lnTo>
                  <a:lnTo>
                    <a:pt x="3342" y="39419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35" name="Freeform: Shape 834">
              <a:extLst>
                <a:ext uri="{FF2B5EF4-FFF2-40B4-BE49-F238E27FC236}">
                  <a16:creationId xmlns:a16="http://schemas.microsoft.com/office/drawing/2014/main" id="{6EB1C07B-449C-C516-C9EC-2D53270C80C3}"/>
                </a:ext>
              </a:extLst>
            </p:cNvPr>
            <p:cNvSpPr/>
            <p:nvPr/>
          </p:nvSpPr>
          <p:spPr>
            <a:xfrm>
              <a:off x="4218073" y="5529392"/>
              <a:ext cx="82526" cy="88865"/>
            </a:xfrm>
            <a:custGeom>
              <a:avLst/>
              <a:gdLst>
                <a:gd name="connsiteX0" fmla="*/ 23859 w 82526"/>
                <a:gd name="connsiteY0" fmla="*/ 88866 h 88865"/>
                <a:gd name="connsiteX1" fmla="*/ 0 w 82526"/>
                <a:gd name="connsiteY1" fmla="*/ 88866 h 88865"/>
                <a:gd name="connsiteX2" fmla="*/ 0 w 82526"/>
                <a:gd name="connsiteY2" fmla="*/ 1729 h 88865"/>
                <a:gd name="connsiteX3" fmla="*/ 23859 w 82526"/>
                <a:gd name="connsiteY3" fmla="*/ 1729 h 88865"/>
                <a:gd name="connsiteX4" fmla="*/ 23859 w 82526"/>
                <a:gd name="connsiteY4" fmla="*/ 12102 h 88865"/>
                <a:gd name="connsiteX5" fmla="*/ 50254 w 82526"/>
                <a:gd name="connsiteY5" fmla="*/ 0 h 88865"/>
                <a:gd name="connsiteX6" fmla="*/ 82527 w 82526"/>
                <a:gd name="connsiteY6" fmla="*/ 35615 h 88865"/>
                <a:gd name="connsiteX7" fmla="*/ 82527 w 82526"/>
                <a:gd name="connsiteY7" fmla="*/ 88866 h 88865"/>
                <a:gd name="connsiteX8" fmla="*/ 58322 w 82526"/>
                <a:gd name="connsiteY8" fmla="*/ 88866 h 88865"/>
                <a:gd name="connsiteX9" fmla="*/ 58322 w 82526"/>
                <a:gd name="connsiteY9" fmla="*/ 41494 h 88865"/>
                <a:gd name="connsiteX10" fmla="*/ 42992 w 82526"/>
                <a:gd name="connsiteY10" fmla="*/ 23052 h 88865"/>
                <a:gd name="connsiteX11" fmla="*/ 23744 w 82526"/>
                <a:gd name="connsiteY11" fmla="*/ 44952 h 88865"/>
                <a:gd name="connsiteX12" fmla="*/ 23744 w 82526"/>
                <a:gd name="connsiteY12" fmla="*/ 88866 h 88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2526" h="88865">
                  <a:moveTo>
                    <a:pt x="23859" y="88866"/>
                  </a:moveTo>
                  <a:lnTo>
                    <a:pt x="0" y="88866"/>
                  </a:lnTo>
                  <a:lnTo>
                    <a:pt x="0" y="1729"/>
                  </a:lnTo>
                  <a:lnTo>
                    <a:pt x="23859" y="1729"/>
                  </a:lnTo>
                  <a:lnTo>
                    <a:pt x="23859" y="12102"/>
                  </a:lnTo>
                  <a:cubicBezTo>
                    <a:pt x="30198" y="4726"/>
                    <a:pt x="39073" y="0"/>
                    <a:pt x="50254" y="0"/>
                  </a:cubicBezTo>
                  <a:cubicBezTo>
                    <a:pt x="70424" y="0"/>
                    <a:pt x="82527" y="15329"/>
                    <a:pt x="82527" y="35615"/>
                  </a:cubicBezTo>
                  <a:lnTo>
                    <a:pt x="82527" y="88866"/>
                  </a:lnTo>
                  <a:lnTo>
                    <a:pt x="58322" y="88866"/>
                  </a:lnTo>
                  <a:lnTo>
                    <a:pt x="58322" y="41494"/>
                  </a:lnTo>
                  <a:cubicBezTo>
                    <a:pt x="58322" y="29967"/>
                    <a:pt x="53481" y="23052"/>
                    <a:pt x="42992" y="23052"/>
                  </a:cubicBezTo>
                  <a:cubicBezTo>
                    <a:pt x="31236" y="23052"/>
                    <a:pt x="23744" y="32849"/>
                    <a:pt x="23744" y="44952"/>
                  </a:cubicBezTo>
                  <a:lnTo>
                    <a:pt x="23744" y="88866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36" name="Freeform: Shape 835">
              <a:extLst>
                <a:ext uri="{FF2B5EF4-FFF2-40B4-BE49-F238E27FC236}">
                  <a16:creationId xmlns:a16="http://schemas.microsoft.com/office/drawing/2014/main" id="{43F6EBE9-3C44-77C2-B126-49F2CF6E72D1}"/>
                </a:ext>
              </a:extLst>
            </p:cNvPr>
            <p:cNvSpPr/>
            <p:nvPr/>
          </p:nvSpPr>
          <p:spPr>
            <a:xfrm>
              <a:off x="4315929" y="5529507"/>
              <a:ext cx="93245" cy="133702"/>
            </a:xfrm>
            <a:custGeom>
              <a:avLst/>
              <a:gdLst>
                <a:gd name="connsiteX0" fmla="*/ 45528 w 93245"/>
                <a:gd name="connsiteY0" fmla="*/ 133702 h 133702"/>
                <a:gd name="connsiteX1" fmla="*/ 10488 w 93245"/>
                <a:gd name="connsiteY1" fmla="*/ 124020 h 133702"/>
                <a:gd name="connsiteX2" fmla="*/ 10488 w 93245"/>
                <a:gd name="connsiteY2" fmla="*/ 100392 h 133702"/>
                <a:gd name="connsiteX3" fmla="*/ 44029 w 93245"/>
                <a:gd name="connsiteY3" fmla="*/ 112379 h 133702"/>
                <a:gd name="connsiteX4" fmla="*/ 69041 w 93245"/>
                <a:gd name="connsiteY4" fmla="*/ 89212 h 133702"/>
                <a:gd name="connsiteX5" fmla="*/ 69041 w 93245"/>
                <a:gd name="connsiteY5" fmla="*/ 79184 h 133702"/>
                <a:gd name="connsiteX6" fmla="*/ 43338 w 93245"/>
                <a:gd name="connsiteY6" fmla="*/ 90595 h 133702"/>
                <a:gd name="connsiteX7" fmla="*/ 0 w 93245"/>
                <a:gd name="connsiteY7" fmla="*/ 45528 h 133702"/>
                <a:gd name="connsiteX8" fmla="*/ 43338 w 93245"/>
                <a:gd name="connsiteY8" fmla="*/ 0 h 133702"/>
                <a:gd name="connsiteX9" fmla="*/ 69041 w 93245"/>
                <a:gd name="connsiteY9" fmla="*/ 11526 h 133702"/>
                <a:gd name="connsiteX10" fmla="*/ 69041 w 93245"/>
                <a:gd name="connsiteY10" fmla="*/ 1729 h 133702"/>
                <a:gd name="connsiteX11" fmla="*/ 93246 w 93245"/>
                <a:gd name="connsiteY11" fmla="*/ 1729 h 133702"/>
                <a:gd name="connsiteX12" fmla="*/ 93246 w 93245"/>
                <a:gd name="connsiteY12" fmla="*/ 87944 h 133702"/>
                <a:gd name="connsiteX13" fmla="*/ 45528 w 93245"/>
                <a:gd name="connsiteY13" fmla="*/ 133702 h 133702"/>
                <a:gd name="connsiteX14" fmla="*/ 46565 w 93245"/>
                <a:gd name="connsiteY14" fmla="*/ 22246 h 133702"/>
                <a:gd name="connsiteX15" fmla="*/ 24550 w 93245"/>
                <a:gd name="connsiteY15" fmla="*/ 45643 h 133702"/>
                <a:gd name="connsiteX16" fmla="*/ 46565 w 93245"/>
                <a:gd name="connsiteY16" fmla="*/ 68234 h 133702"/>
                <a:gd name="connsiteX17" fmla="*/ 69041 w 93245"/>
                <a:gd name="connsiteY17" fmla="*/ 45643 h 133702"/>
                <a:gd name="connsiteX18" fmla="*/ 46565 w 93245"/>
                <a:gd name="connsiteY18" fmla="*/ 22246 h 133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93245" h="133702">
                  <a:moveTo>
                    <a:pt x="45528" y="133702"/>
                  </a:moveTo>
                  <a:cubicBezTo>
                    <a:pt x="33080" y="133702"/>
                    <a:pt x="21554" y="130590"/>
                    <a:pt x="10488" y="124020"/>
                  </a:cubicBezTo>
                  <a:lnTo>
                    <a:pt x="10488" y="100392"/>
                  </a:lnTo>
                  <a:cubicBezTo>
                    <a:pt x="20862" y="108576"/>
                    <a:pt x="33080" y="112379"/>
                    <a:pt x="44029" y="112379"/>
                  </a:cubicBezTo>
                  <a:cubicBezTo>
                    <a:pt x="59820" y="112379"/>
                    <a:pt x="69041" y="104196"/>
                    <a:pt x="69041" y="89212"/>
                  </a:cubicBezTo>
                  <a:lnTo>
                    <a:pt x="69041" y="79184"/>
                  </a:lnTo>
                  <a:cubicBezTo>
                    <a:pt x="62702" y="86215"/>
                    <a:pt x="53711" y="90595"/>
                    <a:pt x="43338" y="90595"/>
                  </a:cubicBezTo>
                  <a:cubicBezTo>
                    <a:pt x="17865" y="90595"/>
                    <a:pt x="0" y="71346"/>
                    <a:pt x="0" y="45528"/>
                  </a:cubicBezTo>
                  <a:cubicBezTo>
                    <a:pt x="0" y="19710"/>
                    <a:pt x="17981" y="0"/>
                    <a:pt x="43338" y="0"/>
                  </a:cubicBezTo>
                  <a:cubicBezTo>
                    <a:pt x="53711" y="0"/>
                    <a:pt x="62702" y="4380"/>
                    <a:pt x="69041" y="11526"/>
                  </a:cubicBezTo>
                  <a:lnTo>
                    <a:pt x="69041" y="1729"/>
                  </a:lnTo>
                  <a:lnTo>
                    <a:pt x="93246" y="1729"/>
                  </a:lnTo>
                  <a:lnTo>
                    <a:pt x="93246" y="87944"/>
                  </a:lnTo>
                  <a:cubicBezTo>
                    <a:pt x="93246" y="116990"/>
                    <a:pt x="74689" y="133702"/>
                    <a:pt x="45528" y="133702"/>
                  </a:cubicBezTo>
                  <a:close/>
                  <a:moveTo>
                    <a:pt x="46565" y="22246"/>
                  </a:moveTo>
                  <a:cubicBezTo>
                    <a:pt x="34002" y="22246"/>
                    <a:pt x="24550" y="32158"/>
                    <a:pt x="24550" y="45643"/>
                  </a:cubicBezTo>
                  <a:cubicBezTo>
                    <a:pt x="24550" y="59129"/>
                    <a:pt x="33887" y="68234"/>
                    <a:pt x="46565" y="68234"/>
                  </a:cubicBezTo>
                  <a:cubicBezTo>
                    <a:pt x="59244" y="68234"/>
                    <a:pt x="69041" y="58898"/>
                    <a:pt x="69041" y="45643"/>
                  </a:cubicBezTo>
                  <a:cubicBezTo>
                    <a:pt x="69041" y="32388"/>
                    <a:pt x="59589" y="22246"/>
                    <a:pt x="46565" y="22246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37" name="Freeform: Shape 836">
              <a:extLst>
                <a:ext uri="{FF2B5EF4-FFF2-40B4-BE49-F238E27FC236}">
                  <a16:creationId xmlns:a16="http://schemas.microsoft.com/office/drawing/2014/main" id="{20FA4B86-F473-5314-45DB-BF1DCB9CD583}"/>
                </a:ext>
              </a:extLst>
            </p:cNvPr>
            <p:cNvSpPr/>
            <p:nvPr/>
          </p:nvSpPr>
          <p:spPr>
            <a:xfrm>
              <a:off x="4464615" y="5488474"/>
              <a:ext cx="93361" cy="131396"/>
            </a:xfrm>
            <a:custGeom>
              <a:avLst/>
              <a:gdLst>
                <a:gd name="connsiteX0" fmla="*/ 69156 w 93361"/>
                <a:gd name="connsiteY0" fmla="*/ 119871 h 131396"/>
                <a:gd name="connsiteX1" fmla="*/ 43338 w 93361"/>
                <a:gd name="connsiteY1" fmla="*/ 131397 h 131396"/>
                <a:gd name="connsiteX2" fmla="*/ 0 w 93361"/>
                <a:gd name="connsiteY2" fmla="*/ 86445 h 131396"/>
                <a:gd name="connsiteX3" fmla="*/ 43338 w 93361"/>
                <a:gd name="connsiteY3" fmla="*/ 40802 h 131396"/>
                <a:gd name="connsiteX4" fmla="*/ 69156 w 93361"/>
                <a:gd name="connsiteY4" fmla="*/ 52559 h 131396"/>
                <a:gd name="connsiteX5" fmla="*/ 69156 w 93361"/>
                <a:gd name="connsiteY5" fmla="*/ 0 h 131396"/>
                <a:gd name="connsiteX6" fmla="*/ 93361 w 93361"/>
                <a:gd name="connsiteY6" fmla="*/ 0 h 131396"/>
                <a:gd name="connsiteX7" fmla="*/ 93361 w 93361"/>
                <a:gd name="connsiteY7" fmla="*/ 129668 h 131396"/>
                <a:gd name="connsiteX8" fmla="*/ 69156 w 93361"/>
                <a:gd name="connsiteY8" fmla="*/ 129668 h 131396"/>
                <a:gd name="connsiteX9" fmla="*/ 69156 w 93361"/>
                <a:gd name="connsiteY9" fmla="*/ 119756 h 131396"/>
                <a:gd name="connsiteX10" fmla="*/ 24781 w 93361"/>
                <a:gd name="connsiteY10" fmla="*/ 86561 h 131396"/>
                <a:gd name="connsiteX11" fmla="*/ 46680 w 93361"/>
                <a:gd name="connsiteY11" fmla="*/ 109152 h 131396"/>
                <a:gd name="connsiteX12" fmla="*/ 69156 w 93361"/>
                <a:gd name="connsiteY12" fmla="*/ 86561 h 131396"/>
                <a:gd name="connsiteX13" fmla="*/ 46680 w 93361"/>
                <a:gd name="connsiteY13" fmla="*/ 63163 h 131396"/>
                <a:gd name="connsiteX14" fmla="*/ 24781 w 93361"/>
                <a:gd name="connsiteY14" fmla="*/ 86561 h 1313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3361" h="131396">
                  <a:moveTo>
                    <a:pt x="69156" y="119871"/>
                  </a:moveTo>
                  <a:cubicBezTo>
                    <a:pt x="62817" y="127132"/>
                    <a:pt x="53942" y="131397"/>
                    <a:pt x="43338" y="131397"/>
                  </a:cubicBezTo>
                  <a:cubicBezTo>
                    <a:pt x="17981" y="131397"/>
                    <a:pt x="0" y="112379"/>
                    <a:pt x="0" y="86445"/>
                  </a:cubicBezTo>
                  <a:cubicBezTo>
                    <a:pt x="0" y="60512"/>
                    <a:pt x="17981" y="40802"/>
                    <a:pt x="43338" y="40802"/>
                  </a:cubicBezTo>
                  <a:cubicBezTo>
                    <a:pt x="53942" y="40802"/>
                    <a:pt x="62702" y="45182"/>
                    <a:pt x="69156" y="52559"/>
                  </a:cubicBezTo>
                  <a:lnTo>
                    <a:pt x="69156" y="0"/>
                  </a:lnTo>
                  <a:lnTo>
                    <a:pt x="93361" y="0"/>
                  </a:lnTo>
                  <a:lnTo>
                    <a:pt x="93361" y="129668"/>
                  </a:lnTo>
                  <a:lnTo>
                    <a:pt x="69156" y="129668"/>
                  </a:lnTo>
                  <a:lnTo>
                    <a:pt x="69156" y="119756"/>
                  </a:lnTo>
                  <a:close/>
                  <a:moveTo>
                    <a:pt x="24781" y="86561"/>
                  </a:moveTo>
                  <a:cubicBezTo>
                    <a:pt x="24781" y="99700"/>
                    <a:pt x="34117" y="109152"/>
                    <a:pt x="46680" y="109152"/>
                  </a:cubicBezTo>
                  <a:cubicBezTo>
                    <a:pt x="59244" y="109152"/>
                    <a:pt x="69156" y="99816"/>
                    <a:pt x="69156" y="86561"/>
                  </a:cubicBezTo>
                  <a:cubicBezTo>
                    <a:pt x="69156" y="73306"/>
                    <a:pt x="59589" y="63163"/>
                    <a:pt x="46680" y="63163"/>
                  </a:cubicBezTo>
                  <a:cubicBezTo>
                    <a:pt x="33771" y="63163"/>
                    <a:pt x="24781" y="73075"/>
                    <a:pt x="24781" y="86561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38" name="Freeform: Shape 837">
              <a:extLst>
                <a:ext uri="{FF2B5EF4-FFF2-40B4-BE49-F238E27FC236}">
                  <a16:creationId xmlns:a16="http://schemas.microsoft.com/office/drawing/2014/main" id="{86868606-B84D-A120-2093-79AB106BBDAF}"/>
                </a:ext>
              </a:extLst>
            </p:cNvPr>
            <p:cNvSpPr/>
            <p:nvPr/>
          </p:nvSpPr>
          <p:spPr>
            <a:xfrm>
              <a:off x="4575150" y="5529276"/>
              <a:ext cx="93361" cy="90594"/>
            </a:xfrm>
            <a:custGeom>
              <a:avLst/>
              <a:gdLst>
                <a:gd name="connsiteX0" fmla="*/ 69156 w 93361"/>
                <a:gd name="connsiteY0" fmla="*/ 79069 h 90594"/>
                <a:gd name="connsiteX1" fmla="*/ 43338 w 93361"/>
                <a:gd name="connsiteY1" fmla="*/ 90595 h 90594"/>
                <a:gd name="connsiteX2" fmla="*/ 0 w 93361"/>
                <a:gd name="connsiteY2" fmla="*/ 45643 h 90594"/>
                <a:gd name="connsiteX3" fmla="*/ 43338 w 93361"/>
                <a:gd name="connsiteY3" fmla="*/ 0 h 90594"/>
                <a:gd name="connsiteX4" fmla="*/ 69156 w 93361"/>
                <a:gd name="connsiteY4" fmla="*/ 11756 h 90594"/>
                <a:gd name="connsiteX5" fmla="*/ 69156 w 93361"/>
                <a:gd name="connsiteY5" fmla="*/ 1729 h 90594"/>
                <a:gd name="connsiteX6" fmla="*/ 93361 w 93361"/>
                <a:gd name="connsiteY6" fmla="*/ 1729 h 90594"/>
                <a:gd name="connsiteX7" fmla="*/ 93361 w 93361"/>
                <a:gd name="connsiteY7" fmla="*/ 88866 h 90594"/>
                <a:gd name="connsiteX8" fmla="*/ 69156 w 93361"/>
                <a:gd name="connsiteY8" fmla="*/ 88866 h 90594"/>
                <a:gd name="connsiteX9" fmla="*/ 69156 w 93361"/>
                <a:gd name="connsiteY9" fmla="*/ 78954 h 90594"/>
                <a:gd name="connsiteX10" fmla="*/ 24781 w 93361"/>
                <a:gd name="connsiteY10" fmla="*/ 45758 h 90594"/>
                <a:gd name="connsiteX11" fmla="*/ 46680 w 93361"/>
                <a:gd name="connsiteY11" fmla="*/ 68349 h 90594"/>
                <a:gd name="connsiteX12" fmla="*/ 69156 w 93361"/>
                <a:gd name="connsiteY12" fmla="*/ 45758 h 90594"/>
                <a:gd name="connsiteX13" fmla="*/ 46680 w 93361"/>
                <a:gd name="connsiteY13" fmla="*/ 22361 h 90594"/>
                <a:gd name="connsiteX14" fmla="*/ 24781 w 93361"/>
                <a:gd name="connsiteY14" fmla="*/ 45758 h 9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3361" h="90594">
                  <a:moveTo>
                    <a:pt x="69156" y="79069"/>
                  </a:moveTo>
                  <a:cubicBezTo>
                    <a:pt x="62932" y="86330"/>
                    <a:pt x="53942" y="90595"/>
                    <a:pt x="43338" y="90595"/>
                  </a:cubicBezTo>
                  <a:cubicBezTo>
                    <a:pt x="17981" y="90595"/>
                    <a:pt x="0" y="71577"/>
                    <a:pt x="0" y="45643"/>
                  </a:cubicBezTo>
                  <a:cubicBezTo>
                    <a:pt x="0" y="19709"/>
                    <a:pt x="17750" y="0"/>
                    <a:pt x="43338" y="0"/>
                  </a:cubicBezTo>
                  <a:cubicBezTo>
                    <a:pt x="53942" y="0"/>
                    <a:pt x="62932" y="4380"/>
                    <a:pt x="69156" y="11756"/>
                  </a:cubicBezTo>
                  <a:lnTo>
                    <a:pt x="69156" y="1729"/>
                  </a:lnTo>
                  <a:lnTo>
                    <a:pt x="93361" y="1729"/>
                  </a:lnTo>
                  <a:lnTo>
                    <a:pt x="93361" y="88866"/>
                  </a:lnTo>
                  <a:lnTo>
                    <a:pt x="69156" y="88866"/>
                  </a:lnTo>
                  <a:lnTo>
                    <a:pt x="69156" y="78954"/>
                  </a:lnTo>
                  <a:close/>
                  <a:moveTo>
                    <a:pt x="24781" y="45758"/>
                  </a:moveTo>
                  <a:cubicBezTo>
                    <a:pt x="24781" y="58898"/>
                    <a:pt x="34117" y="68349"/>
                    <a:pt x="46680" y="68349"/>
                  </a:cubicBezTo>
                  <a:cubicBezTo>
                    <a:pt x="59244" y="68349"/>
                    <a:pt x="69156" y="59013"/>
                    <a:pt x="69156" y="45758"/>
                  </a:cubicBezTo>
                  <a:cubicBezTo>
                    <a:pt x="69156" y="32504"/>
                    <a:pt x="59589" y="22361"/>
                    <a:pt x="46680" y="22361"/>
                  </a:cubicBezTo>
                  <a:cubicBezTo>
                    <a:pt x="33771" y="22361"/>
                    <a:pt x="24781" y="32273"/>
                    <a:pt x="24781" y="45758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39" name="Freeform: Shape 838">
              <a:extLst>
                <a:ext uri="{FF2B5EF4-FFF2-40B4-BE49-F238E27FC236}">
                  <a16:creationId xmlns:a16="http://schemas.microsoft.com/office/drawing/2014/main" id="{2049C14C-3AC7-CE90-64D8-3C37A0D7992F}"/>
                </a:ext>
              </a:extLst>
            </p:cNvPr>
            <p:cNvSpPr/>
            <p:nvPr/>
          </p:nvSpPr>
          <p:spPr>
            <a:xfrm>
              <a:off x="4691794" y="5529392"/>
              <a:ext cx="82526" cy="88865"/>
            </a:xfrm>
            <a:custGeom>
              <a:avLst/>
              <a:gdLst>
                <a:gd name="connsiteX0" fmla="*/ 23859 w 82526"/>
                <a:gd name="connsiteY0" fmla="*/ 88866 h 88865"/>
                <a:gd name="connsiteX1" fmla="*/ 0 w 82526"/>
                <a:gd name="connsiteY1" fmla="*/ 88866 h 88865"/>
                <a:gd name="connsiteX2" fmla="*/ 0 w 82526"/>
                <a:gd name="connsiteY2" fmla="*/ 1729 h 88865"/>
                <a:gd name="connsiteX3" fmla="*/ 23859 w 82526"/>
                <a:gd name="connsiteY3" fmla="*/ 1729 h 88865"/>
                <a:gd name="connsiteX4" fmla="*/ 23859 w 82526"/>
                <a:gd name="connsiteY4" fmla="*/ 12102 h 88865"/>
                <a:gd name="connsiteX5" fmla="*/ 50254 w 82526"/>
                <a:gd name="connsiteY5" fmla="*/ 0 h 88865"/>
                <a:gd name="connsiteX6" fmla="*/ 82527 w 82526"/>
                <a:gd name="connsiteY6" fmla="*/ 35615 h 88865"/>
                <a:gd name="connsiteX7" fmla="*/ 82527 w 82526"/>
                <a:gd name="connsiteY7" fmla="*/ 88866 h 88865"/>
                <a:gd name="connsiteX8" fmla="*/ 58322 w 82526"/>
                <a:gd name="connsiteY8" fmla="*/ 88866 h 88865"/>
                <a:gd name="connsiteX9" fmla="*/ 58322 w 82526"/>
                <a:gd name="connsiteY9" fmla="*/ 41494 h 88865"/>
                <a:gd name="connsiteX10" fmla="*/ 42992 w 82526"/>
                <a:gd name="connsiteY10" fmla="*/ 23052 h 88865"/>
                <a:gd name="connsiteX11" fmla="*/ 23744 w 82526"/>
                <a:gd name="connsiteY11" fmla="*/ 44952 h 88865"/>
                <a:gd name="connsiteX12" fmla="*/ 23744 w 82526"/>
                <a:gd name="connsiteY12" fmla="*/ 88866 h 88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2526" h="88865">
                  <a:moveTo>
                    <a:pt x="23859" y="88866"/>
                  </a:moveTo>
                  <a:lnTo>
                    <a:pt x="0" y="88866"/>
                  </a:lnTo>
                  <a:lnTo>
                    <a:pt x="0" y="1729"/>
                  </a:lnTo>
                  <a:lnTo>
                    <a:pt x="23859" y="1729"/>
                  </a:lnTo>
                  <a:lnTo>
                    <a:pt x="23859" y="12102"/>
                  </a:lnTo>
                  <a:cubicBezTo>
                    <a:pt x="30198" y="4726"/>
                    <a:pt x="39073" y="0"/>
                    <a:pt x="50254" y="0"/>
                  </a:cubicBezTo>
                  <a:cubicBezTo>
                    <a:pt x="70424" y="0"/>
                    <a:pt x="82527" y="15329"/>
                    <a:pt x="82527" y="35615"/>
                  </a:cubicBezTo>
                  <a:lnTo>
                    <a:pt x="82527" y="88866"/>
                  </a:lnTo>
                  <a:lnTo>
                    <a:pt x="58322" y="88866"/>
                  </a:lnTo>
                  <a:lnTo>
                    <a:pt x="58322" y="41494"/>
                  </a:lnTo>
                  <a:cubicBezTo>
                    <a:pt x="58322" y="29967"/>
                    <a:pt x="53481" y="23052"/>
                    <a:pt x="42992" y="23052"/>
                  </a:cubicBezTo>
                  <a:cubicBezTo>
                    <a:pt x="31235" y="23052"/>
                    <a:pt x="23744" y="32849"/>
                    <a:pt x="23744" y="44952"/>
                  </a:cubicBezTo>
                  <a:lnTo>
                    <a:pt x="23744" y="88866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40" name="Freeform: Shape 839">
              <a:extLst>
                <a:ext uri="{FF2B5EF4-FFF2-40B4-BE49-F238E27FC236}">
                  <a16:creationId xmlns:a16="http://schemas.microsoft.com/office/drawing/2014/main" id="{02D6FB6D-6DE6-B532-ECDA-AC69D3D4A7D6}"/>
                </a:ext>
              </a:extLst>
            </p:cNvPr>
            <p:cNvSpPr/>
            <p:nvPr/>
          </p:nvSpPr>
          <p:spPr>
            <a:xfrm>
              <a:off x="4789650" y="5529507"/>
              <a:ext cx="93246" cy="133702"/>
            </a:xfrm>
            <a:custGeom>
              <a:avLst/>
              <a:gdLst>
                <a:gd name="connsiteX0" fmla="*/ 45528 w 93246"/>
                <a:gd name="connsiteY0" fmla="*/ 133702 h 133702"/>
                <a:gd name="connsiteX1" fmla="*/ 10489 w 93246"/>
                <a:gd name="connsiteY1" fmla="*/ 124020 h 133702"/>
                <a:gd name="connsiteX2" fmla="*/ 10489 w 93246"/>
                <a:gd name="connsiteY2" fmla="*/ 100392 h 133702"/>
                <a:gd name="connsiteX3" fmla="*/ 44030 w 93246"/>
                <a:gd name="connsiteY3" fmla="*/ 112379 h 133702"/>
                <a:gd name="connsiteX4" fmla="*/ 69041 w 93246"/>
                <a:gd name="connsiteY4" fmla="*/ 89212 h 133702"/>
                <a:gd name="connsiteX5" fmla="*/ 69041 w 93246"/>
                <a:gd name="connsiteY5" fmla="*/ 79184 h 133702"/>
                <a:gd name="connsiteX6" fmla="*/ 43338 w 93246"/>
                <a:gd name="connsiteY6" fmla="*/ 90595 h 133702"/>
                <a:gd name="connsiteX7" fmla="*/ 0 w 93246"/>
                <a:gd name="connsiteY7" fmla="*/ 45528 h 133702"/>
                <a:gd name="connsiteX8" fmla="*/ 43338 w 93246"/>
                <a:gd name="connsiteY8" fmla="*/ 0 h 133702"/>
                <a:gd name="connsiteX9" fmla="*/ 69041 w 93246"/>
                <a:gd name="connsiteY9" fmla="*/ 11526 h 133702"/>
                <a:gd name="connsiteX10" fmla="*/ 69041 w 93246"/>
                <a:gd name="connsiteY10" fmla="*/ 1729 h 133702"/>
                <a:gd name="connsiteX11" fmla="*/ 93246 w 93246"/>
                <a:gd name="connsiteY11" fmla="*/ 1729 h 133702"/>
                <a:gd name="connsiteX12" fmla="*/ 93246 w 93246"/>
                <a:gd name="connsiteY12" fmla="*/ 87944 h 133702"/>
                <a:gd name="connsiteX13" fmla="*/ 45528 w 93246"/>
                <a:gd name="connsiteY13" fmla="*/ 133702 h 133702"/>
                <a:gd name="connsiteX14" fmla="*/ 46565 w 93246"/>
                <a:gd name="connsiteY14" fmla="*/ 22246 h 133702"/>
                <a:gd name="connsiteX15" fmla="*/ 24551 w 93246"/>
                <a:gd name="connsiteY15" fmla="*/ 45643 h 133702"/>
                <a:gd name="connsiteX16" fmla="*/ 46565 w 93246"/>
                <a:gd name="connsiteY16" fmla="*/ 68234 h 133702"/>
                <a:gd name="connsiteX17" fmla="*/ 69041 w 93246"/>
                <a:gd name="connsiteY17" fmla="*/ 45643 h 133702"/>
                <a:gd name="connsiteX18" fmla="*/ 46565 w 93246"/>
                <a:gd name="connsiteY18" fmla="*/ 22246 h 133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93246" h="133702">
                  <a:moveTo>
                    <a:pt x="45528" y="133702"/>
                  </a:moveTo>
                  <a:cubicBezTo>
                    <a:pt x="33080" y="133702"/>
                    <a:pt x="21554" y="130590"/>
                    <a:pt x="10489" y="124020"/>
                  </a:cubicBezTo>
                  <a:lnTo>
                    <a:pt x="10489" y="100392"/>
                  </a:lnTo>
                  <a:cubicBezTo>
                    <a:pt x="20862" y="108576"/>
                    <a:pt x="33080" y="112379"/>
                    <a:pt x="44030" y="112379"/>
                  </a:cubicBezTo>
                  <a:cubicBezTo>
                    <a:pt x="59820" y="112379"/>
                    <a:pt x="69041" y="104196"/>
                    <a:pt x="69041" y="89212"/>
                  </a:cubicBezTo>
                  <a:lnTo>
                    <a:pt x="69041" y="79184"/>
                  </a:lnTo>
                  <a:cubicBezTo>
                    <a:pt x="62702" y="86215"/>
                    <a:pt x="53711" y="90595"/>
                    <a:pt x="43338" y="90595"/>
                  </a:cubicBezTo>
                  <a:cubicBezTo>
                    <a:pt x="17866" y="90595"/>
                    <a:pt x="0" y="71346"/>
                    <a:pt x="0" y="45528"/>
                  </a:cubicBezTo>
                  <a:cubicBezTo>
                    <a:pt x="0" y="19710"/>
                    <a:pt x="17981" y="0"/>
                    <a:pt x="43338" y="0"/>
                  </a:cubicBezTo>
                  <a:cubicBezTo>
                    <a:pt x="53711" y="0"/>
                    <a:pt x="62702" y="4380"/>
                    <a:pt x="69041" y="11526"/>
                  </a:cubicBezTo>
                  <a:lnTo>
                    <a:pt x="69041" y="1729"/>
                  </a:lnTo>
                  <a:lnTo>
                    <a:pt x="93246" y="1729"/>
                  </a:lnTo>
                  <a:lnTo>
                    <a:pt x="93246" y="87944"/>
                  </a:lnTo>
                  <a:cubicBezTo>
                    <a:pt x="93246" y="116990"/>
                    <a:pt x="74689" y="133702"/>
                    <a:pt x="45528" y="133702"/>
                  </a:cubicBezTo>
                  <a:close/>
                  <a:moveTo>
                    <a:pt x="46565" y="22246"/>
                  </a:moveTo>
                  <a:cubicBezTo>
                    <a:pt x="34002" y="22246"/>
                    <a:pt x="24551" y="32158"/>
                    <a:pt x="24551" y="45643"/>
                  </a:cubicBezTo>
                  <a:cubicBezTo>
                    <a:pt x="24551" y="59129"/>
                    <a:pt x="33887" y="68234"/>
                    <a:pt x="46565" y="68234"/>
                  </a:cubicBezTo>
                  <a:cubicBezTo>
                    <a:pt x="59244" y="68234"/>
                    <a:pt x="69041" y="58898"/>
                    <a:pt x="69041" y="45643"/>
                  </a:cubicBezTo>
                  <a:cubicBezTo>
                    <a:pt x="69041" y="32388"/>
                    <a:pt x="59590" y="22246"/>
                    <a:pt x="46565" y="22246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41" name="Freeform: Shape 840">
              <a:extLst>
                <a:ext uri="{FF2B5EF4-FFF2-40B4-BE49-F238E27FC236}">
                  <a16:creationId xmlns:a16="http://schemas.microsoft.com/office/drawing/2014/main" id="{B01DC1D9-3E74-896F-F229-1ED4933F288C}"/>
                </a:ext>
              </a:extLst>
            </p:cNvPr>
            <p:cNvSpPr/>
            <p:nvPr/>
          </p:nvSpPr>
          <p:spPr>
            <a:xfrm>
              <a:off x="4899954" y="5529392"/>
              <a:ext cx="87367" cy="90709"/>
            </a:xfrm>
            <a:custGeom>
              <a:avLst/>
              <a:gdLst>
                <a:gd name="connsiteX0" fmla="*/ 0 w 87367"/>
                <a:gd name="connsiteY0" fmla="*/ 46104 h 90709"/>
                <a:gd name="connsiteX1" fmla="*/ 44606 w 87367"/>
                <a:gd name="connsiteY1" fmla="*/ 0 h 90709"/>
                <a:gd name="connsiteX2" fmla="*/ 87368 w 87367"/>
                <a:gd name="connsiteY2" fmla="*/ 43107 h 90709"/>
                <a:gd name="connsiteX3" fmla="*/ 86907 w 87367"/>
                <a:gd name="connsiteY3" fmla="*/ 53135 h 90709"/>
                <a:gd name="connsiteX4" fmla="*/ 26049 w 87367"/>
                <a:gd name="connsiteY4" fmla="*/ 53135 h 90709"/>
                <a:gd name="connsiteX5" fmla="*/ 51406 w 87367"/>
                <a:gd name="connsiteY5" fmla="*/ 70424 h 90709"/>
                <a:gd name="connsiteX6" fmla="*/ 80221 w 87367"/>
                <a:gd name="connsiteY6" fmla="*/ 62471 h 90709"/>
                <a:gd name="connsiteX7" fmla="*/ 80221 w 87367"/>
                <a:gd name="connsiteY7" fmla="*/ 82527 h 90709"/>
                <a:gd name="connsiteX8" fmla="*/ 48755 w 87367"/>
                <a:gd name="connsiteY8" fmla="*/ 90710 h 90709"/>
                <a:gd name="connsiteX9" fmla="*/ 0 w 87367"/>
                <a:gd name="connsiteY9" fmla="*/ 46335 h 90709"/>
                <a:gd name="connsiteX10" fmla="*/ 62702 w 87367"/>
                <a:gd name="connsiteY10" fmla="*/ 36999 h 90709"/>
                <a:gd name="connsiteX11" fmla="*/ 44491 w 87367"/>
                <a:gd name="connsiteY11" fmla="*/ 19018 h 90709"/>
                <a:gd name="connsiteX12" fmla="*/ 25127 w 87367"/>
                <a:gd name="connsiteY12" fmla="*/ 36999 h 90709"/>
                <a:gd name="connsiteX13" fmla="*/ 62586 w 87367"/>
                <a:gd name="connsiteY13" fmla="*/ 36999 h 90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7367" h="90709">
                  <a:moveTo>
                    <a:pt x="0" y="46104"/>
                  </a:moveTo>
                  <a:cubicBezTo>
                    <a:pt x="0" y="19479"/>
                    <a:pt x="17750" y="0"/>
                    <a:pt x="44606" y="0"/>
                  </a:cubicBezTo>
                  <a:cubicBezTo>
                    <a:pt x="69848" y="0"/>
                    <a:pt x="87368" y="17981"/>
                    <a:pt x="87368" y="43107"/>
                  </a:cubicBezTo>
                  <a:cubicBezTo>
                    <a:pt x="87368" y="46565"/>
                    <a:pt x="87252" y="49792"/>
                    <a:pt x="86907" y="53135"/>
                  </a:cubicBezTo>
                  <a:lnTo>
                    <a:pt x="26049" y="53135"/>
                  </a:lnTo>
                  <a:cubicBezTo>
                    <a:pt x="29161" y="63854"/>
                    <a:pt x="38612" y="70424"/>
                    <a:pt x="51406" y="70424"/>
                  </a:cubicBezTo>
                  <a:cubicBezTo>
                    <a:pt x="61434" y="70424"/>
                    <a:pt x="71116" y="67888"/>
                    <a:pt x="80221" y="62471"/>
                  </a:cubicBezTo>
                  <a:lnTo>
                    <a:pt x="80221" y="82527"/>
                  </a:lnTo>
                  <a:cubicBezTo>
                    <a:pt x="70539" y="88059"/>
                    <a:pt x="59820" y="90710"/>
                    <a:pt x="48755" y="90710"/>
                  </a:cubicBezTo>
                  <a:cubicBezTo>
                    <a:pt x="21323" y="90710"/>
                    <a:pt x="0" y="73767"/>
                    <a:pt x="0" y="46335"/>
                  </a:cubicBezTo>
                  <a:close/>
                  <a:moveTo>
                    <a:pt x="62702" y="36999"/>
                  </a:moveTo>
                  <a:cubicBezTo>
                    <a:pt x="61549" y="26856"/>
                    <a:pt x="55325" y="19018"/>
                    <a:pt x="44491" y="19018"/>
                  </a:cubicBezTo>
                  <a:cubicBezTo>
                    <a:pt x="33656" y="19018"/>
                    <a:pt x="27202" y="26625"/>
                    <a:pt x="25127" y="36999"/>
                  </a:cubicBezTo>
                  <a:lnTo>
                    <a:pt x="62586" y="36999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42" name="Freeform: Shape 841">
              <a:extLst>
                <a:ext uri="{FF2B5EF4-FFF2-40B4-BE49-F238E27FC236}">
                  <a16:creationId xmlns:a16="http://schemas.microsoft.com/office/drawing/2014/main" id="{CCAA9EC6-8E11-34CD-94E9-43829CD8A855}"/>
                </a:ext>
              </a:extLst>
            </p:cNvPr>
            <p:cNvSpPr/>
            <p:nvPr/>
          </p:nvSpPr>
          <p:spPr>
            <a:xfrm>
              <a:off x="5004726" y="5529392"/>
              <a:ext cx="54057" cy="88865"/>
            </a:xfrm>
            <a:custGeom>
              <a:avLst/>
              <a:gdLst>
                <a:gd name="connsiteX0" fmla="*/ 23859 w 54057"/>
                <a:gd name="connsiteY0" fmla="*/ 88866 h 88865"/>
                <a:gd name="connsiteX1" fmla="*/ 0 w 54057"/>
                <a:gd name="connsiteY1" fmla="*/ 88866 h 88865"/>
                <a:gd name="connsiteX2" fmla="*/ 0 w 54057"/>
                <a:gd name="connsiteY2" fmla="*/ 1729 h 88865"/>
                <a:gd name="connsiteX3" fmla="*/ 23859 w 54057"/>
                <a:gd name="connsiteY3" fmla="*/ 1729 h 88865"/>
                <a:gd name="connsiteX4" fmla="*/ 23859 w 54057"/>
                <a:gd name="connsiteY4" fmla="*/ 17404 h 88865"/>
                <a:gd name="connsiteX5" fmla="*/ 54057 w 54057"/>
                <a:gd name="connsiteY5" fmla="*/ 0 h 88865"/>
                <a:gd name="connsiteX6" fmla="*/ 54057 w 54057"/>
                <a:gd name="connsiteY6" fmla="*/ 26394 h 88865"/>
                <a:gd name="connsiteX7" fmla="*/ 23859 w 54057"/>
                <a:gd name="connsiteY7" fmla="*/ 50830 h 88865"/>
                <a:gd name="connsiteX8" fmla="*/ 23859 w 54057"/>
                <a:gd name="connsiteY8" fmla="*/ 88866 h 88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4057" h="88865">
                  <a:moveTo>
                    <a:pt x="23859" y="88866"/>
                  </a:moveTo>
                  <a:lnTo>
                    <a:pt x="0" y="88866"/>
                  </a:lnTo>
                  <a:lnTo>
                    <a:pt x="0" y="1729"/>
                  </a:lnTo>
                  <a:lnTo>
                    <a:pt x="23859" y="1729"/>
                  </a:lnTo>
                  <a:lnTo>
                    <a:pt x="23859" y="17404"/>
                  </a:lnTo>
                  <a:cubicBezTo>
                    <a:pt x="31005" y="6224"/>
                    <a:pt x="41148" y="0"/>
                    <a:pt x="54057" y="0"/>
                  </a:cubicBezTo>
                  <a:lnTo>
                    <a:pt x="54057" y="26394"/>
                  </a:lnTo>
                  <a:cubicBezTo>
                    <a:pt x="38497" y="23052"/>
                    <a:pt x="23859" y="32273"/>
                    <a:pt x="23859" y="50830"/>
                  </a:cubicBezTo>
                  <a:lnTo>
                    <a:pt x="23859" y="88866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43" name="Freeform: Shape 842">
              <a:extLst>
                <a:ext uri="{FF2B5EF4-FFF2-40B4-BE49-F238E27FC236}">
                  <a16:creationId xmlns:a16="http://schemas.microsoft.com/office/drawing/2014/main" id="{4173F9BC-69BE-A405-25EE-7792AE32AA13}"/>
                </a:ext>
              </a:extLst>
            </p:cNvPr>
            <p:cNvSpPr/>
            <p:nvPr/>
          </p:nvSpPr>
          <p:spPr>
            <a:xfrm>
              <a:off x="5064892" y="5529392"/>
              <a:ext cx="93822" cy="90479"/>
            </a:xfrm>
            <a:custGeom>
              <a:avLst/>
              <a:gdLst>
                <a:gd name="connsiteX0" fmla="*/ 0 w 93822"/>
                <a:gd name="connsiteY0" fmla="*/ 44721 h 90479"/>
                <a:gd name="connsiteX1" fmla="*/ 47487 w 93822"/>
                <a:gd name="connsiteY1" fmla="*/ 0 h 90479"/>
                <a:gd name="connsiteX2" fmla="*/ 93822 w 93822"/>
                <a:gd name="connsiteY2" fmla="*/ 44721 h 90479"/>
                <a:gd name="connsiteX3" fmla="*/ 47487 w 93822"/>
                <a:gd name="connsiteY3" fmla="*/ 90479 h 90479"/>
                <a:gd name="connsiteX4" fmla="*/ 0 w 93822"/>
                <a:gd name="connsiteY4" fmla="*/ 44721 h 90479"/>
                <a:gd name="connsiteX5" fmla="*/ 47142 w 93822"/>
                <a:gd name="connsiteY5" fmla="*/ 22245 h 90479"/>
                <a:gd name="connsiteX6" fmla="*/ 24666 w 93822"/>
                <a:gd name="connsiteY6" fmla="*/ 45067 h 90479"/>
                <a:gd name="connsiteX7" fmla="*/ 47142 w 93822"/>
                <a:gd name="connsiteY7" fmla="*/ 68234 h 90479"/>
                <a:gd name="connsiteX8" fmla="*/ 69272 w 93822"/>
                <a:gd name="connsiteY8" fmla="*/ 45067 h 90479"/>
                <a:gd name="connsiteX9" fmla="*/ 47142 w 93822"/>
                <a:gd name="connsiteY9" fmla="*/ 22245 h 90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3822" h="90479">
                  <a:moveTo>
                    <a:pt x="0" y="44721"/>
                  </a:moveTo>
                  <a:cubicBezTo>
                    <a:pt x="0" y="18326"/>
                    <a:pt x="20401" y="0"/>
                    <a:pt x="47487" y="0"/>
                  </a:cubicBezTo>
                  <a:cubicBezTo>
                    <a:pt x="74574" y="0"/>
                    <a:pt x="93822" y="18441"/>
                    <a:pt x="93822" y="44721"/>
                  </a:cubicBezTo>
                  <a:cubicBezTo>
                    <a:pt x="93822" y="71001"/>
                    <a:pt x="74112" y="90479"/>
                    <a:pt x="47487" y="90479"/>
                  </a:cubicBezTo>
                  <a:cubicBezTo>
                    <a:pt x="20862" y="90479"/>
                    <a:pt x="0" y="71692"/>
                    <a:pt x="0" y="44721"/>
                  </a:cubicBezTo>
                  <a:close/>
                  <a:moveTo>
                    <a:pt x="47142" y="22245"/>
                  </a:moveTo>
                  <a:cubicBezTo>
                    <a:pt x="34002" y="22245"/>
                    <a:pt x="24666" y="31812"/>
                    <a:pt x="24666" y="45067"/>
                  </a:cubicBezTo>
                  <a:cubicBezTo>
                    <a:pt x="24666" y="58322"/>
                    <a:pt x="34002" y="68234"/>
                    <a:pt x="47142" y="68234"/>
                  </a:cubicBezTo>
                  <a:cubicBezTo>
                    <a:pt x="60281" y="68234"/>
                    <a:pt x="69272" y="58552"/>
                    <a:pt x="69272" y="45067"/>
                  </a:cubicBezTo>
                  <a:cubicBezTo>
                    <a:pt x="69272" y="31581"/>
                    <a:pt x="59936" y="22245"/>
                    <a:pt x="47142" y="22245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44" name="Freeform: Shape 843">
              <a:extLst>
                <a:ext uri="{FF2B5EF4-FFF2-40B4-BE49-F238E27FC236}">
                  <a16:creationId xmlns:a16="http://schemas.microsoft.com/office/drawing/2014/main" id="{B84C275F-B1D7-4D4D-2CAD-FE1DC52FCC5A}"/>
                </a:ext>
              </a:extLst>
            </p:cNvPr>
            <p:cNvSpPr/>
            <p:nvPr/>
          </p:nvSpPr>
          <p:spPr>
            <a:xfrm>
              <a:off x="5173122" y="5531121"/>
              <a:ext cx="81604" cy="88750"/>
            </a:xfrm>
            <a:custGeom>
              <a:avLst/>
              <a:gdLst>
                <a:gd name="connsiteX0" fmla="*/ 57630 w 81604"/>
                <a:gd name="connsiteY0" fmla="*/ 0 h 88750"/>
                <a:gd name="connsiteX1" fmla="*/ 81604 w 81604"/>
                <a:gd name="connsiteY1" fmla="*/ 0 h 88750"/>
                <a:gd name="connsiteX2" fmla="*/ 81604 w 81604"/>
                <a:gd name="connsiteY2" fmla="*/ 48870 h 88750"/>
                <a:gd name="connsiteX3" fmla="*/ 40802 w 81604"/>
                <a:gd name="connsiteY3" fmla="*/ 88750 h 88750"/>
                <a:gd name="connsiteX4" fmla="*/ 0 w 81604"/>
                <a:gd name="connsiteY4" fmla="*/ 48870 h 88750"/>
                <a:gd name="connsiteX5" fmla="*/ 0 w 81604"/>
                <a:gd name="connsiteY5" fmla="*/ 0 h 88750"/>
                <a:gd name="connsiteX6" fmla="*/ 23974 w 81604"/>
                <a:gd name="connsiteY6" fmla="*/ 0 h 88750"/>
                <a:gd name="connsiteX7" fmla="*/ 23974 w 81604"/>
                <a:gd name="connsiteY7" fmla="*/ 49101 h 88750"/>
                <a:gd name="connsiteX8" fmla="*/ 40687 w 81604"/>
                <a:gd name="connsiteY8" fmla="*/ 66505 h 88750"/>
                <a:gd name="connsiteX9" fmla="*/ 57515 w 81604"/>
                <a:gd name="connsiteY9" fmla="*/ 49101 h 88750"/>
                <a:gd name="connsiteX10" fmla="*/ 57515 w 81604"/>
                <a:gd name="connsiteY10" fmla="*/ 0 h 88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1604" h="88750">
                  <a:moveTo>
                    <a:pt x="57630" y="0"/>
                  </a:moveTo>
                  <a:lnTo>
                    <a:pt x="81604" y="0"/>
                  </a:lnTo>
                  <a:lnTo>
                    <a:pt x="81604" y="48870"/>
                  </a:lnTo>
                  <a:cubicBezTo>
                    <a:pt x="81604" y="73421"/>
                    <a:pt x="65007" y="88750"/>
                    <a:pt x="40802" y="88750"/>
                  </a:cubicBezTo>
                  <a:cubicBezTo>
                    <a:pt x="16598" y="88750"/>
                    <a:pt x="0" y="73421"/>
                    <a:pt x="0" y="48870"/>
                  </a:cubicBezTo>
                  <a:lnTo>
                    <a:pt x="0" y="0"/>
                  </a:lnTo>
                  <a:lnTo>
                    <a:pt x="23974" y="0"/>
                  </a:lnTo>
                  <a:lnTo>
                    <a:pt x="23974" y="49101"/>
                  </a:lnTo>
                  <a:cubicBezTo>
                    <a:pt x="23974" y="60512"/>
                    <a:pt x="30890" y="66505"/>
                    <a:pt x="40687" y="66505"/>
                  </a:cubicBezTo>
                  <a:cubicBezTo>
                    <a:pt x="50484" y="66505"/>
                    <a:pt x="57515" y="60396"/>
                    <a:pt x="57515" y="49101"/>
                  </a:cubicBezTo>
                  <a:lnTo>
                    <a:pt x="57515" y="0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45" name="Freeform: Shape 844">
              <a:extLst>
                <a:ext uri="{FF2B5EF4-FFF2-40B4-BE49-F238E27FC236}">
                  <a16:creationId xmlns:a16="http://schemas.microsoft.com/office/drawing/2014/main" id="{60AC99BE-4051-D8C2-AB89-0C5581F38E9E}"/>
                </a:ext>
              </a:extLst>
            </p:cNvPr>
            <p:cNvSpPr/>
            <p:nvPr/>
          </p:nvSpPr>
          <p:spPr>
            <a:xfrm>
              <a:off x="5270978" y="5529392"/>
              <a:ext cx="65813" cy="90479"/>
            </a:xfrm>
            <a:custGeom>
              <a:avLst/>
              <a:gdLst>
                <a:gd name="connsiteX0" fmla="*/ 30429 w 65813"/>
                <a:gd name="connsiteY0" fmla="*/ 72960 h 90479"/>
                <a:gd name="connsiteX1" fmla="*/ 41840 w 65813"/>
                <a:gd name="connsiteY1" fmla="*/ 65353 h 90479"/>
                <a:gd name="connsiteX2" fmla="*/ 35846 w 65813"/>
                <a:gd name="connsiteY2" fmla="*/ 57861 h 90479"/>
                <a:gd name="connsiteX3" fmla="*/ 19594 w 65813"/>
                <a:gd name="connsiteY3" fmla="*/ 51176 h 90479"/>
                <a:gd name="connsiteX4" fmla="*/ 230 w 65813"/>
                <a:gd name="connsiteY4" fmla="*/ 26625 h 90479"/>
                <a:gd name="connsiteX5" fmla="*/ 33195 w 65813"/>
                <a:gd name="connsiteY5" fmla="*/ 0 h 90479"/>
                <a:gd name="connsiteX6" fmla="*/ 60858 w 65813"/>
                <a:gd name="connsiteY6" fmla="*/ 7146 h 90479"/>
                <a:gd name="connsiteX7" fmla="*/ 60858 w 65813"/>
                <a:gd name="connsiteY7" fmla="*/ 29046 h 90479"/>
                <a:gd name="connsiteX8" fmla="*/ 34463 w 65813"/>
                <a:gd name="connsiteY8" fmla="*/ 17174 h 90479"/>
                <a:gd name="connsiteX9" fmla="*/ 23859 w 65813"/>
                <a:gd name="connsiteY9" fmla="*/ 24435 h 90479"/>
                <a:gd name="connsiteX10" fmla="*/ 30544 w 65813"/>
                <a:gd name="connsiteY10" fmla="*/ 31812 h 90479"/>
                <a:gd name="connsiteX11" fmla="*/ 47487 w 65813"/>
                <a:gd name="connsiteY11" fmla="*/ 39073 h 90479"/>
                <a:gd name="connsiteX12" fmla="*/ 65814 w 65813"/>
                <a:gd name="connsiteY12" fmla="*/ 61664 h 90479"/>
                <a:gd name="connsiteX13" fmla="*/ 29852 w 65813"/>
                <a:gd name="connsiteY13" fmla="*/ 90479 h 90479"/>
                <a:gd name="connsiteX14" fmla="*/ 0 w 65813"/>
                <a:gd name="connsiteY14" fmla="*/ 82180 h 90479"/>
                <a:gd name="connsiteX15" fmla="*/ 0 w 65813"/>
                <a:gd name="connsiteY15" fmla="*/ 59359 h 90479"/>
                <a:gd name="connsiteX16" fmla="*/ 30429 w 65813"/>
                <a:gd name="connsiteY16" fmla="*/ 72844 h 90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5813" h="90479">
                  <a:moveTo>
                    <a:pt x="30429" y="72960"/>
                  </a:moveTo>
                  <a:cubicBezTo>
                    <a:pt x="37460" y="72960"/>
                    <a:pt x="41840" y="70078"/>
                    <a:pt x="41840" y="65353"/>
                  </a:cubicBezTo>
                  <a:cubicBezTo>
                    <a:pt x="41840" y="62241"/>
                    <a:pt x="40457" y="60051"/>
                    <a:pt x="35846" y="57861"/>
                  </a:cubicBezTo>
                  <a:lnTo>
                    <a:pt x="19594" y="51176"/>
                  </a:lnTo>
                  <a:cubicBezTo>
                    <a:pt x="7838" y="46219"/>
                    <a:pt x="230" y="39995"/>
                    <a:pt x="230" y="26625"/>
                  </a:cubicBezTo>
                  <a:cubicBezTo>
                    <a:pt x="230" y="10028"/>
                    <a:pt x="13370" y="0"/>
                    <a:pt x="33195" y="0"/>
                  </a:cubicBezTo>
                  <a:cubicBezTo>
                    <a:pt x="43568" y="0"/>
                    <a:pt x="53250" y="2420"/>
                    <a:pt x="60858" y="7146"/>
                  </a:cubicBezTo>
                  <a:lnTo>
                    <a:pt x="60858" y="29046"/>
                  </a:lnTo>
                  <a:cubicBezTo>
                    <a:pt x="52328" y="21669"/>
                    <a:pt x="42301" y="17174"/>
                    <a:pt x="34463" y="17174"/>
                  </a:cubicBezTo>
                  <a:cubicBezTo>
                    <a:pt x="27893" y="17174"/>
                    <a:pt x="23859" y="19940"/>
                    <a:pt x="23859" y="24435"/>
                  </a:cubicBezTo>
                  <a:cubicBezTo>
                    <a:pt x="23859" y="28008"/>
                    <a:pt x="25588" y="29967"/>
                    <a:pt x="30544" y="31812"/>
                  </a:cubicBezTo>
                  <a:lnTo>
                    <a:pt x="47487" y="39073"/>
                  </a:lnTo>
                  <a:cubicBezTo>
                    <a:pt x="59936" y="44375"/>
                    <a:pt x="65814" y="51060"/>
                    <a:pt x="65814" y="61664"/>
                  </a:cubicBezTo>
                  <a:cubicBezTo>
                    <a:pt x="65814" y="79991"/>
                    <a:pt x="50484" y="90479"/>
                    <a:pt x="29852" y="90479"/>
                  </a:cubicBezTo>
                  <a:cubicBezTo>
                    <a:pt x="18442" y="90479"/>
                    <a:pt x="7723" y="87367"/>
                    <a:pt x="0" y="82180"/>
                  </a:cubicBezTo>
                  <a:lnTo>
                    <a:pt x="0" y="59359"/>
                  </a:lnTo>
                  <a:cubicBezTo>
                    <a:pt x="9567" y="68349"/>
                    <a:pt x="20401" y="72844"/>
                    <a:pt x="30429" y="72844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46" name="Freeform: Shape 845">
              <a:extLst>
                <a:ext uri="{FF2B5EF4-FFF2-40B4-BE49-F238E27FC236}">
                  <a16:creationId xmlns:a16="http://schemas.microsoft.com/office/drawing/2014/main" id="{A4A717C8-1766-D7E7-D92C-BF512B2DF99F}"/>
                </a:ext>
              </a:extLst>
            </p:cNvPr>
            <p:cNvSpPr/>
            <p:nvPr/>
          </p:nvSpPr>
          <p:spPr>
            <a:xfrm>
              <a:off x="3786537" y="5723951"/>
              <a:ext cx="140041" cy="93591"/>
            </a:xfrm>
            <a:custGeom>
              <a:avLst/>
              <a:gdLst>
                <a:gd name="connsiteX0" fmla="*/ 98548 w 140041"/>
                <a:gd name="connsiteY0" fmla="*/ 93476 h 93591"/>
                <a:gd name="connsiteX1" fmla="*/ 71231 w 140041"/>
                <a:gd name="connsiteY1" fmla="*/ 42762 h 93591"/>
                <a:gd name="connsiteX2" fmla="*/ 42992 w 140041"/>
                <a:gd name="connsiteY2" fmla="*/ 93476 h 93591"/>
                <a:gd name="connsiteX3" fmla="*/ 0 w 140041"/>
                <a:gd name="connsiteY3" fmla="*/ 3112 h 93591"/>
                <a:gd name="connsiteX4" fmla="*/ 27663 w 140041"/>
                <a:gd name="connsiteY4" fmla="*/ 3112 h 93591"/>
                <a:gd name="connsiteX5" fmla="*/ 46450 w 140041"/>
                <a:gd name="connsiteY5" fmla="*/ 45298 h 93591"/>
                <a:gd name="connsiteX6" fmla="*/ 71231 w 140041"/>
                <a:gd name="connsiteY6" fmla="*/ 0 h 93591"/>
                <a:gd name="connsiteX7" fmla="*/ 95781 w 140041"/>
                <a:gd name="connsiteY7" fmla="*/ 45182 h 93591"/>
                <a:gd name="connsiteX8" fmla="*/ 114223 w 140041"/>
                <a:gd name="connsiteY8" fmla="*/ 3228 h 93591"/>
                <a:gd name="connsiteX9" fmla="*/ 140042 w 140041"/>
                <a:gd name="connsiteY9" fmla="*/ 3228 h 93591"/>
                <a:gd name="connsiteX10" fmla="*/ 98548 w 140041"/>
                <a:gd name="connsiteY10" fmla="*/ 93592 h 93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40041" h="93591">
                  <a:moveTo>
                    <a:pt x="98548" y="93476"/>
                  </a:moveTo>
                  <a:lnTo>
                    <a:pt x="71231" y="42762"/>
                  </a:lnTo>
                  <a:lnTo>
                    <a:pt x="42992" y="93476"/>
                  </a:lnTo>
                  <a:lnTo>
                    <a:pt x="0" y="3112"/>
                  </a:lnTo>
                  <a:lnTo>
                    <a:pt x="27663" y="3112"/>
                  </a:lnTo>
                  <a:lnTo>
                    <a:pt x="46450" y="45298"/>
                  </a:lnTo>
                  <a:lnTo>
                    <a:pt x="71231" y="0"/>
                  </a:lnTo>
                  <a:lnTo>
                    <a:pt x="95781" y="45182"/>
                  </a:lnTo>
                  <a:lnTo>
                    <a:pt x="114223" y="3228"/>
                  </a:lnTo>
                  <a:lnTo>
                    <a:pt x="140042" y="3228"/>
                  </a:lnTo>
                  <a:lnTo>
                    <a:pt x="98548" y="93592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47" name="Freeform: Shape 846">
              <a:extLst>
                <a:ext uri="{FF2B5EF4-FFF2-40B4-BE49-F238E27FC236}">
                  <a16:creationId xmlns:a16="http://schemas.microsoft.com/office/drawing/2014/main" id="{04DC45DB-05F4-53FD-1403-9EF31A964E6E}"/>
                </a:ext>
              </a:extLst>
            </p:cNvPr>
            <p:cNvSpPr/>
            <p:nvPr/>
          </p:nvSpPr>
          <p:spPr>
            <a:xfrm>
              <a:off x="3928193" y="5725335"/>
              <a:ext cx="87367" cy="90709"/>
            </a:xfrm>
            <a:custGeom>
              <a:avLst/>
              <a:gdLst>
                <a:gd name="connsiteX0" fmla="*/ 0 w 87367"/>
                <a:gd name="connsiteY0" fmla="*/ 46104 h 90709"/>
                <a:gd name="connsiteX1" fmla="*/ 44606 w 87367"/>
                <a:gd name="connsiteY1" fmla="*/ 0 h 90709"/>
                <a:gd name="connsiteX2" fmla="*/ 87368 w 87367"/>
                <a:gd name="connsiteY2" fmla="*/ 43107 h 90709"/>
                <a:gd name="connsiteX3" fmla="*/ 86907 w 87367"/>
                <a:gd name="connsiteY3" fmla="*/ 53135 h 90709"/>
                <a:gd name="connsiteX4" fmla="*/ 26049 w 87367"/>
                <a:gd name="connsiteY4" fmla="*/ 53135 h 90709"/>
                <a:gd name="connsiteX5" fmla="*/ 51521 w 87367"/>
                <a:gd name="connsiteY5" fmla="*/ 70424 h 90709"/>
                <a:gd name="connsiteX6" fmla="*/ 80337 w 87367"/>
                <a:gd name="connsiteY6" fmla="*/ 62471 h 90709"/>
                <a:gd name="connsiteX7" fmla="*/ 80337 w 87367"/>
                <a:gd name="connsiteY7" fmla="*/ 82527 h 90709"/>
                <a:gd name="connsiteX8" fmla="*/ 48870 w 87367"/>
                <a:gd name="connsiteY8" fmla="*/ 90710 h 90709"/>
                <a:gd name="connsiteX9" fmla="*/ 115 w 87367"/>
                <a:gd name="connsiteY9" fmla="*/ 46335 h 90709"/>
                <a:gd name="connsiteX10" fmla="*/ 62817 w 87367"/>
                <a:gd name="connsiteY10" fmla="*/ 36999 h 90709"/>
                <a:gd name="connsiteX11" fmla="*/ 44606 w 87367"/>
                <a:gd name="connsiteY11" fmla="*/ 19018 h 90709"/>
                <a:gd name="connsiteX12" fmla="*/ 25242 w 87367"/>
                <a:gd name="connsiteY12" fmla="*/ 36999 h 90709"/>
                <a:gd name="connsiteX13" fmla="*/ 62702 w 87367"/>
                <a:gd name="connsiteY13" fmla="*/ 36999 h 90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7367" h="90709">
                  <a:moveTo>
                    <a:pt x="0" y="46104"/>
                  </a:moveTo>
                  <a:cubicBezTo>
                    <a:pt x="0" y="19479"/>
                    <a:pt x="17750" y="0"/>
                    <a:pt x="44606" y="0"/>
                  </a:cubicBezTo>
                  <a:cubicBezTo>
                    <a:pt x="69848" y="0"/>
                    <a:pt x="87368" y="17981"/>
                    <a:pt x="87368" y="43107"/>
                  </a:cubicBezTo>
                  <a:cubicBezTo>
                    <a:pt x="87368" y="46565"/>
                    <a:pt x="87137" y="49792"/>
                    <a:pt x="86907" y="53135"/>
                  </a:cubicBezTo>
                  <a:lnTo>
                    <a:pt x="26049" y="53135"/>
                  </a:lnTo>
                  <a:cubicBezTo>
                    <a:pt x="29161" y="63854"/>
                    <a:pt x="38612" y="70424"/>
                    <a:pt x="51521" y="70424"/>
                  </a:cubicBezTo>
                  <a:cubicBezTo>
                    <a:pt x="61549" y="70424"/>
                    <a:pt x="71231" y="67888"/>
                    <a:pt x="80337" y="62471"/>
                  </a:cubicBezTo>
                  <a:lnTo>
                    <a:pt x="80337" y="82527"/>
                  </a:lnTo>
                  <a:cubicBezTo>
                    <a:pt x="70655" y="88059"/>
                    <a:pt x="59936" y="90710"/>
                    <a:pt x="48870" y="90710"/>
                  </a:cubicBezTo>
                  <a:cubicBezTo>
                    <a:pt x="21323" y="90710"/>
                    <a:pt x="115" y="73767"/>
                    <a:pt x="115" y="46335"/>
                  </a:cubicBezTo>
                  <a:close/>
                  <a:moveTo>
                    <a:pt x="62817" y="36999"/>
                  </a:moveTo>
                  <a:cubicBezTo>
                    <a:pt x="61549" y="26856"/>
                    <a:pt x="55325" y="19018"/>
                    <a:pt x="44606" y="19018"/>
                  </a:cubicBezTo>
                  <a:cubicBezTo>
                    <a:pt x="33887" y="19018"/>
                    <a:pt x="27317" y="26625"/>
                    <a:pt x="25242" y="36999"/>
                  </a:cubicBezTo>
                  <a:lnTo>
                    <a:pt x="62702" y="36999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48" name="Freeform: Shape 847">
              <a:extLst>
                <a:ext uri="{FF2B5EF4-FFF2-40B4-BE49-F238E27FC236}">
                  <a16:creationId xmlns:a16="http://schemas.microsoft.com/office/drawing/2014/main" id="{1B1D4F09-899A-8D0D-D868-DFAB22127911}"/>
                </a:ext>
              </a:extLst>
            </p:cNvPr>
            <p:cNvSpPr/>
            <p:nvPr/>
          </p:nvSpPr>
          <p:spPr>
            <a:xfrm>
              <a:off x="4032964" y="5684648"/>
              <a:ext cx="93130" cy="131396"/>
            </a:xfrm>
            <a:custGeom>
              <a:avLst/>
              <a:gdLst>
                <a:gd name="connsiteX0" fmla="*/ 49793 w 93130"/>
                <a:gd name="connsiteY0" fmla="*/ 131282 h 131396"/>
                <a:gd name="connsiteX1" fmla="*/ 23859 w 93130"/>
                <a:gd name="connsiteY1" fmla="*/ 119755 h 131396"/>
                <a:gd name="connsiteX2" fmla="*/ 23859 w 93130"/>
                <a:gd name="connsiteY2" fmla="*/ 129668 h 131396"/>
                <a:gd name="connsiteX3" fmla="*/ 0 w 93130"/>
                <a:gd name="connsiteY3" fmla="*/ 129668 h 131396"/>
                <a:gd name="connsiteX4" fmla="*/ 0 w 93130"/>
                <a:gd name="connsiteY4" fmla="*/ 0 h 131396"/>
                <a:gd name="connsiteX5" fmla="*/ 23859 w 93130"/>
                <a:gd name="connsiteY5" fmla="*/ 0 h 131396"/>
                <a:gd name="connsiteX6" fmla="*/ 23859 w 93130"/>
                <a:gd name="connsiteY6" fmla="*/ 52328 h 131396"/>
                <a:gd name="connsiteX7" fmla="*/ 49793 w 93130"/>
                <a:gd name="connsiteY7" fmla="*/ 40802 h 131396"/>
                <a:gd name="connsiteX8" fmla="*/ 93131 w 93130"/>
                <a:gd name="connsiteY8" fmla="*/ 85754 h 131396"/>
                <a:gd name="connsiteX9" fmla="*/ 49793 w 93130"/>
                <a:gd name="connsiteY9" fmla="*/ 131397 h 131396"/>
                <a:gd name="connsiteX10" fmla="*/ 68580 w 93130"/>
                <a:gd name="connsiteY10" fmla="*/ 85638 h 131396"/>
                <a:gd name="connsiteX11" fmla="*/ 46450 w 93130"/>
                <a:gd name="connsiteY11" fmla="*/ 63048 h 131396"/>
                <a:gd name="connsiteX12" fmla="*/ 23859 w 93130"/>
                <a:gd name="connsiteY12" fmla="*/ 85638 h 131396"/>
                <a:gd name="connsiteX13" fmla="*/ 46450 w 93130"/>
                <a:gd name="connsiteY13" fmla="*/ 109036 h 131396"/>
                <a:gd name="connsiteX14" fmla="*/ 68580 w 93130"/>
                <a:gd name="connsiteY14" fmla="*/ 85638 h 1313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3130" h="131396">
                  <a:moveTo>
                    <a:pt x="49793" y="131282"/>
                  </a:moveTo>
                  <a:cubicBezTo>
                    <a:pt x="39189" y="131282"/>
                    <a:pt x="30429" y="126902"/>
                    <a:pt x="23859" y="119755"/>
                  </a:cubicBezTo>
                  <a:lnTo>
                    <a:pt x="23859" y="129668"/>
                  </a:lnTo>
                  <a:lnTo>
                    <a:pt x="0" y="129668"/>
                  </a:lnTo>
                  <a:lnTo>
                    <a:pt x="0" y="0"/>
                  </a:lnTo>
                  <a:lnTo>
                    <a:pt x="23859" y="0"/>
                  </a:lnTo>
                  <a:lnTo>
                    <a:pt x="23859" y="52328"/>
                  </a:lnTo>
                  <a:cubicBezTo>
                    <a:pt x="30429" y="45067"/>
                    <a:pt x="39189" y="40802"/>
                    <a:pt x="49793" y="40802"/>
                  </a:cubicBezTo>
                  <a:cubicBezTo>
                    <a:pt x="75035" y="40802"/>
                    <a:pt x="93131" y="59820"/>
                    <a:pt x="93131" y="85754"/>
                  </a:cubicBezTo>
                  <a:cubicBezTo>
                    <a:pt x="93131" y="111687"/>
                    <a:pt x="75150" y="131397"/>
                    <a:pt x="49793" y="131397"/>
                  </a:cubicBezTo>
                  <a:close/>
                  <a:moveTo>
                    <a:pt x="68580" y="85638"/>
                  </a:moveTo>
                  <a:cubicBezTo>
                    <a:pt x="68580" y="72499"/>
                    <a:pt x="59013" y="63048"/>
                    <a:pt x="46450" y="63048"/>
                  </a:cubicBezTo>
                  <a:cubicBezTo>
                    <a:pt x="33887" y="63048"/>
                    <a:pt x="23859" y="72614"/>
                    <a:pt x="23859" y="85638"/>
                  </a:cubicBezTo>
                  <a:cubicBezTo>
                    <a:pt x="23859" y="98663"/>
                    <a:pt x="33541" y="109036"/>
                    <a:pt x="46450" y="109036"/>
                  </a:cubicBezTo>
                  <a:cubicBezTo>
                    <a:pt x="59359" y="109036"/>
                    <a:pt x="68580" y="99355"/>
                    <a:pt x="68580" y="85638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49" name="Freeform: Shape 848">
              <a:extLst>
                <a:ext uri="{FF2B5EF4-FFF2-40B4-BE49-F238E27FC236}">
                  <a16:creationId xmlns:a16="http://schemas.microsoft.com/office/drawing/2014/main" id="{CED78488-4DFE-B469-EC46-CDA632B0D0B3}"/>
                </a:ext>
              </a:extLst>
            </p:cNvPr>
            <p:cNvSpPr/>
            <p:nvPr/>
          </p:nvSpPr>
          <p:spPr>
            <a:xfrm>
              <a:off x="4137852" y="5725335"/>
              <a:ext cx="65813" cy="90479"/>
            </a:xfrm>
            <a:custGeom>
              <a:avLst/>
              <a:gdLst>
                <a:gd name="connsiteX0" fmla="*/ 30429 w 65813"/>
                <a:gd name="connsiteY0" fmla="*/ 72960 h 90479"/>
                <a:gd name="connsiteX1" fmla="*/ 41840 w 65813"/>
                <a:gd name="connsiteY1" fmla="*/ 65353 h 90479"/>
                <a:gd name="connsiteX2" fmla="*/ 35731 w 65813"/>
                <a:gd name="connsiteY2" fmla="*/ 57861 h 90479"/>
                <a:gd name="connsiteX3" fmla="*/ 19479 w 65813"/>
                <a:gd name="connsiteY3" fmla="*/ 51176 h 90479"/>
                <a:gd name="connsiteX4" fmla="*/ 115 w 65813"/>
                <a:gd name="connsiteY4" fmla="*/ 26625 h 90479"/>
                <a:gd name="connsiteX5" fmla="*/ 33195 w 65813"/>
                <a:gd name="connsiteY5" fmla="*/ 0 h 90479"/>
                <a:gd name="connsiteX6" fmla="*/ 60858 w 65813"/>
                <a:gd name="connsiteY6" fmla="*/ 7146 h 90479"/>
                <a:gd name="connsiteX7" fmla="*/ 60858 w 65813"/>
                <a:gd name="connsiteY7" fmla="*/ 29046 h 90479"/>
                <a:gd name="connsiteX8" fmla="*/ 34463 w 65813"/>
                <a:gd name="connsiteY8" fmla="*/ 17174 h 90479"/>
                <a:gd name="connsiteX9" fmla="*/ 23859 w 65813"/>
                <a:gd name="connsiteY9" fmla="*/ 24435 h 90479"/>
                <a:gd name="connsiteX10" fmla="*/ 30544 w 65813"/>
                <a:gd name="connsiteY10" fmla="*/ 31812 h 90479"/>
                <a:gd name="connsiteX11" fmla="*/ 47487 w 65813"/>
                <a:gd name="connsiteY11" fmla="*/ 39073 h 90479"/>
                <a:gd name="connsiteX12" fmla="*/ 65814 w 65813"/>
                <a:gd name="connsiteY12" fmla="*/ 61664 h 90479"/>
                <a:gd name="connsiteX13" fmla="*/ 29852 w 65813"/>
                <a:gd name="connsiteY13" fmla="*/ 90479 h 90479"/>
                <a:gd name="connsiteX14" fmla="*/ 0 w 65813"/>
                <a:gd name="connsiteY14" fmla="*/ 82180 h 90479"/>
                <a:gd name="connsiteX15" fmla="*/ 0 w 65813"/>
                <a:gd name="connsiteY15" fmla="*/ 59359 h 90479"/>
                <a:gd name="connsiteX16" fmla="*/ 30429 w 65813"/>
                <a:gd name="connsiteY16" fmla="*/ 72844 h 90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5813" h="90479">
                  <a:moveTo>
                    <a:pt x="30429" y="72960"/>
                  </a:moveTo>
                  <a:cubicBezTo>
                    <a:pt x="37575" y="72960"/>
                    <a:pt x="41840" y="70078"/>
                    <a:pt x="41840" y="65353"/>
                  </a:cubicBezTo>
                  <a:cubicBezTo>
                    <a:pt x="41840" y="62241"/>
                    <a:pt x="40457" y="60051"/>
                    <a:pt x="35731" y="57861"/>
                  </a:cubicBezTo>
                  <a:lnTo>
                    <a:pt x="19479" y="51176"/>
                  </a:lnTo>
                  <a:cubicBezTo>
                    <a:pt x="7723" y="46219"/>
                    <a:pt x="115" y="39995"/>
                    <a:pt x="115" y="26625"/>
                  </a:cubicBezTo>
                  <a:cubicBezTo>
                    <a:pt x="115" y="10028"/>
                    <a:pt x="13255" y="0"/>
                    <a:pt x="33195" y="0"/>
                  </a:cubicBezTo>
                  <a:cubicBezTo>
                    <a:pt x="43568" y="0"/>
                    <a:pt x="53250" y="2420"/>
                    <a:pt x="60858" y="7146"/>
                  </a:cubicBezTo>
                  <a:lnTo>
                    <a:pt x="60858" y="29046"/>
                  </a:lnTo>
                  <a:cubicBezTo>
                    <a:pt x="52443" y="21669"/>
                    <a:pt x="42416" y="17174"/>
                    <a:pt x="34463" y="17174"/>
                  </a:cubicBezTo>
                  <a:cubicBezTo>
                    <a:pt x="27893" y="17174"/>
                    <a:pt x="23859" y="19940"/>
                    <a:pt x="23859" y="24435"/>
                  </a:cubicBezTo>
                  <a:cubicBezTo>
                    <a:pt x="23859" y="28008"/>
                    <a:pt x="25588" y="29967"/>
                    <a:pt x="30544" y="31812"/>
                  </a:cubicBezTo>
                  <a:lnTo>
                    <a:pt x="47487" y="39073"/>
                  </a:lnTo>
                  <a:cubicBezTo>
                    <a:pt x="59936" y="44375"/>
                    <a:pt x="65814" y="51060"/>
                    <a:pt x="65814" y="61664"/>
                  </a:cubicBezTo>
                  <a:cubicBezTo>
                    <a:pt x="65814" y="79991"/>
                    <a:pt x="50484" y="90479"/>
                    <a:pt x="29852" y="90479"/>
                  </a:cubicBezTo>
                  <a:cubicBezTo>
                    <a:pt x="18442" y="90479"/>
                    <a:pt x="7723" y="87367"/>
                    <a:pt x="0" y="82180"/>
                  </a:cubicBezTo>
                  <a:lnTo>
                    <a:pt x="0" y="59359"/>
                  </a:lnTo>
                  <a:cubicBezTo>
                    <a:pt x="9566" y="68349"/>
                    <a:pt x="20401" y="72844"/>
                    <a:pt x="30429" y="72844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50" name="Freeform: Shape 849">
              <a:extLst>
                <a:ext uri="{FF2B5EF4-FFF2-40B4-BE49-F238E27FC236}">
                  <a16:creationId xmlns:a16="http://schemas.microsoft.com/office/drawing/2014/main" id="{F876DD38-A730-D138-69D9-DDAE84AD9FEB}"/>
                </a:ext>
              </a:extLst>
            </p:cNvPr>
            <p:cNvSpPr/>
            <p:nvPr/>
          </p:nvSpPr>
          <p:spPr>
            <a:xfrm>
              <a:off x="4217036" y="5687644"/>
              <a:ext cx="35500" cy="126556"/>
            </a:xfrm>
            <a:custGeom>
              <a:avLst/>
              <a:gdLst>
                <a:gd name="connsiteX0" fmla="*/ 0 w 35500"/>
                <a:gd name="connsiteY0" fmla="*/ 13601 h 126556"/>
                <a:gd name="connsiteX1" fmla="*/ 13370 w 35500"/>
                <a:gd name="connsiteY1" fmla="*/ 0 h 126556"/>
                <a:gd name="connsiteX2" fmla="*/ 22361 w 35500"/>
                <a:gd name="connsiteY2" fmla="*/ 3343 h 126556"/>
                <a:gd name="connsiteX3" fmla="*/ 35500 w 35500"/>
                <a:gd name="connsiteY3" fmla="*/ 13370 h 126556"/>
                <a:gd name="connsiteX4" fmla="*/ 22591 w 35500"/>
                <a:gd name="connsiteY4" fmla="*/ 23629 h 126556"/>
                <a:gd name="connsiteX5" fmla="*/ 13486 w 35500"/>
                <a:gd name="connsiteY5" fmla="*/ 26856 h 126556"/>
                <a:gd name="connsiteX6" fmla="*/ 115 w 35500"/>
                <a:gd name="connsiteY6" fmla="*/ 13716 h 126556"/>
                <a:gd name="connsiteX7" fmla="*/ 3343 w 35500"/>
                <a:gd name="connsiteY7" fmla="*/ 39419 h 126556"/>
                <a:gd name="connsiteX8" fmla="*/ 27317 w 35500"/>
                <a:gd name="connsiteY8" fmla="*/ 39419 h 126556"/>
                <a:gd name="connsiteX9" fmla="*/ 27317 w 35500"/>
                <a:gd name="connsiteY9" fmla="*/ 126556 h 126556"/>
                <a:gd name="connsiteX10" fmla="*/ 3343 w 35500"/>
                <a:gd name="connsiteY10" fmla="*/ 126556 h 126556"/>
                <a:gd name="connsiteX11" fmla="*/ 3343 w 35500"/>
                <a:gd name="connsiteY11" fmla="*/ 39419 h 126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5500" h="126556">
                  <a:moveTo>
                    <a:pt x="0" y="13601"/>
                  </a:moveTo>
                  <a:cubicBezTo>
                    <a:pt x="0" y="6224"/>
                    <a:pt x="5878" y="0"/>
                    <a:pt x="13370" y="0"/>
                  </a:cubicBezTo>
                  <a:cubicBezTo>
                    <a:pt x="16828" y="0"/>
                    <a:pt x="19594" y="1037"/>
                    <a:pt x="22361" y="3343"/>
                  </a:cubicBezTo>
                  <a:lnTo>
                    <a:pt x="35500" y="13370"/>
                  </a:lnTo>
                  <a:lnTo>
                    <a:pt x="22591" y="23629"/>
                  </a:lnTo>
                  <a:cubicBezTo>
                    <a:pt x="19825" y="25703"/>
                    <a:pt x="16828" y="26856"/>
                    <a:pt x="13486" y="26856"/>
                  </a:cubicBezTo>
                  <a:cubicBezTo>
                    <a:pt x="6109" y="26856"/>
                    <a:pt x="115" y="20977"/>
                    <a:pt x="115" y="13716"/>
                  </a:cubicBezTo>
                  <a:close/>
                  <a:moveTo>
                    <a:pt x="3343" y="39419"/>
                  </a:moveTo>
                  <a:lnTo>
                    <a:pt x="27317" y="39419"/>
                  </a:lnTo>
                  <a:lnTo>
                    <a:pt x="27317" y="126556"/>
                  </a:lnTo>
                  <a:lnTo>
                    <a:pt x="3343" y="126556"/>
                  </a:lnTo>
                  <a:lnTo>
                    <a:pt x="3343" y="39419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51" name="Freeform: Shape 850">
              <a:extLst>
                <a:ext uri="{FF2B5EF4-FFF2-40B4-BE49-F238E27FC236}">
                  <a16:creationId xmlns:a16="http://schemas.microsoft.com/office/drawing/2014/main" id="{D2B6B573-3BDD-DFF4-2515-7422E307F59A}"/>
                </a:ext>
              </a:extLst>
            </p:cNvPr>
            <p:cNvSpPr/>
            <p:nvPr/>
          </p:nvSpPr>
          <p:spPr>
            <a:xfrm>
              <a:off x="4266021" y="5701937"/>
              <a:ext cx="56131" cy="113992"/>
            </a:xfrm>
            <a:custGeom>
              <a:avLst/>
              <a:gdLst>
                <a:gd name="connsiteX0" fmla="*/ 33310 w 56131"/>
                <a:gd name="connsiteY0" fmla="*/ 113992 h 113992"/>
                <a:gd name="connsiteX1" fmla="*/ 0 w 56131"/>
                <a:gd name="connsiteY1" fmla="*/ 79299 h 113992"/>
                <a:gd name="connsiteX2" fmla="*/ 0 w 56131"/>
                <a:gd name="connsiteY2" fmla="*/ 0 h 113992"/>
                <a:gd name="connsiteX3" fmla="*/ 23974 w 56131"/>
                <a:gd name="connsiteY3" fmla="*/ 0 h 113992"/>
                <a:gd name="connsiteX4" fmla="*/ 23974 w 56131"/>
                <a:gd name="connsiteY4" fmla="*/ 25242 h 113992"/>
                <a:gd name="connsiteX5" fmla="*/ 55210 w 56131"/>
                <a:gd name="connsiteY5" fmla="*/ 25242 h 113992"/>
                <a:gd name="connsiteX6" fmla="*/ 55210 w 56131"/>
                <a:gd name="connsiteY6" fmla="*/ 45643 h 113992"/>
                <a:gd name="connsiteX7" fmla="*/ 23974 w 56131"/>
                <a:gd name="connsiteY7" fmla="*/ 45643 h 113992"/>
                <a:gd name="connsiteX8" fmla="*/ 23974 w 56131"/>
                <a:gd name="connsiteY8" fmla="*/ 78147 h 113992"/>
                <a:gd name="connsiteX9" fmla="*/ 38382 w 56131"/>
                <a:gd name="connsiteY9" fmla="*/ 92093 h 113992"/>
                <a:gd name="connsiteX10" fmla="*/ 56132 w 56131"/>
                <a:gd name="connsiteY10" fmla="*/ 87022 h 113992"/>
                <a:gd name="connsiteX11" fmla="*/ 56132 w 56131"/>
                <a:gd name="connsiteY11" fmla="*/ 107999 h 113992"/>
                <a:gd name="connsiteX12" fmla="*/ 33310 w 56131"/>
                <a:gd name="connsiteY12" fmla="*/ 113992 h 1139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6131" h="113992">
                  <a:moveTo>
                    <a:pt x="33310" y="113992"/>
                  </a:moveTo>
                  <a:cubicBezTo>
                    <a:pt x="12563" y="113992"/>
                    <a:pt x="0" y="103965"/>
                    <a:pt x="0" y="79299"/>
                  </a:cubicBezTo>
                  <a:lnTo>
                    <a:pt x="0" y="0"/>
                  </a:lnTo>
                  <a:lnTo>
                    <a:pt x="23974" y="0"/>
                  </a:lnTo>
                  <a:lnTo>
                    <a:pt x="23974" y="25242"/>
                  </a:lnTo>
                  <a:lnTo>
                    <a:pt x="55210" y="25242"/>
                  </a:lnTo>
                  <a:lnTo>
                    <a:pt x="55210" y="45643"/>
                  </a:lnTo>
                  <a:lnTo>
                    <a:pt x="23974" y="45643"/>
                  </a:lnTo>
                  <a:lnTo>
                    <a:pt x="23974" y="78147"/>
                  </a:lnTo>
                  <a:cubicBezTo>
                    <a:pt x="23974" y="87943"/>
                    <a:pt x="30198" y="92093"/>
                    <a:pt x="38382" y="92093"/>
                  </a:cubicBezTo>
                  <a:cubicBezTo>
                    <a:pt x="44721" y="92093"/>
                    <a:pt x="50830" y="90479"/>
                    <a:pt x="56132" y="87022"/>
                  </a:cubicBezTo>
                  <a:lnTo>
                    <a:pt x="56132" y="107999"/>
                  </a:lnTo>
                  <a:cubicBezTo>
                    <a:pt x="49908" y="112148"/>
                    <a:pt x="41955" y="113992"/>
                    <a:pt x="33310" y="113992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52" name="Freeform: Shape 851">
              <a:extLst>
                <a:ext uri="{FF2B5EF4-FFF2-40B4-BE49-F238E27FC236}">
                  <a16:creationId xmlns:a16="http://schemas.microsoft.com/office/drawing/2014/main" id="{0425E17A-4D29-2C74-D1A8-82108C71F661}"/>
                </a:ext>
              </a:extLst>
            </p:cNvPr>
            <p:cNvSpPr/>
            <p:nvPr/>
          </p:nvSpPr>
          <p:spPr>
            <a:xfrm>
              <a:off x="4331374" y="5725335"/>
              <a:ext cx="87367" cy="90709"/>
            </a:xfrm>
            <a:custGeom>
              <a:avLst/>
              <a:gdLst>
                <a:gd name="connsiteX0" fmla="*/ 0 w 87367"/>
                <a:gd name="connsiteY0" fmla="*/ 46104 h 90709"/>
                <a:gd name="connsiteX1" fmla="*/ 44606 w 87367"/>
                <a:gd name="connsiteY1" fmla="*/ 0 h 90709"/>
                <a:gd name="connsiteX2" fmla="*/ 87367 w 87367"/>
                <a:gd name="connsiteY2" fmla="*/ 43107 h 90709"/>
                <a:gd name="connsiteX3" fmla="*/ 86906 w 87367"/>
                <a:gd name="connsiteY3" fmla="*/ 53135 h 90709"/>
                <a:gd name="connsiteX4" fmla="*/ 26049 w 87367"/>
                <a:gd name="connsiteY4" fmla="*/ 53135 h 90709"/>
                <a:gd name="connsiteX5" fmla="*/ 51521 w 87367"/>
                <a:gd name="connsiteY5" fmla="*/ 70424 h 90709"/>
                <a:gd name="connsiteX6" fmla="*/ 80337 w 87367"/>
                <a:gd name="connsiteY6" fmla="*/ 62471 h 90709"/>
                <a:gd name="connsiteX7" fmla="*/ 80337 w 87367"/>
                <a:gd name="connsiteY7" fmla="*/ 82527 h 90709"/>
                <a:gd name="connsiteX8" fmla="*/ 48870 w 87367"/>
                <a:gd name="connsiteY8" fmla="*/ 90710 h 90709"/>
                <a:gd name="connsiteX9" fmla="*/ 115 w 87367"/>
                <a:gd name="connsiteY9" fmla="*/ 46335 h 90709"/>
                <a:gd name="connsiteX10" fmla="*/ 62817 w 87367"/>
                <a:gd name="connsiteY10" fmla="*/ 36999 h 90709"/>
                <a:gd name="connsiteX11" fmla="*/ 44606 w 87367"/>
                <a:gd name="connsiteY11" fmla="*/ 19018 h 90709"/>
                <a:gd name="connsiteX12" fmla="*/ 25242 w 87367"/>
                <a:gd name="connsiteY12" fmla="*/ 36999 h 90709"/>
                <a:gd name="connsiteX13" fmla="*/ 62702 w 87367"/>
                <a:gd name="connsiteY13" fmla="*/ 36999 h 90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7367" h="90709">
                  <a:moveTo>
                    <a:pt x="0" y="46104"/>
                  </a:moveTo>
                  <a:cubicBezTo>
                    <a:pt x="0" y="19479"/>
                    <a:pt x="17750" y="0"/>
                    <a:pt x="44606" y="0"/>
                  </a:cubicBezTo>
                  <a:cubicBezTo>
                    <a:pt x="69848" y="0"/>
                    <a:pt x="87367" y="17981"/>
                    <a:pt x="87367" y="43107"/>
                  </a:cubicBezTo>
                  <a:cubicBezTo>
                    <a:pt x="87367" y="46565"/>
                    <a:pt x="87137" y="49792"/>
                    <a:pt x="86906" y="53135"/>
                  </a:cubicBezTo>
                  <a:lnTo>
                    <a:pt x="26049" y="53135"/>
                  </a:lnTo>
                  <a:cubicBezTo>
                    <a:pt x="29161" y="63854"/>
                    <a:pt x="38612" y="70424"/>
                    <a:pt x="51521" y="70424"/>
                  </a:cubicBezTo>
                  <a:cubicBezTo>
                    <a:pt x="61549" y="70424"/>
                    <a:pt x="71231" y="67888"/>
                    <a:pt x="80337" y="62471"/>
                  </a:cubicBezTo>
                  <a:lnTo>
                    <a:pt x="80337" y="82527"/>
                  </a:lnTo>
                  <a:cubicBezTo>
                    <a:pt x="70655" y="88059"/>
                    <a:pt x="59935" y="90710"/>
                    <a:pt x="48870" y="90710"/>
                  </a:cubicBezTo>
                  <a:cubicBezTo>
                    <a:pt x="21323" y="90710"/>
                    <a:pt x="115" y="73767"/>
                    <a:pt x="115" y="46335"/>
                  </a:cubicBezTo>
                  <a:close/>
                  <a:moveTo>
                    <a:pt x="62817" y="36999"/>
                  </a:moveTo>
                  <a:cubicBezTo>
                    <a:pt x="61549" y="26856"/>
                    <a:pt x="55325" y="19018"/>
                    <a:pt x="44606" y="19018"/>
                  </a:cubicBezTo>
                  <a:cubicBezTo>
                    <a:pt x="33887" y="19018"/>
                    <a:pt x="27317" y="26625"/>
                    <a:pt x="25242" y="36999"/>
                  </a:cubicBezTo>
                  <a:lnTo>
                    <a:pt x="62702" y="36999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53" name="Freeform: Shape 852">
              <a:extLst>
                <a:ext uri="{FF2B5EF4-FFF2-40B4-BE49-F238E27FC236}">
                  <a16:creationId xmlns:a16="http://schemas.microsoft.com/office/drawing/2014/main" id="{F106393F-B832-233F-F8AB-F00EF7058346}"/>
                </a:ext>
              </a:extLst>
            </p:cNvPr>
            <p:cNvSpPr/>
            <p:nvPr/>
          </p:nvSpPr>
          <p:spPr>
            <a:xfrm>
              <a:off x="4431074" y="5725335"/>
              <a:ext cx="65813" cy="90479"/>
            </a:xfrm>
            <a:custGeom>
              <a:avLst/>
              <a:gdLst>
                <a:gd name="connsiteX0" fmla="*/ 30429 w 65813"/>
                <a:gd name="connsiteY0" fmla="*/ 72960 h 90479"/>
                <a:gd name="connsiteX1" fmla="*/ 41840 w 65813"/>
                <a:gd name="connsiteY1" fmla="*/ 65353 h 90479"/>
                <a:gd name="connsiteX2" fmla="*/ 35731 w 65813"/>
                <a:gd name="connsiteY2" fmla="*/ 57861 h 90479"/>
                <a:gd name="connsiteX3" fmla="*/ 19479 w 65813"/>
                <a:gd name="connsiteY3" fmla="*/ 51176 h 90479"/>
                <a:gd name="connsiteX4" fmla="*/ 115 w 65813"/>
                <a:gd name="connsiteY4" fmla="*/ 26625 h 90479"/>
                <a:gd name="connsiteX5" fmla="*/ 33195 w 65813"/>
                <a:gd name="connsiteY5" fmla="*/ 0 h 90479"/>
                <a:gd name="connsiteX6" fmla="*/ 60858 w 65813"/>
                <a:gd name="connsiteY6" fmla="*/ 7146 h 90479"/>
                <a:gd name="connsiteX7" fmla="*/ 60858 w 65813"/>
                <a:gd name="connsiteY7" fmla="*/ 29046 h 90479"/>
                <a:gd name="connsiteX8" fmla="*/ 34463 w 65813"/>
                <a:gd name="connsiteY8" fmla="*/ 17174 h 90479"/>
                <a:gd name="connsiteX9" fmla="*/ 23859 w 65813"/>
                <a:gd name="connsiteY9" fmla="*/ 24435 h 90479"/>
                <a:gd name="connsiteX10" fmla="*/ 30544 w 65813"/>
                <a:gd name="connsiteY10" fmla="*/ 31812 h 90479"/>
                <a:gd name="connsiteX11" fmla="*/ 47487 w 65813"/>
                <a:gd name="connsiteY11" fmla="*/ 39073 h 90479"/>
                <a:gd name="connsiteX12" fmla="*/ 65814 w 65813"/>
                <a:gd name="connsiteY12" fmla="*/ 61664 h 90479"/>
                <a:gd name="connsiteX13" fmla="*/ 29852 w 65813"/>
                <a:gd name="connsiteY13" fmla="*/ 90479 h 90479"/>
                <a:gd name="connsiteX14" fmla="*/ 0 w 65813"/>
                <a:gd name="connsiteY14" fmla="*/ 82180 h 90479"/>
                <a:gd name="connsiteX15" fmla="*/ 0 w 65813"/>
                <a:gd name="connsiteY15" fmla="*/ 59359 h 90479"/>
                <a:gd name="connsiteX16" fmla="*/ 30429 w 65813"/>
                <a:gd name="connsiteY16" fmla="*/ 72844 h 90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5813" h="90479">
                  <a:moveTo>
                    <a:pt x="30429" y="72960"/>
                  </a:moveTo>
                  <a:cubicBezTo>
                    <a:pt x="37575" y="72960"/>
                    <a:pt x="41840" y="70078"/>
                    <a:pt x="41840" y="65353"/>
                  </a:cubicBezTo>
                  <a:cubicBezTo>
                    <a:pt x="41840" y="62241"/>
                    <a:pt x="40457" y="60051"/>
                    <a:pt x="35731" y="57861"/>
                  </a:cubicBezTo>
                  <a:lnTo>
                    <a:pt x="19479" y="51176"/>
                  </a:lnTo>
                  <a:cubicBezTo>
                    <a:pt x="7722" y="46219"/>
                    <a:pt x="115" y="39995"/>
                    <a:pt x="115" y="26625"/>
                  </a:cubicBezTo>
                  <a:cubicBezTo>
                    <a:pt x="115" y="10028"/>
                    <a:pt x="13255" y="0"/>
                    <a:pt x="33195" y="0"/>
                  </a:cubicBezTo>
                  <a:cubicBezTo>
                    <a:pt x="43568" y="0"/>
                    <a:pt x="53250" y="2420"/>
                    <a:pt x="60858" y="7146"/>
                  </a:cubicBezTo>
                  <a:lnTo>
                    <a:pt x="60858" y="29046"/>
                  </a:lnTo>
                  <a:cubicBezTo>
                    <a:pt x="52443" y="21669"/>
                    <a:pt x="42416" y="17174"/>
                    <a:pt x="34463" y="17174"/>
                  </a:cubicBezTo>
                  <a:cubicBezTo>
                    <a:pt x="27893" y="17174"/>
                    <a:pt x="23859" y="19940"/>
                    <a:pt x="23859" y="24435"/>
                  </a:cubicBezTo>
                  <a:cubicBezTo>
                    <a:pt x="23859" y="28008"/>
                    <a:pt x="25588" y="29967"/>
                    <a:pt x="30544" y="31812"/>
                  </a:cubicBezTo>
                  <a:lnTo>
                    <a:pt x="47487" y="39073"/>
                  </a:lnTo>
                  <a:cubicBezTo>
                    <a:pt x="59936" y="44375"/>
                    <a:pt x="65814" y="51060"/>
                    <a:pt x="65814" y="61664"/>
                  </a:cubicBezTo>
                  <a:cubicBezTo>
                    <a:pt x="65814" y="79991"/>
                    <a:pt x="50484" y="90479"/>
                    <a:pt x="29852" y="90479"/>
                  </a:cubicBezTo>
                  <a:cubicBezTo>
                    <a:pt x="18442" y="90479"/>
                    <a:pt x="7722" y="87367"/>
                    <a:pt x="0" y="82180"/>
                  </a:cubicBezTo>
                  <a:lnTo>
                    <a:pt x="0" y="59359"/>
                  </a:lnTo>
                  <a:cubicBezTo>
                    <a:pt x="9566" y="68349"/>
                    <a:pt x="20401" y="72844"/>
                    <a:pt x="30429" y="72844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54" name="Freeform: Shape 853">
              <a:extLst>
                <a:ext uri="{FF2B5EF4-FFF2-40B4-BE49-F238E27FC236}">
                  <a16:creationId xmlns:a16="http://schemas.microsoft.com/office/drawing/2014/main" id="{40040B29-ACE1-40F5-D186-1517130112CC}"/>
                </a:ext>
              </a:extLst>
            </p:cNvPr>
            <p:cNvSpPr/>
            <p:nvPr/>
          </p:nvSpPr>
          <p:spPr>
            <a:xfrm>
              <a:off x="3795989" y="5967843"/>
              <a:ext cx="89788" cy="88404"/>
            </a:xfrm>
            <a:custGeom>
              <a:avLst/>
              <a:gdLst>
                <a:gd name="connsiteX0" fmla="*/ 9797 w 89788"/>
                <a:gd name="connsiteY0" fmla="*/ 27201 h 88404"/>
                <a:gd name="connsiteX1" fmla="*/ 9797 w 89788"/>
                <a:gd name="connsiteY1" fmla="*/ 88405 h 88404"/>
                <a:gd name="connsiteX2" fmla="*/ 0 w 89788"/>
                <a:gd name="connsiteY2" fmla="*/ 88405 h 88404"/>
                <a:gd name="connsiteX3" fmla="*/ 0 w 89788"/>
                <a:gd name="connsiteY3" fmla="*/ 0 h 88404"/>
                <a:gd name="connsiteX4" fmla="*/ 45182 w 89788"/>
                <a:gd name="connsiteY4" fmla="*/ 57284 h 88404"/>
                <a:gd name="connsiteX5" fmla="*/ 89788 w 89788"/>
                <a:gd name="connsiteY5" fmla="*/ 0 h 88404"/>
                <a:gd name="connsiteX6" fmla="*/ 89788 w 89788"/>
                <a:gd name="connsiteY6" fmla="*/ 88405 h 88404"/>
                <a:gd name="connsiteX7" fmla="*/ 79991 w 89788"/>
                <a:gd name="connsiteY7" fmla="*/ 88405 h 88404"/>
                <a:gd name="connsiteX8" fmla="*/ 79991 w 89788"/>
                <a:gd name="connsiteY8" fmla="*/ 27893 h 88404"/>
                <a:gd name="connsiteX9" fmla="*/ 44837 w 89788"/>
                <a:gd name="connsiteY9" fmla="*/ 72153 h 88404"/>
                <a:gd name="connsiteX10" fmla="*/ 9797 w 89788"/>
                <a:gd name="connsiteY10" fmla="*/ 27201 h 88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9788" h="88404">
                  <a:moveTo>
                    <a:pt x="9797" y="27201"/>
                  </a:moveTo>
                  <a:lnTo>
                    <a:pt x="9797" y="88405"/>
                  </a:lnTo>
                  <a:lnTo>
                    <a:pt x="0" y="88405"/>
                  </a:lnTo>
                  <a:lnTo>
                    <a:pt x="0" y="0"/>
                  </a:lnTo>
                  <a:lnTo>
                    <a:pt x="45182" y="57284"/>
                  </a:lnTo>
                  <a:lnTo>
                    <a:pt x="89788" y="0"/>
                  </a:lnTo>
                  <a:lnTo>
                    <a:pt x="89788" y="88405"/>
                  </a:lnTo>
                  <a:lnTo>
                    <a:pt x="79991" y="88405"/>
                  </a:lnTo>
                  <a:lnTo>
                    <a:pt x="79991" y="27893"/>
                  </a:lnTo>
                  <a:lnTo>
                    <a:pt x="44837" y="72153"/>
                  </a:lnTo>
                  <a:lnTo>
                    <a:pt x="9797" y="2720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55" name="Freeform: Shape 854">
              <a:extLst>
                <a:ext uri="{FF2B5EF4-FFF2-40B4-BE49-F238E27FC236}">
                  <a16:creationId xmlns:a16="http://schemas.microsoft.com/office/drawing/2014/main" id="{484205D3-6A86-D23B-5FAE-A986312D14AE}"/>
                </a:ext>
              </a:extLst>
            </p:cNvPr>
            <p:cNvSpPr/>
            <p:nvPr/>
          </p:nvSpPr>
          <p:spPr>
            <a:xfrm>
              <a:off x="3900415" y="5998386"/>
              <a:ext cx="58782" cy="58783"/>
            </a:xfrm>
            <a:custGeom>
              <a:avLst/>
              <a:gdLst>
                <a:gd name="connsiteX0" fmla="*/ 49331 w 58782"/>
                <a:gd name="connsiteY0" fmla="*/ 47257 h 58783"/>
                <a:gd name="connsiteX1" fmla="*/ 28585 w 58782"/>
                <a:gd name="connsiteY1" fmla="*/ 58783 h 58783"/>
                <a:gd name="connsiteX2" fmla="*/ 0 w 58782"/>
                <a:gd name="connsiteY2" fmla="*/ 29737 h 58783"/>
                <a:gd name="connsiteX3" fmla="*/ 28585 w 58782"/>
                <a:gd name="connsiteY3" fmla="*/ 0 h 58783"/>
                <a:gd name="connsiteX4" fmla="*/ 49331 w 58782"/>
                <a:gd name="connsiteY4" fmla="*/ 11757 h 58783"/>
                <a:gd name="connsiteX5" fmla="*/ 49331 w 58782"/>
                <a:gd name="connsiteY5" fmla="*/ 1038 h 58783"/>
                <a:gd name="connsiteX6" fmla="*/ 58783 w 58782"/>
                <a:gd name="connsiteY6" fmla="*/ 1038 h 58783"/>
                <a:gd name="connsiteX7" fmla="*/ 58783 w 58782"/>
                <a:gd name="connsiteY7" fmla="*/ 57861 h 58783"/>
                <a:gd name="connsiteX8" fmla="*/ 49331 w 58782"/>
                <a:gd name="connsiteY8" fmla="*/ 57861 h 58783"/>
                <a:gd name="connsiteX9" fmla="*/ 49331 w 58782"/>
                <a:gd name="connsiteY9" fmla="*/ 47257 h 58783"/>
                <a:gd name="connsiteX10" fmla="*/ 9682 w 58782"/>
                <a:gd name="connsiteY10" fmla="*/ 29622 h 58783"/>
                <a:gd name="connsiteX11" fmla="*/ 29392 w 58782"/>
                <a:gd name="connsiteY11" fmla="*/ 50023 h 58783"/>
                <a:gd name="connsiteX12" fmla="*/ 49331 w 58782"/>
                <a:gd name="connsiteY12" fmla="*/ 29622 h 58783"/>
                <a:gd name="connsiteX13" fmla="*/ 29392 w 58782"/>
                <a:gd name="connsiteY13" fmla="*/ 8875 h 58783"/>
                <a:gd name="connsiteX14" fmla="*/ 9682 w 58782"/>
                <a:gd name="connsiteY14" fmla="*/ 29622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3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6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2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2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56" name="Freeform: Shape 855">
              <a:extLst>
                <a:ext uri="{FF2B5EF4-FFF2-40B4-BE49-F238E27FC236}">
                  <a16:creationId xmlns:a16="http://schemas.microsoft.com/office/drawing/2014/main" id="{A6E917F9-070B-A229-01E9-F10961418D7E}"/>
                </a:ext>
              </a:extLst>
            </p:cNvPr>
            <p:cNvSpPr/>
            <p:nvPr/>
          </p:nvSpPr>
          <p:spPr>
            <a:xfrm>
              <a:off x="3978331" y="5969802"/>
              <a:ext cx="9336" cy="86445"/>
            </a:xfrm>
            <a:custGeom>
              <a:avLst/>
              <a:gdLst>
                <a:gd name="connsiteX0" fmla="*/ 0 w 9336"/>
                <a:gd name="connsiteY0" fmla="*/ 0 h 86445"/>
                <a:gd name="connsiteX1" fmla="*/ 9336 w 9336"/>
                <a:gd name="connsiteY1" fmla="*/ 0 h 86445"/>
                <a:gd name="connsiteX2" fmla="*/ 9336 w 9336"/>
                <a:gd name="connsiteY2" fmla="*/ 86445 h 86445"/>
                <a:gd name="connsiteX3" fmla="*/ 0 w 9336"/>
                <a:gd name="connsiteY3" fmla="*/ 86445 h 86445"/>
                <a:gd name="connsiteX4" fmla="*/ 0 w 9336"/>
                <a:gd name="connsiteY4" fmla="*/ 0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" h="86445">
                  <a:moveTo>
                    <a:pt x="0" y="0"/>
                  </a:moveTo>
                  <a:lnTo>
                    <a:pt x="9336" y="0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57" name="Freeform: Shape 856">
              <a:extLst>
                <a:ext uri="{FF2B5EF4-FFF2-40B4-BE49-F238E27FC236}">
                  <a16:creationId xmlns:a16="http://schemas.microsoft.com/office/drawing/2014/main" id="{59CEA6D9-3078-DE9F-3044-7B1AAFE17ADD}"/>
                </a:ext>
              </a:extLst>
            </p:cNvPr>
            <p:cNvSpPr/>
            <p:nvPr/>
          </p:nvSpPr>
          <p:spPr>
            <a:xfrm>
              <a:off x="3998156" y="5997465"/>
              <a:ext cx="91286" cy="60741"/>
            </a:xfrm>
            <a:custGeom>
              <a:avLst/>
              <a:gdLst>
                <a:gd name="connsiteX0" fmla="*/ 66390 w 91286"/>
                <a:gd name="connsiteY0" fmla="*/ 60742 h 60741"/>
                <a:gd name="connsiteX1" fmla="*/ 46220 w 91286"/>
                <a:gd name="connsiteY1" fmla="*/ 18557 h 60741"/>
                <a:gd name="connsiteX2" fmla="*/ 25588 w 91286"/>
                <a:gd name="connsiteY2" fmla="*/ 60742 h 60741"/>
                <a:gd name="connsiteX3" fmla="*/ 0 w 91286"/>
                <a:gd name="connsiteY3" fmla="*/ 1959 h 60741"/>
                <a:gd name="connsiteX4" fmla="*/ 10719 w 91286"/>
                <a:gd name="connsiteY4" fmla="*/ 1959 h 60741"/>
                <a:gd name="connsiteX5" fmla="*/ 26625 w 91286"/>
                <a:gd name="connsiteY5" fmla="*/ 40226 h 60741"/>
                <a:gd name="connsiteX6" fmla="*/ 46104 w 91286"/>
                <a:gd name="connsiteY6" fmla="*/ 0 h 60741"/>
                <a:gd name="connsiteX7" fmla="*/ 65468 w 91286"/>
                <a:gd name="connsiteY7" fmla="*/ 40110 h 60741"/>
                <a:gd name="connsiteX8" fmla="*/ 81374 w 91286"/>
                <a:gd name="connsiteY8" fmla="*/ 1959 h 60741"/>
                <a:gd name="connsiteX9" fmla="*/ 91286 w 91286"/>
                <a:gd name="connsiteY9" fmla="*/ 1959 h 60741"/>
                <a:gd name="connsiteX10" fmla="*/ 66390 w 91286"/>
                <a:gd name="connsiteY10" fmla="*/ 60742 h 60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1286" h="60741">
                  <a:moveTo>
                    <a:pt x="66390" y="60742"/>
                  </a:moveTo>
                  <a:lnTo>
                    <a:pt x="46220" y="18557"/>
                  </a:lnTo>
                  <a:lnTo>
                    <a:pt x="25588" y="60742"/>
                  </a:lnTo>
                  <a:lnTo>
                    <a:pt x="0" y="1959"/>
                  </a:lnTo>
                  <a:lnTo>
                    <a:pt x="10719" y="1959"/>
                  </a:lnTo>
                  <a:lnTo>
                    <a:pt x="26625" y="40226"/>
                  </a:lnTo>
                  <a:lnTo>
                    <a:pt x="46104" y="0"/>
                  </a:lnTo>
                  <a:lnTo>
                    <a:pt x="65468" y="40110"/>
                  </a:lnTo>
                  <a:lnTo>
                    <a:pt x="81374" y="1959"/>
                  </a:lnTo>
                  <a:lnTo>
                    <a:pt x="91286" y="1959"/>
                  </a:lnTo>
                  <a:lnTo>
                    <a:pt x="66390" y="6074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58" name="Freeform: Shape 857">
              <a:extLst>
                <a:ext uri="{FF2B5EF4-FFF2-40B4-BE49-F238E27FC236}">
                  <a16:creationId xmlns:a16="http://schemas.microsoft.com/office/drawing/2014/main" id="{73D8B626-955B-6EF4-5483-67AC3DD44960}"/>
                </a:ext>
              </a:extLst>
            </p:cNvPr>
            <p:cNvSpPr/>
            <p:nvPr/>
          </p:nvSpPr>
          <p:spPr>
            <a:xfrm>
              <a:off x="4093707" y="5998386"/>
              <a:ext cx="58782" cy="58783"/>
            </a:xfrm>
            <a:custGeom>
              <a:avLst/>
              <a:gdLst>
                <a:gd name="connsiteX0" fmla="*/ 49331 w 58782"/>
                <a:gd name="connsiteY0" fmla="*/ 47257 h 58783"/>
                <a:gd name="connsiteX1" fmla="*/ 28584 w 58782"/>
                <a:gd name="connsiteY1" fmla="*/ 58783 h 58783"/>
                <a:gd name="connsiteX2" fmla="*/ 0 w 58782"/>
                <a:gd name="connsiteY2" fmla="*/ 29737 h 58783"/>
                <a:gd name="connsiteX3" fmla="*/ 28584 w 58782"/>
                <a:gd name="connsiteY3" fmla="*/ 0 h 58783"/>
                <a:gd name="connsiteX4" fmla="*/ 49331 w 58782"/>
                <a:gd name="connsiteY4" fmla="*/ 11757 h 58783"/>
                <a:gd name="connsiteX5" fmla="*/ 49331 w 58782"/>
                <a:gd name="connsiteY5" fmla="*/ 1038 h 58783"/>
                <a:gd name="connsiteX6" fmla="*/ 58783 w 58782"/>
                <a:gd name="connsiteY6" fmla="*/ 1038 h 58783"/>
                <a:gd name="connsiteX7" fmla="*/ 58783 w 58782"/>
                <a:gd name="connsiteY7" fmla="*/ 57861 h 58783"/>
                <a:gd name="connsiteX8" fmla="*/ 49331 w 58782"/>
                <a:gd name="connsiteY8" fmla="*/ 57861 h 58783"/>
                <a:gd name="connsiteX9" fmla="*/ 49331 w 58782"/>
                <a:gd name="connsiteY9" fmla="*/ 47257 h 58783"/>
                <a:gd name="connsiteX10" fmla="*/ 9682 w 58782"/>
                <a:gd name="connsiteY10" fmla="*/ 29622 h 58783"/>
                <a:gd name="connsiteX11" fmla="*/ 29391 w 58782"/>
                <a:gd name="connsiteY11" fmla="*/ 50023 h 58783"/>
                <a:gd name="connsiteX12" fmla="*/ 49331 w 58782"/>
                <a:gd name="connsiteY12" fmla="*/ 29622 h 58783"/>
                <a:gd name="connsiteX13" fmla="*/ 29391 w 58782"/>
                <a:gd name="connsiteY13" fmla="*/ 8875 h 58783"/>
                <a:gd name="connsiteX14" fmla="*/ 9682 w 58782"/>
                <a:gd name="connsiteY14" fmla="*/ 29622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3">
                  <a:moveTo>
                    <a:pt x="49331" y="47257"/>
                  </a:moveTo>
                  <a:cubicBezTo>
                    <a:pt x="45067" y="54403"/>
                    <a:pt x="37575" y="58783"/>
                    <a:pt x="28584" y="58783"/>
                  </a:cubicBezTo>
                  <a:cubicBezTo>
                    <a:pt x="11872" y="58783"/>
                    <a:pt x="0" y="46566"/>
                    <a:pt x="0" y="29737"/>
                  </a:cubicBezTo>
                  <a:cubicBezTo>
                    <a:pt x="0" y="12909"/>
                    <a:pt x="11872" y="0"/>
                    <a:pt x="28584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59" name="Freeform: Shape 858">
              <a:extLst>
                <a:ext uri="{FF2B5EF4-FFF2-40B4-BE49-F238E27FC236}">
                  <a16:creationId xmlns:a16="http://schemas.microsoft.com/office/drawing/2014/main" id="{7E62C8D0-104D-C7D0-29AC-E27325AB6751}"/>
                </a:ext>
              </a:extLst>
            </p:cNvPr>
            <p:cNvSpPr/>
            <p:nvPr/>
          </p:nvSpPr>
          <p:spPr>
            <a:xfrm>
              <a:off x="4171738" y="5998386"/>
              <a:ext cx="30082" cy="57860"/>
            </a:xfrm>
            <a:custGeom>
              <a:avLst/>
              <a:gdLst>
                <a:gd name="connsiteX0" fmla="*/ 9336 w 30082"/>
                <a:gd name="connsiteY0" fmla="*/ 57861 h 57860"/>
                <a:gd name="connsiteX1" fmla="*/ 0 w 30082"/>
                <a:gd name="connsiteY1" fmla="*/ 57861 h 57860"/>
                <a:gd name="connsiteX2" fmla="*/ 0 w 30082"/>
                <a:gd name="connsiteY2" fmla="*/ 1038 h 57860"/>
                <a:gd name="connsiteX3" fmla="*/ 9336 w 30082"/>
                <a:gd name="connsiteY3" fmla="*/ 1038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60 h 57860"/>
                <a:gd name="connsiteX8" fmla="*/ 9336 w 30082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8" y="9106"/>
                    <a:pt x="9336" y="16713"/>
                    <a:pt x="9336" y="30660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60" name="Freeform: Shape 859">
              <a:extLst>
                <a:ext uri="{FF2B5EF4-FFF2-40B4-BE49-F238E27FC236}">
                  <a16:creationId xmlns:a16="http://schemas.microsoft.com/office/drawing/2014/main" id="{E5DD3BF5-E755-F002-87BE-E9ECA7094E79}"/>
                </a:ext>
              </a:extLst>
            </p:cNvPr>
            <p:cNvSpPr/>
            <p:nvPr/>
          </p:nvSpPr>
          <p:spPr>
            <a:xfrm>
              <a:off x="4207123" y="5998386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2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799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29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0" y="0"/>
                    <a:pt x="55095" y="12102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0" y="50139"/>
                    <a:pt x="44952" y="48064"/>
                    <a:pt x="50945" y="43799"/>
                  </a:cubicBezTo>
                  <a:lnTo>
                    <a:pt x="50945" y="52790"/>
                  </a:lnTo>
                  <a:cubicBezTo>
                    <a:pt x="44836" y="56939"/>
                    <a:pt x="37920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61" name="Freeform: Shape 860">
              <a:extLst>
                <a:ext uri="{FF2B5EF4-FFF2-40B4-BE49-F238E27FC236}">
                  <a16:creationId xmlns:a16="http://schemas.microsoft.com/office/drawing/2014/main" id="{852AA737-16FC-2ABD-4C4A-3AA6A9318560}"/>
                </a:ext>
              </a:extLst>
            </p:cNvPr>
            <p:cNvSpPr/>
            <p:nvPr/>
          </p:nvSpPr>
          <p:spPr>
            <a:xfrm>
              <a:off x="4301637" y="5976372"/>
              <a:ext cx="16828" cy="79875"/>
            </a:xfrm>
            <a:custGeom>
              <a:avLst/>
              <a:gdLst>
                <a:gd name="connsiteX0" fmla="*/ 0 w 16828"/>
                <a:gd name="connsiteY0" fmla="*/ 6224 h 79875"/>
                <a:gd name="connsiteX1" fmla="*/ 5994 w 16828"/>
                <a:gd name="connsiteY1" fmla="*/ 0 h 79875"/>
                <a:gd name="connsiteX2" fmla="*/ 10028 w 16828"/>
                <a:gd name="connsiteY2" fmla="*/ 1268 h 79875"/>
                <a:gd name="connsiteX3" fmla="*/ 16828 w 16828"/>
                <a:gd name="connsiteY3" fmla="*/ 6108 h 79875"/>
                <a:gd name="connsiteX4" fmla="*/ 10028 w 16828"/>
                <a:gd name="connsiteY4" fmla="*/ 10835 h 79875"/>
                <a:gd name="connsiteX5" fmla="*/ 5994 w 16828"/>
                <a:gd name="connsiteY5" fmla="*/ 12218 h 79875"/>
                <a:gd name="connsiteX6" fmla="*/ 0 w 16828"/>
                <a:gd name="connsiteY6" fmla="*/ 6224 h 79875"/>
                <a:gd name="connsiteX7" fmla="*/ 1960 w 16828"/>
                <a:gd name="connsiteY7" fmla="*/ 23052 h 79875"/>
                <a:gd name="connsiteX8" fmla="*/ 11411 w 16828"/>
                <a:gd name="connsiteY8" fmla="*/ 23052 h 79875"/>
                <a:gd name="connsiteX9" fmla="*/ 11411 w 16828"/>
                <a:gd name="connsiteY9" fmla="*/ 79875 h 79875"/>
                <a:gd name="connsiteX10" fmla="*/ 1960 w 16828"/>
                <a:gd name="connsiteY10" fmla="*/ 79875 h 79875"/>
                <a:gd name="connsiteX11" fmla="*/ 1960 w 16828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8" h="79875">
                  <a:moveTo>
                    <a:pt x="0" y="6224"/>
                  </a:moveTo>
                  <a:cubicBezTo>
                    <a:pt x="0" y="2766"/>
                    <a:pt x="2651" y="0"/>
                    <a:pt x="5994" y="0"/>
                  </a:cubicBezTo>
                  <a:cubicBezTo>
                    <a:pt x="7492" y="0"/>
                    <a:pt x="8760" y="345"/>
                    <a:pt x="10028" y="1268"/>
                  </a:cubicBezTo>
                  <a:lnTo>
                    <a:pt x="16828" y="6108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4" y="12218"/>
                  </a:cubicBezTo>
                  <a:cubicBezTo>
                    <a:pt x="2651" y="12218"/>
                    <a:pt x="0" y="9567"/>
                    <a:pt x="0" y="6224"/>
                  </a:cubicBezTo>
                  <a:close/>
                  <a:moveTo>
                    <a:pt x="1960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60" y="79875"/>
                  </a:lnTo>
                  <a:lnTo>
                    <a:pt x="1960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62" name="Freeform: Shape 861">
              <a:extLst>
                <a:ext uri="{FF2B5EF4-FFF2-40B4-BE49-F238E27FC236}">
                  <a16:creationId xmlns:a16="http://schemas.microsoft.com/office/drawing/2014/main" id="{34D6C0DC-CEB8-EA2F-AD3A-EBFD814B8D8E}"/>
                </a:ext>
              </a:extLst>
            </p:cNvPr>
            <p:cNvSpPr/>
            <p:nvPr/>
          </p:nvSpPr>
          <p:spPr>
            <a:xfrm>
              <a:off x="4332066" y="5998386"/>
              <a:ext cx="50944" cy="57860"/>
            </a:xfrm>
            <a:custGeom>
              <a:avLst/>
              <a:gdLst>
                <a:gd name="connsiteX0" fmla="*/ 9336 w 50944"/>
                <a:gd name="connsiteY0" fmla="*/ 57861 h 57860"/>
                <a:gd name="connsiteX1" fmla="*/ 0 w 50944"/>
                <a:gd name="connsiteY1" fmla="*/ 57861 h 57860"/>
                <a:gd name="connsiteX2" fmla="*/ 0 w 50944"/>
                <a:gd name="connsiteY2" fmla="*/ 1038 h 57860"/>
                <a:gd name="connsiteX3" fmla="*/ 9336 w 50944"/>
                <a:gd name="connsiteY3" fmla="*/ 1038 h 57860"/>
                <a:gd name="connsiteX4" fmla="*/ 9336 w 50944"/>
                <a:gd name="connsiteY4" fmla="*/ 11641 h 57860"/>
                <a:gd name="connsiteX5" fmla="*/ 29046 w 50944"/>
                <a:gd name="connsiteY5" fmla="*/ 0 h 57860"/>
                <a:gd name="connsiteX6" fmla="*/ 50945 w 50944"/>
                <a:gd name="connsiteY6" fmla="*/ 24435 h 57860"/>
                <a:gd name="connsiteX7" fmla="*/ 50945 w 50944"/>
                <a:gd name="connsiteY7" fmla="*/ 57861 h 57860"/>
                <a:gd name="connsiteX8" fmla="*/ 41494 w 50944"/>
                <a:gd name="connsiteY8" fmla="*/ 57861 h 57860"/>
                <a:gd name="connsiteX9" fmla="*/ 41494 w 50944"/>
                <a:gd name="connsiteY9" fmla="*/ 26049 h 57860"/>
                <a:gd name="connsiteX10" fmla="*/ 26741 w 50944"/>
                <a:gd name="connsiteY10" fmla="*/ 9106 h 57860"/>
                <a:gd name="connsiteX11" fmla="*/ 9336 w 50944"/>
                <a:gd name="connsiteY11" fmla="*/ 29391 h 57860"/>
                <a:gd name="connsiteX12" fmla="*/ 9336 w 50944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4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1" y="9106"/>
                  </a:cubicBezTo>
                  <a:cubicBezTo>
                    <a:pt x="16252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63" name="Freeform: Shape 862">
              <a:extLst>
                <a:ext uri="{FF2B5EF4-FFF2-40B4-BE49-F238E27FC236}">
                  <a16:creationId xmlns:a16="http://schemas.microsoft.com/office/drawing/2014/main" id="{E4020870-F324-1C09-AE37-AAE2A1171845}"/>
                </a:ext>
              </a:extLst>
            </p:cNvPr>
            <p:cNvSpPr/>
            <p:nvPr/>
          </p:nvSpPr>
          <p:spPr>
            <a:xfrm>
              <a:off x="4399378" y="5968880"/>
              <a:ext cx="33771" cy="87367"/>
            </a:xfrm>
            <a:custGeom>
              <a:avLst/>
              <a:gdLst>
                <a:gd name="connsiteX0" fmla="*/ 9336 w 33771"/>
                <a:gd name="connsiteY0" fmla="*/ 39189 h 87367"/>
                <a:gd name="connsiteX1" fmla="*/ 9336 w 33771"/>
                <a:gd name="connsiteY1" fmla="*/ 87368 h 87367"/>
                <a:gd name="connsiteX2" fmla="*/ 0 w 33771"/>
                <a:gd name="connsiteY2" fmla="*/ 87368 h 87367"/>
                <a:gd name="connsiteX3" fmla="*/ 0 w 33771"/>
                <a:gd name="connsiteY3" fmla="*/ 20517 h 87367"/>
                <a:gd name="connsiteX4" fmla="*/ 19825 w 33771"/>
                <a:gd name="connsiteY4" fmla="*/ 0 h 87367"/>
                <a:gd name="connsiteX5" fmla="*/ 33771 w 33771"/>
                <a:gd name="connsiteY5" fmla="*/ 4035 h 87367"/>
                <a:gd name="connsiteX6" fmla="*/ 33771 w 33771"/>
                <a:gd name="connsiteY6" fmla="*/ 13371 h 87367"/>
                <a:gd name="connsiteX7" fmla="*/ 20516 w 33771"/>
                <a:gd name="connsiteY7" fmla="*/ 8875 h 87367"/>
                <a:gd name="connsiteX8" fmla="*/ 9336 w 33771"/>
                <a:gd name="connsiteY8" fmla="*/ 20055 h 87367"/>
                <a:gd name="connsiteX9" fmla="*/ 9336 w 33771"/>
                <a:gd name="connsiteY9" fmla="*/ 30544 h 87367"/>
                <a:gd name="connsiteX10" fmla="*/ 32042 w 33771"/>
                <a:gd name="connsiteY10" fmla="*/ 30544 h 87367"/>
                <a:gd name="connsiteX11" fmla="*/ 32042 w 33771"/>
                <a:gd name="connsiteY11" fmla="*/ 39189 h 87367"/>
                <a:gd name="connsiteX12" fmla="*/ 9336 w 33771"/>
                <a:gd name="connsiteY12" fmla="*/ 39189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771" h="87367">
                  <a:moveTo>
                    <a:pt x="9336" y="39189"/>
                  </a:moveTo>
                  <a:lnTo>
                    <a:pt x="9336" y="87368"/>
                  </a:lnTo>
                  <a:lnTo>
                    <a:pt x="0" y="87368"/>
                  </a:lnTo>
                  <a:lnTo>
                    <a:pt x="0" y="20517"/>
                  </a:lnTo>
                  <a:cubicBezTo>
                    <a:pt x="0" y="8529"/>
                    <a:pt x="7492" y="0"/>
                    <a:pt x="19825" y="0"/>
                  </a:cubicBezTo>
                  <a:cubicBezTo>
                    <a:pt x="24666" y="0"/>
                    <a:pt x="29391" y="1038"/>
                    <a:pt x="33771" y="4035"/>
                  </a:cubicBezTo>
                  <a:lnTo>
                    <a:pt x="33771" y="13371"/>
                  </a:lnTo>
                  <a:cubicBezTo>
                    <a:pt x="29737" y="10143"/>
                    <a:pt x="25242" y="8875"/>
                    <a:pt x="20516" y="8875"/>
                  </a:cubicBezTo>
                  <a:cubicBezTo>
                    <a:pt x="13716" y="8875"/>
                    <a:pt x="9336" y="13371"/>
                    <a:pt x="9336" y="20055"/>
                  </a:cubicBezTo>
                  <a:lnTo>
                    <a:pt x="9336" y="30544"/>
                  </a:lnTo>
                  <a:lnTo>
                    <a:pt x="32042" y="30544"/>
                  </a:lnTo>
                  <a:lnTo>
                    <a:pt x="32042" y="39189"/>
                  </a:lnTo>
                  <a:lnTo>
                    <a:pt x="9336" y="39189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64" name="Freeform: Shape 863">
              <a:extLst>
                <a:ext uri="{FF2B5EF4-FFF2-40B4-BE49-F238E27FC236}">
                  <a16:creationId xmlns:a16="http://schemas.microsoft.com/office/drawing/2014/main" id="{CD8A1F3D-719C-814C-CA43-C2FBD8C2A4BC}"/>
                </a:ext>
              </a:extLst>
            </p:cNvPr>
            <p:cNvSpPr/>
            <p:nvPr/>
          </p:nvSpPr>
          <p:spPr>
            <a:xfrm>
              <a:off x="4436492" y="5998386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2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799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29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0" y="0"/>
                    <a:pt x="55095" y="12102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1" y="50139"/>
                    <a:pt x="44952" y="48064"/>
                    <a:pt x="50945" y="43799"/>
                  </a:cubicBezTo>
                  <a:lnTo>
                    <a:pt x="50945" y="52790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65" name="Freeform: Shape 864">
              <a:extLst>
                <a:ext uri="{FF2B5EF4-FFF2-40B4-BE49-F238E27FC236}">
                  <a16:creationId xmlns:a16="http://schemas.microsoft.com/office/drawing/2014/main" id="{92B2F4D5-8DF1-E7AC-4B9F-347016579C0B}"/>
                </a:ext>
              </a:extLst>
            </p:cNvPr>
            <p:cNvSpPr/>
            <p:nvPr/>
          </p:nvSpPr>
          <p:spPr>
            <a:xfrm>
              <a:off x="4502190" y="5998386"/>
              <a:ext cx="48524" cy="58783"/>
            </a:xfrm>
            <a:custGeom>
              <a:avLst/>
              <a:gdLst>
                <a:gd name="connsiteX0" fmla="*/ 30429 w 48524"/>
                <a:gd name="connsiteY0" fmla="*/ 50023 h 58783"/>
                <a:gd name="connsiteX1" fmla="*/ 48525 w 48524"/>
                <a:gd name="connsiteY1" fmla="*/ 43914 h 58783"/>
                <a:gd name="connsiteX2" fmla="*/ 48525 w 48524"/>
                <a:gd name="connsiteY2" fmla="*/ 53481 h 58783"/>
                <a:gd name="connsiteX3" fmla="*/ 29622 w 48524"/>
                <a:gd name="connsiteY3" fmla="*/ 58783 h 58783"/>
                <a:gd name="connsiteX4" fmla="*/ 0 w 48524"/>
                <a:gd name="connsiteY4" fmla="*/ 29391 h 58783"/>
                <a:gd name="connsiteX5" fmla="*/ 29737 w 48524"/>
                <a:gd name="connsiteY5" fmla="*/ 0 h 58783"/>
                <a:gd name="connsiteX6" fmla="*/ 47948 w 48524"/>
                <a:gd name="connsiteY6" fmla="*/ 5763 h 58783"/>
                <a:gd name="connsiteX7" fmla="*/ 47948 w 48524"/>
                <a:gd name="connsiteY7" fmla="*/ 16137 h 58783"/>
                <a:gd name="connsiteX8" fmla="*/ 30314 w 48524"/>
                <a:gd name="connsiteY8" fmla="*/ 8875 h 58783"/>
                <a:gd name="connsiteX9" fmla="*/ 9682 w 48524"/>
                <a:gd name="connsiteY9" fmla="*/ 29391 h 58783"/>
                <a:gd name="connsiteX10" fmla="*/ 30429 w 48524"/>
                <a:gd name="connsiteY10" fmla="*/ 5002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3">
                  <a:moveTo>
                    <a:pt x="30429" y="50023"/>
                  </a:moveTo>
                  <a:cubicBezTo>
                    <a:pt x="37345" y="50023"/>
                    <a:pt x="43569" y="48179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3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60"/>
                    <a:pt x="47948" y="5763"/>
                  </a:cubicBezTo>
                  <a:lnTo>
                    <a:pt x="47948" y="16137"/>
                  </a:lnTo>
                  <a:cubicBezTo>
                    <a:pt x="43453" y="11411"/>
                    <a:pt x="37345" y="8875"/>
                    <a:pt x="30314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7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66" name="Freeform: Shape 865">
              <a:extLst>
                <a:ext uri="{FF2B5EF4-FFF2-40B4-BE49-F238E27FC236}">
                  <a16:creationId xmlns:a16="http://schemas.microsoft.com/office/drawing/2014/main" id="{7F749B2A-6182-8D10-4D1F-8CEB8A2920F1}"/>
                </a:ext>
              </a:extLst>
            </p:cNvPr>
            <p:cNvSpPr/>
            <p:nvPr/>
          </p:nvSpPr>
          <p:spPr>
            <a:xfrm>
              <a:off x="4564661" y="5981328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1 h 75841"/>
                <a:gd name="connsiteX9" fmla="*/ 20401 w 33656"/>
                <a:gd name="connsiteY9" fmla="*/ 66966 h 75841"/>
                <a:gd name="connsiteX10" fmla="*/ 33656 w 33656"/>
                <a:gd name="connsiteY10" fmla="*/ 62817 h 75841"/>
                <a:gd name="connsiteX11" fmla="*/ 33656 w 33656"/>
                <a:gd name="connsiteY11" fmla="*/ 71922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67" name="Freeform: Shape 866">
              <a:extLst>
                <a:ext uri="{FF2B5EF4-FFF2-40B4-BE49-F238E27FC236}">
                  <a16:creationId xmlns:a16="http://schemas.microsoft.com/office/drawing/2014/main" id="{9503509B-BBCB-4B14-E192-CFCD96B1BBDC}"/>
                </a:ext>
              </a:extLst>
            </p:cNvPr>
            <p:cNvSpPr/>
            <p:nvPr/>
          </p:nvSpPr>
          <p:spPr>
            <a:xfrm>
              <a:off x="4604657" y="5976372"/>
              <a:ext cx="16943" cy="79875"/>
            </a:xfrm>
            <a:custGeom>
              <a:avLst/>
              <a:gdLst>
                <a:gd name="connsiteX0" fmla="*/ 6800 w 16943"/>
                <a:gd name="connsiteY0" fmla="*/ 10835 h 79875"/>
                <a:gd name="connsiteX1" fmla="*/ 0 w 16943"/>
                <a:gd name="connsiteY1" fmla="*/ 6108 h 79875"/>
                <a:gd name="connsiteX2" fmla="*/ 6800 w 16943"/>
                <a:gd name="connsiteY2" fmla="*/ 1268 h 79875"/>
                <a:gd name="connsiteX3" fmla="*/ 10835 w 16943"/>
                <a:gd name="connsiteY3" fmla="*/ 0 h 79875"/>
                <a:gd name="connsiteX4" fmla="*/ 16943 w 16943"/>
                <a:gd name="connsiteY4" fmla="*/ 6224 h 79875"/>
                <a:gd name="connsiteX5" fmla="*/ 10835 w 16943"/>
                <a:gd name="connsiteY5" fmla="*/ 12218 h 79875"/>
                <a:gd name="connsiteX6" fmla="*/ 6800 w 16943"/>
                <a:gd name="connsiteY6" fmla="*/ 10835 h 79875"/>
                <a:gd name="connsiteX7" fmla="*/ 5417 w 16943"/>
                <a:gd name="connsiteY7" fmla="*/ 23052 h 79875"/>
                <a:gd name="connsiteX8" fmla="*/ 14869 w 16943"/>
                <a:gd name="connsiteY8" fmla="*/ 23052 h 79875"/>
                <a:gd name="connsiteX9" fmla="*/ 14869 w 16943"/>
                <a:gd name="connsiteY9" fmla="*/ 79875 h 79875"/>
                <a:gd name="connsiteX10" fmla="*/ 5417 w 16943"/>
                <a:gd name="connsiteY10" fmla="*/ 79875 h 79875"/>
                <a:gd name="connsiteX11" fmla="*/ 5417 w 16943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943" h="79875">
                  <a:moveTo>
                    <a:pt x="6800" y="10835"/>
                  </a:moveTo>
                  <a:lnTo>
                    <a:pt x="0" y="6108"/>
                  </a:lnTo>
                  <a:lnTo>
                    <a:pt x="6800" y="1268"/>
                  </a:lnTo>
                  <a:cubicBezTo>
                    <a:pt x="8068" y="345"/>
                    <a:pt x="9336" y="0"/>
                    <a:pt x="10835" y="0"/>
                  </a:cubicBezTo>
                  <a:cubicBezTo>
                    <a:pt x="14177" y="0"/>
                    <a:pt x="16943" y="2766"/>
                    <a:pt x="16943" y="6224"/>
                  </a:cubicBezTo>
                  <a:cubicBezTo>
                    <a:pt x="16943" y="9681"/>
                    <a:pt x="14177" y="12218"/>
                    <a:pt x="10835" y="12218"/>
                  </a:cubicBezTo>
                  <a:cubicBezTo>
                    <a:pt x="9336" y="12218"/>
                    <a:pt x="8068" y="11757"/>
                    <a:pt x="6800" y="10835"/>
                  </a:cubicBezTo>
                  <a:close/>
                  <a:moveTo>
                    <a:pt x="5417" y="23052"/>
                  </a:moveTo>
                  <a:lnTo>
                    <a:pt x="14869" y="23052"/>
                  </a:lnTo>
                  <a:lnTo>
                    <a:pt x="14869" y="79875"/>
                  </a:lnTo>
                  <a:lnTo>
                    <a:pt x="5417" y="79875"/>
                  </a:lnTo>
                  <a:lnTo>
                    <a:pt x="5417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68" name="Freeform: Shape 867">
              <a:extLst>
                <a:ext uri="{FF2B5EF4-FFF2-40B4-BE49-F238E27FC236}">
                  <a16:creationId xmlns:a16="http://schemas.microsoft.com/office/drawing/2014/main" id="{D7E84529-50FE-6704-4FAA-26F6BCF46A41}"/>
                </a:ext>
              </a:extLst>
            </p:cNvPr>
            <p:cNvSpPr/>
            <p:nvPr/>
          </p:nvSpPr>
          <p:spPr>
            <a:xfrm>
              <a:off x="4634163" y="5998386"/>
              <a:ext cx="59128" cy="58783"/>
            </a:xfrm>
            <a:custGeom>
              <a:avLst/>
              <a:gdLst>
                <a:gd name="connsiteX0" fmla="*/ 0 w 59128"/>
                <a:gd name="connsiteY0" fmla="*/ 29277 h 58783"/>
                <a:gd name="connsiteX1" fmla="*/ 29852 w 59128"/>
                <a:gd name="connsiteY1" fmla="*/ 0 h 58783"/>
                <a:gd name="connsiteX2" fmla="*/ 59129 w 59128"/>
                <a:gd name="connsiteY2" fmla="*/ 29277 h 58783"/>
                <a:gd name="connsiteX3" fmla="*/ 29852 w 59128"/>
                <a:gd name="connsiteY3" fmla="*/ 58783 h 58783"/>
                <a:gd name="connsiteX4" fmla="*/ 0 w 59128"/>
                <a:gd name="connsiteY4" fmla="*/ 29277 h 58783"/>
                <a:gd name="connsiteX5" fmla="*/ 29737 w 59128"/>
                <a:gd name="connsiteY5" fmla="*/ 8875 h 58783"/>
                <a:gd name="connsiteX6" fmla="*/ 9682 w 59128"/>
                <a:gd name="connsiteY6" fmla="*/ 29391 h 58783"/>
                <a:gd name="connsiteX7" fmla="*/ 29737 w 59128"/>
                <a:gd name="connsiteY7" fmla="*/ 50023 h 58783"/>
                <a:gd name="connsiteX8" fmla="*/ 49447 w 59128"/>
                <a:gd name="connsiteY8" fmla="*/ 29391 h 58783"/>
                <a:gd name="connsiteX9" fmla="*/ 29737 w 59128"/>
                <a:gd name="connsiteY9" fmla="*/ 8875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3">
                  <a:moveTo>
                    <a:pt x="0" y="29277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9" y="12333"/>
                    <a:pt x="59129" y="29277"/>
                  </a:cubicBezTo>
                  <a:cubicBezTo>
                    <a:pt x="59129" y="46220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7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20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9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69" name="Freeform: Shape 868">
              <a:extLst>
                <a:ext uri="{FF2B5EF4-FFF2-40B4-BE49-F238E27FC236}">
                  <a16:creationId xmlns:a16="http://schemas.microsoft.com/office/drawing/2014/main" id="{9311E7C5-9DF6-81D1-DF98-52764A629BC7}"/>
                </a:ext>
              </a:extLst>
            </p:cNvPr>
            <p:cNvSpPr/>
            <p:nvPr/>
          </p:nvSpPr>
          <p:spPr>
            <a:xfrm>
              <a:off x="4708161" y="5998386"/>
              <a:ext cx="50944" cy="57860"/>
            </a:xfrm>
            <a:custGeom>
              <a:avLst/>
              <a:gdLst>
                <a:gd name="connsiteX0" fmla="*/ 9336 w 50944"/>
                <a:gd name="connsiteY0" fmla="*/ 57861 h 57860"/>
                <a:gd name="connsiteX1" fmla="*/ 0 w 50944"/>
                <a:gd name="connsiteY1" fmla="*/ 57861 h 57860"/>
                <a:gd name="connsiteX2" fmla="*/ 0 w 50944"/>
                <a:gd name="connsiteY2" fmla="*/ 1038 h 57860"/>
                <a:gd name="connsiteX3" fmla="*/ 9336 w 50944"/>
                <a:gd name="connsiteY3" fmla="*/ 1038 h 57860"/>
                <a:gd name="connsiteX4" fmla="*/ 9336 w 50944"/>
                <a:gd name="connsiteY4" fmla="*/ 11641 h 57860"/>
                <a:gd name="connsiteX5" fmla="*/ 29046 w 50944"/>
                <a:gd name="connsiteY5" fmla="*/ 0 h 57860"/>
                <a:gd name="connsiteX6" fmla="*/ 50945 w 50944"/>
                <a:gd name="connsiteY6" fmla="*/ 24435 h 57860"/>
                <a:gd name="connsiteX7" fmla="*/ 50945 w 50944"/>
                <a:gd name="connsiteY7" fmla="*/ 57861 h 57860"/>
                <a:gd name="connsiteX8" fmla="*/ 41494 w 50944"/>
                <a:gd name="connsiteY8" fmla="*/ 57861 h 57860"/>
                <a:gd name="connsiteX9" fmla="*/ 41494 w 50944"/>
                <a:gd name="connsiteY9" fmla="*/ 26049 h 57860"/>
                <a:gd name="connsiteX10" fmla="*/ 26740 w 50944"/>
                <a:gd name="connsiteY10" fmla="*/ 9106 h 57860"/>
                <a:gd name="connsiteX11" fmla="*/ 9336 w 50944"/>
                <a:gd name="connsiteY11" fmla="*/ 29391 h 57860"/>
                <a:gd name="connsiteX12" fmla="*/ 9336 w 50944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4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0" y="9106"/>
                  </a:cubicBezTo>
                  <a:cubicBezTo>
                    <a:pt x="16252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70" name="Freeform: Shape 869">
              <a:extLst>
                <a:ext uri="{FF2B5EF4-FFF2-40B4-BE49-F238E27FC236}">
                  <a16:creationId xmlns:a16="http://schemas.microsoft.com/office/drawing/2014/main" id="{23EF3C11-6B40-39EC-6E6D-599C79EF4E93}"/>
                </a:ext>
              </a:extLst>
            </p:cNvPr>
            <p:cNvSpPr/>
            <p:nvPr/>
          </p:nvSpPr>
          <p:spPr>
            <a:xfrm>
              <a:off x="4772822" y="5998386"/>
              <a:ext cx="40341" cy="58783"/>
            </a:xfrm>
            <a:custGeom>
              <a:avLst/>
              <a:gdLst>
                <a:gd name="connsiteX0" fmla="*/ 19479 w 40341"/>
                <a:gd name="connsiteY0" fmla="*/ 51176 h 58783"/>
                <a:gd name="connsiteX1" fmla="*/ 30890 w 40341"/>
                <a:gd name="connsiteY1" fmla="*/ 43107 h 58783"/>
                <a:gd name="connsiteX2" fmla="*/ 25012 w 40341"/>
                <a:gd name="connsiteY2" fmla="*/ 35847 h 58783"/>
                <a:gd name="connsiteX3" fmla="*/ 11641 w 40341"/>
                <a:gd name="connsiteY3" fmla="*/ 30429 h 58783"/>
                <a:gd name="connsiteX4" fmla="*/ 807 w 40341"/>
                <a:gd name="connsiteY4" fmla="*/ 16137 h 58783"/>
                <a:gd name="connsiteX5" fmla="*/ 20401 w 40341"/>
                <a:gd name="connsiteY5" fmla="*/ 0 h 58783"/>
                <a:gd name="connsiteX6" fmla="*/ 37575 w 40341"/>
                <a:gd name="connsiteY6" fmla="*/ 5187 h 58783"/>
                <a:gd name="connsiteX7" fmla="*/ 37575 w 40341"/>
                <a:gd name="connsiteY7" fmla="*/ 14869 h 58783"/>
                <a:gd name="connsiteX8" fmla="*/ 20516 w 40341"/>
                <a:gd name="connsiteY8" fmla="*/ 7723 h 58783"/>
                <a:gd name="connsiteX9" fmla="*/ 10143 w 40341"/>
                <a:gd name="connsiteY9" fmla="*/ 15214 h 58783"/>
                <a:gd name="connsiteX10" fmla="*/ 16252 w 40341"/>
                <a:gd name="connsiteY10" fmla="*/ 22361 h 58783"/>
                <a:gd name="connsiteX11" fmla="*/ 29737 w 40341"/>
                <a:gd name="connsiteY11" fmla="*/ 27778 h 58783"/>
                <a:gd name="connsiteX12" fmla="*/ 40341 w 40341"/>
                <a:gd name="connsiteY12" fmla="*/ 41379 h 58783"/>
                <a:gd name="connsiteX13" fmla="*/ 19249 w 40341"/>
                <a:gd name="connsiteY13" fmla="*/ 58783 h 58783"/>
                <a:gd name="connsiteX14" fmla="*/ 0 w 40341"/>
                <a:gd name="connsiteY14" fmla="*/ 53136 h 58783"/>
                <a:gd name="connsiteX15" fmla="*/ 0 w 40341"/>
                <a:gd name="connsiteY15" fmla="*/ 42993 h 58783"/>
                <a:gd name="connsiteX16" fmla="*/ 19479 w 40341"/>
                <a:gd name="connsiteY16" fmla="*/ 51176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3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6"/>
                    <a:pt x="29276" y="37575"/>
                    <a:pt x="25012" y="35847"/>
                  </a:cubicBezTo>
                  <a:lnTo>
                    <a:pt x="11641" y="30429"/>
                  </a:lnTo>
                  <a:cubicBezTo>
                    <a:pt x="4610" y="27432"/>
                    <a:pt x="807" y="23398"/>
                    <a:pt x="807" y="16137"/>
                  </a:cubicBezTo>
                  <a:cubicBezTo>
                    <a:pt x="807" y="6225"/>
                    <a:pt x="8760" y="0"/>
                    <a:pt x="20401" y="0"/>
                  </a:cubicBezTo>
                  <a:cubicBezTo>
                    <a:pt x="26971" y="0"/>
                    <a:pt x="33195" y="1845"/>
                    <a:pt x="37575" y="5187"/>
                  </a:cubicBezTo>
                  <a:lnTo>
                    <a:pt x="37575" y="14869"/>
                  </a:lnTo>
                  <a:cubicBezTo>
                    <a:pt x="32388" y="10374"/>
                    <a:pt x="26164" y="7723"/>
                    <a:pt x="20516" y="7723"/>
                  </a:cubicBezTo>
                  <a:cubicBezTo>
                    <a:pt x="14408" y="7723"/>
                    <a:pt x="10143" y="10489"/>
                    <a:pt x="10143" y="15214"/>
                  </a:cubicBezTo>
                  <a:cubicBezTo>
                    <a:pt x="10143" y="18557"/>
                    <a:pt x="11756" y="20632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9"/>
                  </a:cubicBezTo>
                  <a:cubicBezTo>
                    <a:pt x="40341" y="52098"/>
                    <a:pt x="31697" y="58783"/>
                    <a:pt x="19249" y="58783"/>
                  </a:cubicBezTo>
                  <a:cubicBezTo>
                    <a:pt x="11756" y="58783"/>
                    <a:pt x="4956" y="56823"/>
                    <a:pt x="0" y="53136"/>
                  </a:cubicBezTo>
                  <a:lnTo>
                    <a:pt x="0" y="42993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71" name="Freeform: Shape 870">
              <a:extLst>
                <a:ext uri="{FF2B5EF4-FFF2-40B4-BE49-F238E27FC236}">
                  <a16:creationId xmlns:a16="http://schemas.microsoft.com/office/drawing/2014/main" id="{D34FB164-0D93-253F-A69D-FDF29A562FB7}"/>
                </a:ext>
              </a:extLst>
            </p:cNvPr>
            <p:cNvSpPr/>
            <p:nvPr/>
          </p:nvSpPr>
          <p:spPr>
            <a:xfrm>
              <a:off x="4849470" y="5998386"/>
              <a:ext cx="48524" cy="58783"/>
            </a:xfrm>
            <a:custGeom>
              <a:avLst/>
              <a:gdLst>
                <a:gd name="connsiteX0" fmla="*/ 30429 w 48524"/>
                <a:gd name="connsiteY0" fmla="*/ 50023 h 58783"/>
                <a:gd name="connsiteX1" fmla="*/ 48525 w 48524"/>
                <a:gd name="connsiteY1" fmla="*/ 43914 h 58783"/>
                <a:gd name="connsiteX2" fmla="*/ 48525 w 48524"/>
                <a:gd name="connsiteY2" fmla="*/ 53481 h 58783"/>
                <a:gd name="connsiteX3" fmla="*/ 29622 w 48524"/>
                <a:gd name="connsiteY3" fmla="*/ 58783 h 58783"/>
                <a:gd name="connsiteX4" fmla="*/ 0 w 48524"/>
                <a:gd name="connsiteY4" fmla="*/ 29391 h 58783"/>
                <a:gd name="connsiteX5" fmla="*/ 29737 w 48524"/>
                <a:gd name="connsiteY5" fmla="*/ 0 h 58783"/>
                <a:gd name="connsiteX6" fmla="*/ 47948 w 48524"/>
                <a:gd name="connsiteY6" fmla="*/ 5763 h 58783"/>
                <a:gd name="connsiteX7" fmla="*/ 47948 w 48524"/>
                <a:gd name="connsiteY7" fmla="*/ 16137 h 58783"/>
                <a:gd name="connsiteX8" fmla="*/ 30314 w 48524"/>
                <a:gd name="connsiteY8" fmla="*/ 8875 h 58783"/>
                <a:gd name="connsiteX9" fmla="*/ 9682 w 48524"/>
                <a:gd name="connsiteY9" fmla="*/ 29391 h 58783"/>
                <a:gd name="connsiteX10" fmla="*/ 30429 w 48524"/>
                <a:gd name="connsiteY10" fmla="*/ 5002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3">
                  <a:moveTo>
                    <a:pt x="30429" y="50023"/>
                  </a:moveTo>
                  <a:cubicBezTo>
                    <a:pt x="37345" y="50023"/>
                    <a:pt x="43568" y="48179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3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60"/>
                    <a:pt x="47948" y="5763"/>
                  </a:cubicBezTo>
                  <a:lnTo>
                    <a:pt x="47948" y="16137"/>
                  </a:lnTo>
                  <a:cubicBezTo>
                    <a:pt x="43453" y="11411"/>
                    <a:pt x="37345" y="8875"/>
                    <a:pt x="30314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72" name="Freeform: Shape 871">
              <a:extLst>
                <a:ext uri="{FF2B5EF4-FFF2-40B4-BE49-F238E27FC236}">
                  <a16:creationId xmlns:a16="http://schemas.microsoft.com/office/drawing/2014/main" id="{8DA25C12-0354-3566-AD2F-2A07FD062FB2}"/>
                </a:ext>
              </a:extLst>
            </p:cNvPr>
            <p:cNvSpPr/>
            <p:nvPr/>
          </p:nvSpPr>
          <p:spPr>
            <a:xfrm>
              <a:off x="4908599" y="5998386"/>
              <a:ext cx="58782" cy="58783"/>
            </a:xfrm>
            <a:custGeom>
              <a:avLst/>
              <a:gdLst>
                <a:gd name="connsiteX0" fmla="*/ 49331 w 58782"/>
                <a:gd name="connsiteY0" fmla="*/ 47257 h 58783"/>
                <a:gd name="connsiteX1" fmla="*/ 28585 w 58782"/>
                <a:gd name="connsiteY1" fmla="*/ 58783 h 58783"/>
                <a:gd name="connsiteX2" fmla="*/ 0 w 58782"/>
                <a:gd name="connsiteY2" fmla="*/ 29737 h 58783"/>
                <a:gd name="connsiteX3" fmla="*/ 28585 w 58782"/>
                <a:gd name="connsiteY3" fmla="*/ 0 h 58783"/>
                <a:gd name="connsiteX4" fmla="*/ 49331 w 58782"/>
                <a:gd name="connsiteY4" fmla="*/ 11757 h 58783"/>
                <a:gd name="connsiteX5" fmla="*/ 49331 w 58782"/>
                <a:gd name="connsiteY5" fmla="*/ 1038 h 58783"/>
                <a:gd name="connsiteX6" fmla="*/ 58783 w 58782"/>
                <a:gd name="connsiteY6" fmla="*/ 1038 h 58783"/>
                <a:gd name="connsiteX7" fmla="*/ 58783 w 58782"/>
                <a:gd name="connsiteY7" fmla="*/ 57861 h 58783"/>
                <a:gd name="connsiteX8" fmla="*/ 49331 w 58782"/>
                <a:gd name="connsiteY8" fmla="*/ 57861 h 58783"/>
                <a:gd name="connsiteX9" fmla="*/ 49331 w 58782"/>
                <a:gd name="connsiteY9" fmla="*/ 47257 h 58783"/>
                <a:gd name="connsiteX10" fmla="*/ 9682 w 58782"/>
                <a:gd name="connsiteY10" fmla="*/ 29622 h 58783"/>
                <a:gd name="connsiteX11" fmla="*/ 29392 w 58782"/>
                <a:gd name="connsiteY11" fmla="*/ 50023 h 58783"/>
                <a:gd name="connsiteX12" fmla="*/ 49331 w 58782"/>
                <a:gd name="connsiteY12" fmla="*/ 29622 h 58783"/>
                <a:gd name="connsiteX13" fmla="*/ 29392 w 58782"/>
                <a:gd name="connsiteY13" fmla="*/ 8875 h 58783"/>
                <a:gd name="connsiteX14" fmla="*/ 9682 w 58782"/>
                <a:gd name="connsiteY14" fmla="*/ 29622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3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6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2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2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73" name="Freeform: Shape 872">
              <a:extLst>
                <a:ext uri="{FF2B5EF4-FFF2-40B4-BE49-F238E27FC236}">
                  <a16:creationId xmlns:a16="http://schemas.microsoft.com/office/drawing/2014/main" id="{32235585-6B8B-CE49-41A2-D8399BCE3A2E}"/>
                </a:ext>
              </a:extLst>
            </p:cNvPr>
            <p:cNvSpPr/>
            <p:nvPr/>
          </p:nvSpPr>
          <p:spPr>
            <a:xfrm>
              <a:off x="4986630" y="5998386"/>
              <a:ext cx="50944" cy="57860"/>
            </a:xfrm>
            <a:custGeom>
              <a:avLst/>
              <a:gdLst>
                <a:gd name="connsiteX0" fmla="*/ 9336 w 50944"/>
                <a:gd name="connsiteY0" fmla="*/ 57861 h 57860"/>
                <a:gd name="connsiteX1" fmla="*/ 0 w 50944"/>
                <a:gd name="connsiteY1" fmla="*/ 57861 h 57860"/>
                <a:gd name="connsiteX2" fmla="*/ 0 w 50944"/>
                <a:gd name="connsiteY2" fmla="*/ 1038 h 57860"/>
                <a:gd name="connsiteX3" fmla="*/ 9336 w 50944"/>
                <a:gd name="connsiteY3" fmla="*/ 1038 h 57860"/>
                <a:gd name="connsiteX4" fmla="*/ 9336 w 50944"/>
                <a:gd name="connsiteY4" fmla="*/ 11641 h 57860"/>
                <a:gd name="connsiteX5" fmla="*/ 29046 w 50944"/>
                <a:gd name="connsiteY5" fmla="*/ 0 h 57860"/>
                <a:gd name="connsiteX6" fmla="*/ 50945 w 50944"/>
                <a:gd name="connsiteY6" fmla="*/ 24435 h 57860"/>
                <a:gd name="connsiteX7" fmla="*/ 50945 w 50944"/>
                <a:gd name="connsiteY7" fmla="*/ 57861 h 57860"/>
                <a:gd name="connsiteX8" fmla="*/ 41494 w 50944"/>
                <a:gd name="connsiteY8" fmla="*/ 57861 h 57860"/>
                <a:gd name="connsiteX9" fmla="*/ 41494 w 50944"/>
                <a:gd name="connsiteY9" fmla="*/ 26049 h 57860"/>
                <a:gd name="connsiteX10" fmla="*/ 26740 w 50944"/>
                <a:gd name="connsiteY10" fmla="*/ 9106 h 57860"/>
                <a:gd name="connsiteX11" fmla="*/ 9336 w 50944"/>
                <a:gd name="connsiteY11" fmla="*/ 29391 h 57860"/>
                <a:gd name="connsiteX12" fmla="*/ 9336 w 50944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4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0" y="9106"/>
                  </a:cubicBezTo>
                  <a:cubicBezTo>
                    <a:pt x="16251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74" name="Freeform: Shape 873">
              <a:extLst>
                <a:ext uri="{FF2B5EF4-FFF2-40B4-BE49-F238E27FC236}">
                  <a16:creationId xmlns:a16="http://schemas.microsoft.com/office/drawing/2014/main" id="{B71015FD-A2C6-4C13-7111-D90E91CB4182}"/>
                </a:ext>
              </a:extLst>
            </p:cNvPr>
            <p:cNvSpPr/>
            <p:nvPr/>
          </p:nvSpPr>
          <p:spPr>
            <a:xfrm>
              <a:off x="5077686" y="5998386"/>
              <a:ext cx="59128" cy="58783"/>
            </a:xfrm>
            <a:custGeom>
              <a:avLst/>
              <a:gdLst>
                <a:gd name="connsiteX0" fmla="*/ 0 w 59128"/>
                <a:gd name="connsiteY0" fmla="*/ 29277 h 58783"/>
                <a:gd name="connsiteX1" fmla="*/ 29852 w 59128"/>
                <a:gd name="connsiteY1" fmla="*/ 0 h 58783"/>
                <a:gd name="connsiteX2" fmla="*/ 59129 w 59128"/>
                <a:gd name="connsiteY2" fmla="*/ 29277 h 58783"/>
                <a:gd name="connsiteX3" fmla="*/ 29852 w 59128"/>
                <a:gd name="connsiteY3" fmla="*/ 58783 h 58783"/>
                <a:gd name="connsiteX4" fmla="*/ 0 w 59128"/>
                <a:gd name="connsiteY4" fmla="*/ 29277 h 58783"/>
                <a:gd name="connsiteX5" fmla="*/ 29737 w 59128"/>
                <a:gd name="connsiteY5" fmla="*/ 8875 h 58783"/>
                <a:gd name="connsiteX6" fmla="*/ 9682 w 59128"/>
                <a:gd name="connsiteY6" fmla="*/ 29391 h 58783"/>
                <a:gd name="connsiteX7" fmla="*/ 29737 w 59128"/>
                <a:gd name="connsiteY7" fmla="*/ 50023 h 58783"/>
                <a:gd name="connsiteX8" fmla="*/ 49447 w 59128"/>
                <a:gd name="connsiteY8" fmla="*/ 29391 h 58783"/>
                <a:gd name="connsiteX9" fmla="*/ 29737 w 59128"/>
                <a:gd name="connsiteY9" fmla="*/ 8875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3">
                  <a:moveTo>
                    <a:pt x="0" y="29277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9" y="12333"/>
                    <a:pt x="59129" y="29277"/>
                  </a:cubicBezTo>
                  <a:cubicBezTo>
                    <a:pt x="59129" y="46220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7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20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9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75" name="Freeform: Shape 874">
              <a:extLst>
                <a:ext uri="{FF2B5EF4-FFF2-40B4-BE49-F238E27FC236}">
                  <a16:creationId xmlns:a16="http://schemas.microsoft.com/office/drawing/2014/main" id="{C1A093D1-111B-EF03-163E-2F097CD21253}"/>
                </a:ext>
              </a:extLst>
            </p:cNvPr>
            <p:cNvSpPr/>
            <p:nvPr/>
          </p:nvSpPr>
          <p:spPr>
            <a:xfrm>
              <a:off x="5147188" y="5998386"/>
              <a:ext cx="48524" cy="58783"/>
            </a:xfrm>
            <a:custGeom>
              <a:avLst/>
              <a:gdLst>
                <a:gd name="connsiteX0" fmla="*/ 30429 w 48524"/>
                <a:gd name="connsiteY0" fmla="*/ 50023 h 58783"/>
                <a:gd name="connsiteX1" fmla="*/ 48525 w 48524"/>
                <a:gd name="connsiteY1" fmla="*/ 43914 h 58783"/>
                <a:gd name="connsiteX2" fmla="*/ 48525 w 48524"/>
                <a:gd name="connsiteY2" fmla="*/ 53481 h 58783"/>
                <a:gd name="connsiteX3" fmla="*/ 29622 w 48524"/>
                <a:gd name="connsiteY3" fmla="*/ 58783 h 58783"/>
                <a:gd name="connsiteX4" fmla="*/ 0 w 48524"/>
                <a:gd name="connsiteY4" fmla="*/ 29391 h 58783"/>
                <a:gd name="connsiteX5" fmla="*/ 29737 w 48524"/>
                <a:gd name="connsiteY5" fmla="*/ 0 h 58783"/>
                <a:gd name="connsiteX6" fmla="*/ 47948 w 48524"/>
                <a:gd name="connsiteY6" fmla="*/ 5763 h 58783"/>
                <a:gd name="connsiteX7" fmla="*/ 47948 w 48524"/>
                <a:gd name="connsiteY7" fmla="*/ 16137 h 58783"/>
                <a:gd name="connsiteX8" fmla="*/ 30314 w 48524"/>
                <a:gd name="connsiteY8" fmla="*/ 8875 h 58783"/>
                <a:gd name="connsiteX9" fmla="*/ 9682 w 48524"/>
                <a:gd name="connsiteY9" fmla="*/ 29391 h 58783"/>
                <a:gd name="connsiteX10" fmla="*/ 30429 w 48524"/>
                <a:gd name="connsiteY10" fmla="*/ 5002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3">
                  <a:moveTo>
                    <a:pt x="30429" y="50023"/>
                  </a:moveTo>
                  <a:cubicBezTo>
                    <a:pt x="37344" y="50023"/>
                    <a:pt x="43568" y="48179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60"/>
                    <a:pt x="47948" y="5763"/>
                  </a:cubicBezTo>
                  <a:lnTo>
                    <a:pt x="47948" y="16137"/>
                  </a:lnTo>
                  <a:cubicBezTo>
                    <a:pt x="43453" y="11411"/>
                    <a:pt x="37344" y="8875"/>
                    <a:pt x="30314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76" name="Freeform: Shape 875">
              <a:extLst>
                <a:ext uri="{FF2B5EF4-FFF2-40B4-BE49-F238E27FC236}">
                  <a16:creationId xmlns:a16="http://schemas.microsoft.com/office/drawing/2014/main" id="{6958AD36-7C01-E641-4FBE-062435E94BA6}"/>
                </a:ext>
              </a:extLst>
            </p:cNvPr>
            <p:cNvSpPr/>
            <p:nvPr/>
          </p:nvSpPr>
          <p:spPr>
            <a:xfrm>
              <a:off x="5206317" y="5998386"/>
              <a:ext cx="48524" cy="58783"/>
            </a:xfrm>
            <a:custGeom>
              <a:avLst/>
              <a:gdLst>
                <a:gd name="connsiteX0" fmla="*/ 30429 w 48524"/>
                <a:gd name="connsiteY0" fmla="*/ 50023 h 58783"/>
                <a:gd name="connsiteX1" fmla="*/ 48525 w 48524"/>
                <a:gd name="connsiteY1" fmla="*/ 43914 h 58783"/>
                <a:gd name="connsiteX2" fmla="*/ 48525 w 48524"/>
                <a:gd name="connsiteY2" fmla="*/ 53481 h 58783"/>
                <a:gd name="connsiteX3" fmla="*/ 29622 w 48524"/>
                <a:gd name="connsiteY3" fmla="*/ 58783 h 58783"/>
                <a:gd name="connsiteX4" fmla="*/ 0 w 48524"/>
                <a:gd name="connsiteY4" fmla="*/ 29391 h 58783"/>
                <a:gd name="connsiteX5" fmla="*/ 29737 w 48524"/>
                <a:gd name="connsiteY5" fmla="*/ 0 h 58783"/>
                <a:gd name="connsiteX6" fmla="*/ 47948 w 48524"/>
                <a:gd name="connsiteY6" fmla="*/ 5763 h 58783"/>
                <a:gd name="connsiteX7" fmla="*/ 47948 w 48524"/>
                <a:gd name="connsiteY7" fmla="*/ 16137 h 58783"/>
                <a:gd name="connsiteX8" fmla="*/ 30313 w 48524"/>
                <a:gd name="connsiteY8" fmla="*/ 8875 h 58783"/>
                <a:gd name="connsiteX9" fmla="*/ 9682 w 48524"/>
                <a:gd name="connsiteY9" fmla="*/ 29391 h 58783"/>
                <a:gd name="connsiteX10" fmla="*/ 30429 w 48524"/>
                <a:gd name="connsiteY10" fmla="*/ 5002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3">
                  <a:moveTo>
                    <a:pt x="30429" y="50023"/>
                  </a:moveTo>
                  <a:cubicBezTo>
                    <a:pt x="37344" y="50023"/>
                    <a:pt x="43568" y="48179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60"/>
                    <a:pt x="47948" y="5763"/>
                  </a:cubicBezTo>
                  <a:lnTo>
                    <a:pt x="47948" y="16137"/>
                  </a:lnTo>
                  <a:cubicBezTo>
                    <a:pt x="43453" y="11411"/>
                    <a:pt x="37344" y="8875"/>
                    <a:pt x="30313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77" name="Freeform: Shape 876">
              <a:extLst>
                <a:ext uri="{FF2B5EF4-FFF2-40B4-BE49-F238E27FC236}">
                  <a16:creationId xmlns:a16="http://schemas.microsoft.com/office/drawing/2014/main" id="{5AE9C4CB-C0DE-67A9-CD06-F284A03FCA4B}"/>
                </a:ext>
              </a:extLst>
            </p:cNvPr>
            <p:cNvSpPr/>
            <p:nvPr/>
          </p:nvSpPr>
          <p:spPr>
            <a:xfrm>
              <a:off x="5268096" y="5999424"/>
              <a:ext cx="50138" cy="57745"/>
            </a:xfrm>
            <a:custGeom>
              <a:avLst/>
              <a:gdLst>
                <a:gd name="connsiteX0" fmla="*/ 40802 w 50138"/>
                <a:gd name="connsiteY0" fmla="*/ 0 h 57745"/>
                <a:gd name="connsiteX1" fmla="*/ 50138 w 50138"/>
                <a:gd name="connsiteY1" fmla="*/ 0 h 57745"/>
                <a:gd name="connsiteX2" fmla="*/ 50138 w 50138"/>
                <a:gd name="connsiteY2" fmla="*/ 31812 h 57745"/>
                <a:gd name="connsiteX3" fmla="*/ 25127 w 50138"/>
                <a:gd name="connsiteY3" fmla="*/ 57746 h 57745"/>
                <a:gd name="connsiteX4" fmla="*/ 0 w 50138"/>
                <a:gd name="connsiteY4" fmla="*/ 31812 h 57745"/>
                <a:gd name="connsiteX5" fmla="*/ 0 w 50138"/>
                <a:gd name="connsiteY5" fmla="*/ 0 h 57745"/>
                <a:gd name="connsiteX6" fmla="*/ 9336 w 50138"/>
                <a:gd name="connsiteY6" fmla="*/ 0 h 57745"/>
                <a:gd name="connsiteX7" fmla="*/ 9336 w 50138"/>
                <a:gd name="connsiteY7" fmla="*/ 32734 h 57745"/>
                <a:gd name="connsiteX8" fmla="*/ 25127 w 50138"/>
                <a:gd name="connsiteY8" fmla="*/ 48986 h 57745"/>
                <a:gd name="connsiteX9" fmla="*/ 40802 w 50138"/>
                <a:gd name="connsiteY9" fmla="*/ 32734 h 57745"/>
                <a:gd name="connsiteX10" fmla="*/ 40802 w 50138"/>
                <a:gd name="connsiteY10" fmla="*/ 0 h 57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0138" h="57745">
                  <a:moveTo>
                    <a:pt x="40802" y="0"/>
                  </a:moveTo>
                  <a:lnTo>
                    <a:pt x="50138" y="0"/>
                  </a:lnTo>
                  <a:lnTo>
                    <a:pt x="50138" y="31812"/>
                  </a:lnTo>
                  <a:cubicBezTo>
                    <a:pt x="50138" y="47948"/>
                    <a:pt x="40341" y="57746"/>
                    <a:pt x="25127" y="57746"/>
                  </a:cubicBezTo>
                  <a:cubicBezTo>
                    <a:pt x="9913" y="57746"/>
                    <a:pt x="0" y="47948"/>
                    <a:pt x="0" y="31812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32734"/>
                  </a:lnTo>
                  <a:cubicBezTo>
                    <a:pt x="9336" y="43568"/>
                    <a:pt x="15791" y="48986"/>
                    <a:pt x="25127" y="48986"/>
                  </a:cubicBezTo>
                  <a:cubicBezTo>
                    <a:pt x="34463" y="48986"/>
                    <a:pt x="40802" y="43568"/>
                    <a:pt x="40802" y="32734"/>
                  </a:cubicBezTo>
                  <a:lnTo>
                    <a:pt x="40802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78" name="Freeform: Shape 877">
              <a:extLst>
                <a:ext uri="{FF2B5EF4-FFF2-40B4-BE49-F238E27FC236}">
                  <a16:creationId xmlns:a16="http://schemas.microsoft.com/office/drawing/2014/main" id="{ADAA035A-3596-C690-C6D2-3CC0637CFA3D}"/>
                </a:ext>
              </a:extLst>
            </p:cNvPr>
            <p:cNvSpPr/>
            <p:nvPr/>
          </p:nvSpPr>
          <p:spPr>
            <a:xfrm>
              <a:off x="5335754" y="5998386"/>
              <a:ext cx="30083" cy="57860"/>
            </a:xfrm>
            <a:custGeom>
              <a:avLst/>
              <a:gdLst>
                <a:gd name="connsiteX0" fmla="*/ 9336 w 30083"/>
                <a:gd name="connsiteY0" fmla="*/ 57861 h 57860"/>
                <a:gd name="connsiteX1" fmla="*/ 0 w 30083"/>
                <a:gd name="connsiteY1" fmla="*/ 57861 h 57860"/>
                <a:gd name="connsiteX2" fmla="*/ 0 w 30083"/>
                <a:gd name="connsiteY2" fmla="*/ 1038 h 57860"/>
                <a:gd name="connsiteX3" fmla="*/ 9336 w 30083"/>
                <a:gd name="connsiteY3" fmla="*/ 1038 h 57860"/>
                <a:gd name="connsiteX4" fmla="*/ 9336 w 30083"/>
                <a:gd name="connsiteY4" fmla="*/ 13716 h 57860"/>
                <a:gd name="connsiteX5" fmla="*/ 30083 w 30083"/>
                <a:gd name="connsiteY5" fmla="*/ 0 h 57860"/>
                <a:gd name="connsiteX6" fmla="*/ 30083 w 30083"/>
                <a:gd name="connsiteY6" fmla="*/ 10604 h 57860"/>
                <a:gd name="connsiteX7" fmla="*/ 9336 w 30083"/>
                <a:gd name="connsiteY7" fmla="*/ 30660 h 57860"/>
                <a:gd name="connsiteX8" fmla="*/ 9336 w 30083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3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8" y="9106"/>
                    <a:pt x="9336" y="16713"/>
                    <a:pt x="9336" y="30660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79" name="Freeform: Shape 878">
              <a:extLst>
                <a:ext uri="{FF2B5EF4-FFF2-40B4-BE49-F238E27FC236}">
                  <a16:creationId xmlns:a16="http://schemas.microsoft.com/office/drawing/2014/main" id="{37CF830B-FD33-E99A-DBA5-A3761718EF0A}"/>
                </a:ext>
              </a:extLst>
            </p:cNvPr>
            <p:cNvSpPr/>
            <p:nvPr/>
          </p:nvSpPr>
          <p:spPr>
            <a:xfrm>
              <a:off x="5402490" y="5969802"/>
              <a:ext cx="58782" cy="87367"/>
            </a:xfrm>
            <a:custGeom>
              <a:avLst/>
              <a:gdLst>
                <a:gd name="connsiteX0" fmla="*/ 30198 w 58782"/>
                <a:gd name="connsiteY0" fmla="*/ 87368 h 87367"/>
                <a:gd name="connsiteX1" fmla="*/ 9336 w 58782"/>
                <a:gd name="connsiteY1" fmla="*/ 75611 h 87367"/>
                <a:gd name="connsiteX2" fmla="*/ 9336 w 58782"/>
                <a:gd name="connsiteY2" fmla="*/ 86445 h 87367"/>
                <a:gd name="connsiteX3" fmla="*/ 0 w 58782"/>
                <a:gd name="connsiteY3" fmla="*/ 86445 h 87367"/>
                <a:gd name="connsiteX4" fmla="*/ 0 w 58782"/>
                <a:gd name="connsiteY4" fmla="*/ 0 h 87367"/>
                <a:gd name="connsiteX5" fmla="*/ 9336 w 58782"/>
                <a:gd name="connsiteY5" fmla="*/ 0 h 87367"/>
                <a:gd name="connsiteX6" fmla="*/ 9336 w 58782"/>
                <a:gd name="connsiteY6" fmla="*/ 40341 h 87367"/>
                <a:gd name="connsiteX7" fmla="*/ 30198 w 58782"/>
                <a:gd name="connsiteY7" fmla="*/ 28584 h 87367"/>
                <a:gd name="connsiteX8" fmla="*/ 58783 w 58782"/>
                <a:gd name="connsiteY8" fmla="*/ 57861 h 87367"/>
                <a:gd name="connsiteX9" fmla="*/ 30198 w 58782"/>
                <a:gd name="connsiteY9" fmla="*/ 87368 h 87367"/>
                <a:gd name="connsiteX10" fmla="*/ 49101 w 58782"/>
                <a:gd name="connsiteY10" fmla="*/ 57976 h 87367"/>
                <a:gd name="connsiteX11" fmla="*/ 29391 w 58782"/>
                <a:gd name="connsiteY11" fmla="*/ 37460 h 87367"/>
                <a:gd name="connsiteX12" fmla="*/ 9336 w 58782"/>
                <a:gd name="connsiteY12" fmla="*/ 57976 h 87367"/>
                <a:gd name="connsiteX13" fmla="*/ 29391 w 58782"/>
                <a:gd name="connsiteY13" fmla="*/ 78608 h 87367"/>
                <a:gd name="connsiteX14" fmla="*/ 49101 w 58782"/>
                <a:gd name="connsiteY14" fmla="*/ 57976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30198" y="87368"/>
                  </a:moveTo>
                  <a:cubicBezTo>
                    <a:pt x="21093" y="87368"/>
                    <a:pt x="13601" y="82872"/>
                    <a:pt x="9336" y="75611"/>
                  </a:cubicBez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341"/>
                  </a:lnTo>
                  <a:cubicBezTo>
                    <a:pt x="13601" y="33080"/>
                    <a:pt x="21093" y="28584"/>
                    <a:pt x="30198" y="28584"/>
                  </a:cubicBezTo>
                  <a:cubicBezTo>
                    <a:pt x="46796" y="28584"/>
                    <a:pt x="58783" y="40917"/>
                    <a:pt x="58783" y="57861"/>
                  </a:cubicBezTo>
                  <a:cubicBezTo>
                    <a:pt x="58783" y="74804"/>
                    <a:pt x="46796" y="87368"/>
                    <a:pt x="30198" y="87368"/>
                  </a:cubicBezTo>
                  <a:close/>
                  <a:moveTo>
                    <a:pt x="49101" y="57976"/>
                  </a:moveTo>
                  <a:cubicBezTo>
                    <a:pt x="49101" y="46104"/>
                    <a:pt x="40802" y="37460"/>
                    <a:pt x="29391" y="37460"/>
                  </a:cubicBezTo>
                  <a:cubicBezTo>
                    <a:pt x="17981" y="37460"/>
                    <a:pt x="9336" y="46104"/>
                    <a:pt x="9336" y="57976"/>
                  </a:cubicBezTo>
                  <a:cubicBezTo>
                    <a:pt x="9336" y="69848"/>
                    <a:pt x="17750" y="78608"/>
                    <a:pt x="29391" y="78608"/>
                  </a:cubicBezTo>
                  <a:cubicBezTo>
                    <a:pt x="41033" y="78608"/>
                    <a:pt x="49101" y="69963"/>
                    <a:pt x="49101" y="579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80" name="Freeform: Shape 879">
              <a:extLst>
                <a:ext uri="{FF2B5EF4-FFF2-40B4-BE49-F238E27FC236}">
                  <a16:creationId xmlns:a16="http://schemas.microsoft.com/office/drawing/2014/main" id="{AB0AFF58-01BF-B3C9-028C-F1DFF7DB7EC3}"/>
                </a:ext>
              </a:extLst>
            </p:cNvPr>
            <p:cNvSpPr/>
            <p:nvPr/>
          </p:nvSpPr>
          <p:spPr>
            <a:xfrm>
              <a:off x="5464961" y="5999424"/>
              <a:ext cx="57514" cy="85638"/>
            </a:xfrm>
            <a:custGeom>
              <a:avLst/>
              <a:gdLst>
                <a:gd name="connsiteX0" fmla="*/ 16251 w 57514"/>
                <a:gd name="connsiteY0" fmla="*/ 85638 h 85638"/>
                <a:gd name="connsiteX1" fmla="*/ 6339 w 57514"/>
                <a:gd name="connsiteY1" fmla="*/ 85638 h 85638"/>
                <a:gd name="connsiteX2" fmla="*/ 24550 w 57514"/>
                <a:gd name="connsiteY2" fmla="*/ 47718 h 85638"/>
                <a:gd name="connsiteX3" fmla="*/ 0 w 57514"/>
                <a:gd name="connsiteY3" fmla="*/ 0 h 85638"/>
                <a:gd name="connsiteX4" fmla="*/ 11065 w 57514"/>
                <a:gd name="connsiteY4" fmla="*/ 0 h 85638"/>
                <a:gd name="connsiteX5" fmla="*/ 29622 w 57514"/>
                <a:gd name="connsiteY5" fmla="*/ 37114 h 85638"/>
                <a:gd name="connsiteX6" fmla="*/ 47602 w 57514"/>
                <a:gd name="connsiteY6" fmla="*/ 0 h 85638"/>
                <a:gd name="connsiteX7" fmla="*/ 57515 w 57514"/>
                <a:gd name="connsiteY7" fmla="*/ 0 h 85638"/>
                <a:gd name="connsiteX8" fmla="*/ 16251 w 57514"/>
                <a:gd name="connsiteY8" fmla="*/ 85638 h 8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514" h="85638">
                  <a:moveTo>
                    <a:pt x="16251" y="85638"/>
                  </a:moveTo>
                  <a:lnTo>
                    <a:pt x="6339" y="85638"/>
                  </a:lnTo>
                  <a:lnTo>
                    <a:pt x="24550" y="47718"/>
                  </a:lnTo>
                  <a:lnTo>
                    <a:pt x="0" y="0"/>
                  </a:lnTo>
                  <a:lnTo>
                    <a:pt x="11065" y="0"/>
                  </a:lnTo>
                  <a:lnTo>
                    <a:pt x="29622" y="37114"/>
                  </a:lnTo>
                  <a:lnTo>
                    <a:pt x="47602" y="0"/>
                  </a:lnTo>
                  <a:lnTo>
                    <a:pt x="57515" y="0"/>
                  </a:lnTo>
                  <a:lnTo>
                    <a:pt x="16251" y="85638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81" name="Freeform: Shape 880">
              <a:extLst>
                <a:ext uri="{FF2B5EF4-FFF2-40B4-BE49-F238E27FC236}">
                  <a16:creationId xmlns:a16="http://schemas.microsoft.com/office/drawing/2014/main" id="{AF01682D-0829-8FA0-2DB1-DB04A2E1DB78}"/>
                </a:ext>
              </a:extLst>
            </p:cNvPr>
            <p:cNvSpPr/>
            <p:nvPr/>
          </p:nvSpPr>
          <p:spPr>
            <a:xfrm>
              <a:off x="5550600" y="5999424"/>
              <a:ext cx="57860" cy="58782"/>
            </a:xfrm>
            <a:custGeom>
              <a:avLst/>
              <a:gdLst>
                <a:gd name="connsiteX0" fmla="*/ 29046 w 57860"/>
                <a:gd name="connsiteY0" fmla="*/ 58783 h 58782"/>
                <a:gd name="connsiteX1" fmla="*/ 0 w 57860"/>
                <a:gd name="connsiteY1" fmla="*/ 0 h 58782"/>
                <a:gd name="connsiteX2" fmla="*/ 10950 w 57860"/>
                <a:gd name="connsiteY2" fmla="*/ 0 h 58782"/>
                <a:gd name="connsiteX3" fmla="*/ 29507 w 57860"/>
                <a:gd name="connsiteY3" fmla="*/ 39073 h 58782"/>
                <a:gd name="connsiteX4" fmla="*/ 47833 w 57860"/>
                <a:gd name="connsiteY4" fmla="*/ 0 h 58782"/>
                <a:gd name="connsiteX5" fmla="*/ 57861 w 57860"/>
                <a:gd name="connsiteY5" fmla="*/ 0 h 58782"/>
                <a:gd name="connsiteX6" fmla="*/ 29046 w 57860"/>
                <a:gd name="connsiteY6" fmla="*/ 5878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7860" h="58782">
                  <a:moveTo>
                    <a:pt x="29046" y="58783"/>
                  </a:moveTo>
                  <a:lnTo>
                    <a:pt x="0" y="0"/>
                  </a:lnTo>
                  <a:lnTo>
                    <a:pt x="10950" y="0"/>
                  </a:lnTo>
                  <a:lnTo>
                    <a:pt x="29507" y="39073"/>
                  </a:lnTo>
                  <a:lnTo>
                    <a:pt x="47833" y="0"/>
                  </a:lnTo>
                  <a:lnTo>
                    <a:pt x="57861" y="0"/>
                  </a:lnTo>
                  <a:lnTo>
                    <a:pt x="29046" y="5878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82" name="Freeform: Shape 881">
              <a:extLst>
                <a:ext uri="{FF2B5EF4-FFF2-40B4-BE49-F238E27FC236}">
                  <a16:creationId xmlns:a16="http://schemas.microsoft.com/office/drawing/2014/main" id="{21C23E41-CCA5-EF98-8F60-6174E41D730A}"/>
                </a:ext>
              </a:extLst>
            </p:cNvPr>
            <p:cNvSpPr/>
            <p:nvPr/>
          </p:nvSpPr>
          <p:spPr>
            <a:xfrm>
              <a:off x="5616759" y="5976372"/>
              <a:ext cx="16827" cy="79875"/>
            </a:xfrm>
            <a:custGeom>
              <a:avLst/>
              <a:gdLst>
                <a:gd name="connsiteX0" fmla="*/ 0 w 16827"/>
                <a:gd name="connsiteY0" fmla="*/ 6224 h 79875"/>
                <a:gd name="connsiteX1" fmla="*/ 5993 w 16827"/>
                <a:gd name="connsiteY1" fmla="*/ 0 h 79875"/>
                <a:gd name="connsiteX2" fmla="*/ 10028 w 16827"/>
                <a:gd name="connsiteY2" fmla="*/ 1268 h 79875"/>
                <a:gd name="connsiteX3" fmla="*/ 16828 w 16827"/>
                <a:gd name="connsiteY3" fmla="*/ 6108 h 79875"/>
                <a:gd name="connsiteX4" fmla="*/ 10028 w 16827"/>
                <a:gd name="connsiteY4" fmla="*/ 10835 h 79875"/>
                <a:gd name="connsiteX5" fmla="*/ 5993 w 16827"/>
                <a:gd name="connsiteY5" fmla="*/ 12218 h 79875"/>
                <a:gd name="connsiteX6" fmla="*/ 0 w 16827"/>
                <a:gd name="connsiteY6" fmla="*/ 6224 h 79875"/>
                <a:gd name="connsiteX7" fmla="*/ 1960 w 16827"/>
                <a:gd name="connsiteY7" fmla="*/ 23052 h 79875"/>
                <a:gd name="connsiteX8" fmla="*/ 11411 w 16827"/>
                <a:gd name="connsiteY8" fmla="*/ 23052 h 79875"/>
                <a:gd name="connsiteX9" fmla="*/ 11411 w 16827"/>
                <a:gd name="connsiteY9" fmla="*/ 79875 h 79875"/>
                <a:gd name="connsiteX10" fmla="*/ 1960 w 16827"/>
                <a:gd name="connsiteY10" fmla="*/ 79875 h 79875"/>
                <a:gd name="connsiteX11" fmla="*/ 1960 w 16827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7" h="79875">
                  <a:moveTo>
                    <a:pt x="0" y="6224"/>
                  </a:moveTo>
                  <a:cubicBezTo>
                    <a:pt x="0" y="2766"/>
                    <a:pt x="2651" y="0"/>
                    <a:pt x="5993" y="0"/>
                  </a:cubicBezTo>
                  <a:cubicBezTo>
                    <a:pt x="7492" y="0"/>
                    <a:pt x="8760" y="345"/>
                    <a:pt x="10028" y="1268"/>
                  </a:cubicBezTo>
                  <a:lnTo>
                    <a:pt x="16828" y="6108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3" y="12218"/>
                  </a:cubicBezTo>
                  <a:cubicBezTo>
                    <a:pt x="2651" y="12218"/>
                    <a:pt x="0" y="9567"/>
                    <a:pt x="0" y="6224"/>
                  </a:cubicBezTo>
                  <a:close/>
                  <a:moveTo>
                    <a:pt x="1960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60" y="79875"/>
                  </a:lnTo>
                  <a:lnTo>
                    <a:pt x="1960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83" name="Freeform: Shape 882">
              <a:extLst>
                <a:ext uri="{FF2B5EF4-FFF2-40B4-BE49-F238E27FC236}">
                  <a16:creationId xmlns:a16="http://schemas.microsoft.com/office/drawing/2014/main" id="{F5B5FA7E-DE37-8713-C6CC-C5A02D9C5042}"/>
                </a:ext>
              </a:extLst>
            </p:cNvPr>
            <p:cNvSpPr/>
            <p:nvPr/>
          </p:nvSpPr>
          <p:spPr>
            <a:xfrm>
              <a:off x="5642923" y="5998386"/>
              <a:ext cx="40341" cy="58783"/>
            </a:xfrm>
            <a:custGeom>
              <a:avLst/>
              <a:gdLst>
                <a:gd name="connsiteX0" fmla="*/ 19479 w 40341"/>
                <a:gd name="connsiteY0" fmla="*/ 51176 h 58783"/>
                <a:gd name="connsiteX1" fmla="*/ 30890 w 40341"/>
                <a:gd name="connsiteY1" fmla="*/ 43107 h 58783"/>
                <a:gd name="connsiteX2" fmla="*/ 25012 w 40341"/>
                <a:gd name="connsiteY2" fmla="*/ 35847 h 58783"/>
                <a:gd name="connsiteX3" fmla="*/ 11641 w 40341"/>
                <a:gd name="connsiteY3" fmla="*/ 30429 h 58783"/>
                <a:gd name="connsiteX4" fmla="*/ 807 w 40341"/>
                <a:gd name="connsiteY4" fmla="*/ 16137 h 58783"/>
                <a:gd name="connsiteX5" fmla="*/ 20401 w 40341"/>
                <a:gd name="connsiteY5" fmla="*/ 0 h 58783"/>
                <a:gd name="connsiteX6" fmla="*/ 37575 w 40341"/>
                <a:gd name="connsiteY6" fmla="*/ 5187 h 58783"/>
                <a:gd name="connsiteX7" fmla="*/ 37575 w 40341"/>
                <a:gd name="connsiteY7" fmla="*/ 14869 h 58783"/>
                <a:gd name="connsiteX8" fmla="*/ 20516 w 40341"/>
                <a:gd name="connsiteY8" fmla="*/ 7723 h 58783"/>
                <a:gd name="connsiteX9" fmla="*/ 10143 w 40341"/>
                <a:gd name="connsiteY9" fmla="*/ 15214 h 58783"/>
                <a:gd name="connsiteX10" fmla="*/ 16252 w 40341"/>
                <a:gd name="connsiteY10" fmla="*/ 22361 h 58783"/>
                <a:gd name="connsiteX11" fmla="*/ 29737 w 40341"/>
                <a:gd name="connsiteY11" fmla="*/ 27778 h 58783"/>
                <a:gd name="connsiteX12" fmla="*/ 40341 w 40341"/>
                <a:gd name="connsiteY12" fmla="*/ 41379 h 58783"/>
                <a:gd name="connsiteX13" fmla="*/ 19249 w 40341"/>
                <a:gd name="connsiteY13" fmla="*/ 58783 h 58783"/>
                <a:gd name="connsiteX14" fmla="*/ 0 w 40341"/>
                <a:gd name="connsiteY14" fmla="*/ 53136 h 58783"/>
                <a:gd name="connsiteX15" fmla="*/ 0 w 40341"/>
                <a:gd name="connsiteY15" fmla="*/ 42993 h 58783"/>
                <a:gd name="connsiteX16" fmla="*/ 19479 w 40341"/>
                <a:gd name="connsiteY16" fmla="*/ 51176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3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6"/>
                    <a:pt x="29276" y="37575"/>
                    <a:pt x="25012" y="35847"/>
                  </a:cubicBezTo>
                  <a:lnTo>
                    <a:pt x="11641" y="30429"/>
                  </a:lnTo>
                  <a:cubicBezTo>
                    <a:pt x="4611" y="27432"/>
                    <a:pt x="807" y="23398"/>
                    <a:pt x="807" y="16137"/>
                  </a:cubicBezTo>
                  <a:cubicBezTo>
                    <a:pt x="807" y="6225"/>
                    <a:pt x="8760" y="0"/>
                    <a:pt x="20401" y="0"/>
                  </a:cubicBezTo>
                  <a:cubicBezTo>
                    <a:pt x="26971" y="0"/>
                    <a:pt x="33195" y="1845"/>
                    <a:pt x="37575" y="5187"/>
                  </a:cubicBezTo>
                  <a:lnTo>
                    <a:pt x="37575" y="14869"/>
                  </a:lnTo>
                  <a:cubicBezTo>
                    <a:pt x="32389" y="10374"/>
                    <a:pt x="26164" y="7723"/>
                    <a:pt x="20516" y="7723"/>
                  </a:cubicBezTo>
                  <a:cubicBezTo>
                    <a:pt x="14408" y="7723"/>
                    <a:pt x="10143" y="10489"/>
                    <a:pt x="10143" y="15214"/>
                  </a:cubicBezTo>
                  <a:cubicBezTo>
                    <a:pt x="10143" y="18557"/>
                    <a:pt x="11757" y="20632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9"/>
                  </a:cubicBezTo>
                  <a:cubicBezTo>
                    <a:pt x="40341" y="52098"/>
                    <a:pt x="31697" y="58783"/>
                    <a:pt x="19249" y="58783"/>
                  </a:cubicBezTo>
                  <a:cubicBezTo>
                    <a:pt x="11757" y="58783"/>
                    <a:pt x="4956" y="56823"/>
                    <a:pt x="0" y="53136"/>
                  </a:cubicBezTo>
                  <a:lnTo>
                    <a:pt x="0" y="42993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84" name="Freeform: Shape 883">
              <a:extLst>
                <a:ext uri="{FF2B5EF4-FFF2-40B4-BE49-F238E27FC236}">
                  <a16:creationId xmlns:a16="http://schemas.microsoft.com/office/drawing/2014/main" id="{0724EE7D-C254-266B-8377-1670034CEADA}"/>
                </a:ext>
              </a:extLst>
            </p:cNvPr>
            <p:cNvSpPr/>
            <p:nvPr/>
          </p:nvSpPr>
          <p:spPr>
            <a:xfrm>
              <a:off x="5692024" y="5976372"/>
              <a:ext cx="16943" cy="79875"/>
            </a:xfrm>
            <a:custGeom>
              <a:avLst/>
              <a:gdLst>
                <a:gd name="connsiteX0" fmla="*/ 6800 w 16943"/>
                <a:gd name="connsiteY0" fmla="*/ 10835 h 79875"/>
                <a:gd name="connsiteX1" fmla="*/ 0 w 16943"/>
                <a:gd name="connsiteY1" fmla="*/ 6108 h 79875"/>
                <a:gd name="connsiteX2" fmla="*/ 6800 w 16943"/>
                <a:gd name="connsiteY2" fmla="*/ 1268 h 79875"/>
                <a:gd name="connsiteX3" fmla="*/ 10835 w 16943"/>
                <a:gd name="connsiteY3" fmla="*/ 0 h 79875"/>
                <a:gd name="connsiteX4" fmla="*/ 16943 w 16943"/>
                <a:gd name="connsiteY4" fmla="*/ 6224 h 79875"/>
                <a:gd name="connsiteX5" fmla="*/ 10835 w 16943"/>
                <a:gd name="connsiteY5" fmla="*/ 12218 h 79875"/>
                <a:gd name="connsiteX6" fmla="*/ 6800 w 16943"/>
                <a:gd name="connsiteY6" fmla="*/ 10835 h 79875"/>
                <a:gd name="connsiteX7" fmla="*/ 5417 w 16943"/>
                <a:gd name="connsiteY7" fmla="*/ 23052 h 79875"/>
                <a:gd name="connsiteX8" fmla="*/ 14869 w 16943"/>
                <a:gd name="connsiteY8" fmla="*/ 23052 h 79875"/>
                <a:gd name="connsiteX9" fmla="*/ 14869 w 16943"/>
                <a:gd name="connsiteY9" fmla="*/ 79875 h 79875"/>
                <a:gd name="connsiteX10" fmla="*/ 5417 w 16943"/>
                <a:gd name="connsiteY10" fmla="*/ 79875 h 79875"/>
                <a:gd name="connsiteX11" fmla="*/ 5417 w 16943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943" h="79875">
                  <a:moveTo>
                    <a:pt x="6800" y="10835"/>
                  </a:moveTo>
                  <a:lnTo>
                    <a:pt x="0" y="6108"/>
                  </a:lnTo>
                  <a:lnTo>
                    <a:pt x="6800" y="1268"/>
                  </a:lnTo>
                  <a:cubicBezTo>
                    <a:pt x="8068" y="345"/>
                    <a:pt x="9336" y="0"/>
                    <a:pt x="10835" y="0"/>
                  </a:cubicBezTo>
                  <a:cubicBezTo>
                    <a:pt x="14177" y="0"/>
                    <a:pt x="16943" y="2766"/>
                    <a:pt x="16943" y="6224"/>
                  </a:cubicBezTo>
                  <a:cubicBezTo>
                    <a:pt x="16943" y="9681"/>
                    <a:pt x="14177" y="12218"/>
                    <a:pt x="10835" y="12218"/>
                  </a:cubicBezTo>
                  <a:cubicBezTo>
                    <a:pt x="9336" y="12218"/>
                    <a:pt x="8068" y="11757"/>
                    <a:pt x="6800" y="10835"/>
                  </a:cubicBezTo>
                  <a:close/>
                  <a:moveTo>
                    <a:pt x="5417" y="23052"/>
                  </a:moveTo>
                  <a:lnTo>
                    <a:pt x="14869" y="23052"/>
                  </a:lnTo>
                  <a:lnTo>
                    <a:pt x="14869" y="79875"/>
                  </a:lnTo>
                  <a:lnTo>
                    <a:pt x="5417" y="79875"/>
                  </a:lnTo>
                  <a:lnTo>
                    <a:pt x="5417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85" name="Freeform: Shape 884">
              <a:extLst>
                <a:ext uri="{FF2B5EF4-FFF2-40B4-BE49-F238E27FC236}">
                  <a16:creationId xmlns:a16="http://schemas.microsoft.com/office/drawing/2014/main" id="{56D50B37-CA26-CB35-CA61-C7F392B5E752}"/>
                </a:ext>
              </a:extLst>
            </p:cNvPr>
            <p:cNvSpPr/>
            <p:nvPr/>
          </p:nvSpPr>
          <p:spPr>
            <a:xfrm>
              <a:off x="5724989" y="5981328"/>
              <a:ext cx="33655" cy="75841"/>
            </a:xfrm>
            <a:custGeom>
              <a:avLst/>
              <a:gdLst>
                <a:gd name="connsiteX0" fmla="*/ 19479 w 33655"/>
                <a:gd name="connsiteY0" fmla="*/ 75842 h 75841"/>
                <a:gd name="connsiteX1" fmla="*/ 0 w 33655"/>
                <a:gd name="connsiteY1" fmla="*/ 55210 h 75841"/>
                <a:gd name="connsiteX2" fmla="*/ 0 w 33655"/>
                <a:gd name="connsiteY2" fmla="*/ 0 h 75841"/>
                <a:gd name="connsiteX3" fmla="*/ 9336 w 33655"/>
                <a:gd name="connsiteY3" fmla="*/ 0 h 75841"/>
                <a:gd name="connsiteX4" fmla="*/ 9336 w 33655"/>
                <a:gd name="connsiteY4" fmla="*/ 18096 h 75841"/>
                <a:gd name="connsiteX5" fmla="*/ 32849 w 33655"/>
                <a:gd name="connsiteY5" fmla="*/ 18096 h 75841"/>
                <a:gd name="connsiteX6" fmla="*/ 32849 w 33655"/>
                <a:gd name="connsiteY6" fmla="*/ 26741 h 75841"/>
                <a:gd name="connsiteX7" fmla="*/ 9336 w 33655"/>
                <a:gd name="connsiteY7" fmla="*/ 26741 h 75841"/>
                <a:gd name="connsiteX8" fmla="*/ 9336 w 33655"/>
                <a:gd name="connsiteY8" fmla="*/ 55901 h 75841"/>
                <a:gd name="connsiteX9" fmla="*/ 20401 w 33655"/>
                <a:gd name="connsiteY9" fmla="*/ 66966 h 75841"/>
                <a:gd name="connsiteX10" fmla="*/ 33656 w 33655"/>
                <a:gd name="connsiteY10" fmla="*/ 62817 h 75841"/>
                <a:gd name="connsiteX11" fmla="*/ 33656 w 33655"/>
                <a:gd name="connsiteY11" fmla="*/ 71922 h 75841"/>
                <a:gd name="connsiteX12" fmla="*/ 19479 w 33655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5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4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86" name="Freeform: Shape 885">
              <a:extLst>
                <a:ext uri="{FF2B5EF4-FFF2-40B4-BE49-F238E27FC236}">
                  <a16:creationId xmlns:a16="http://schemas.microsoft.com/office/drawing/2014/main" id="{457DEF7E-BDDD-E581-0FB9-D023C8234C11}"/>
                </a:ext>
              </a:extLst>
            </p:cNvPr>
            <p:cNvSpPr/>
            <p:nvPr/>
          </p:nvSpPr>
          <p:spPr>
            <a:xfrm>
              <a:off x="5768327" y="5976372"/>
              <a:ext cx="16828" cy="79875"/>
            </a:xfrm>
            <a:custGeom>
              <a:avLst/>
              <a:gdLst>
                <a:gd name="connsiteX0" fmla="*/ 0 w 16828"/>
                <a:gd name="connsiteY0" fmla="*/ 6224 h 79875"/>
                <a:gd name="connsiteX1" fmla="*/ 5994 w 16828"/>
                <a:gd name="connsiteY1" fmla="*/ 0 h 79875"/>
                <a:gd name="connsiteX2" fmla="*/ 10028 w 16828"/>
                <a:gd name="connsiteY2" fmla="*/ 1268 h 79875"/>
                <a:gd name="connsiteX3" fmla="*/ 16828 w 16828"/>
                <a:gd name="connsiteY3" fmla="*/ 6108 h 79875"/>
                <a:gd name="connsiteX4" fmla="*/ 10028 w 16828"/>
                <a:gd name="connsiteY4" fmla="*/ 10835 h 79875"/>
                <a:gd name="connsiteX5" fmla="*/ 5994 w 16828"/>
                <a:gd name="connsiteY5" fmla="*/ 12218 h 79875"/>
                <a:gd name="connsiteX6" fmla="*/ 0 w 16828"/>
                <a:gd name="connsiteY6" fmla="*/ 6224 h 79875"/>
                <a:gd name="connsiteX7" fmla="*/ 1960 w 16828"/>
                <a:gd name="connsiteY7" fmla="*/ 23052 h 79875"/>
                <a:gd name="connsiteX8" fmla="*/ 11411 w 16828"/>
                <a:gd name="connsiteY8" fmla="*/ 23052 h 79875"/>
                <a:gd name="connsiteX9" fmla="*/ 11411 w 16828"/>
                <a:gd name="connsiteY9" fmla="*/ 79875 h 79875"/>
                <a:gd name="connsiteX10" fmla="*/ 1960 w 16828"/>
                <a:gd name="connsiteY10" fmla="*/ 79875 h 79875"/>
                <a:gd name="connsiteX11" fmla="*/ 1960 w 16828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8" h="79875">
                  <a:moveTo>
                    <a:pt x="0" y="6224"/>
                  </a:moveTo>
                  <a:cubicBezTo>
                    <a:pt x="0" y="2766"/>
                    <a:pt x="2651" y="0"/>
                    <a:pt x="5994" y="0"/>
                  </a:cubicBezTo>
                  <a:cubicBezTo>
                    <a:pt x="7492" y="0"/>
                    <a:pt x="8760" y="345"/>
                    <a:pt x="10028" y="1268"/>
                  </a:cubicBezTo>
                  <a:lnTo>
                    <a:pt x="16828" y="6108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4" y="12218"/>
                  </a:cubicBezTo>
                  <a:cubicBezTo>
                    <a:pt x="2651" y="12218"/>
                    <a:pt x="0" y="9567"/>
                    <a:pt x="0" y="6224"/>
                  </a:cubicBezTo>
                  <a:close/>
                  <a:moveTo>
                    <a:pt x="1960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60" y="79875"/>
                  </a:lnTo>
                  <a:lnTo>
                    <a:pt x="1960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87" name="Freeform: Shape 886">
              <a:extLst>
                <a:ext uri="{FF2B5EF4-FFF2-40B4-BE49-F238E27FC236}">
                  <a16:creationId xmlns:a16="http://schemas.microsoft.com/office/drawing/2014/main" id="{22F1FCDF-381D-DED0-81D9-0326D84E55D4}"/>
                </a:ext>
              </a:extLst>
            </p:cNvPr>
            <p:cNvSpPr/>
            <p:nvPr/>
          </p:nvSpPr>
          <p:spPr>
            <a:xfrm>
              <a:off x="5798756" y="5998386"/>
              <a:ext cx="50944" cy="57860"/>
            </a:xfrm>
            <a:custGeom>
              <a:avLst/>
              <a:gdLst>
                <a:gd name="connsiteX0" fmla="*/ 9336 w 50944"/>
                <a:gd name="connsiteY0" fmla="*/ 57861 h 57860"/>
                <a:gd name="connsiteX1" fmla="*/ 0 w 50944"/>
                <a:gd name="connsiteY1" fmla="*/ 57861 h 57860"/>
                <a:gd name="connsiteX2" fmla="*/ 0 w 50944"/>
                <a:gd name="connsiteY2" fmla="*/ 1038 h 57860"/>
                <a:gd name="connsiteX3" fmla="*/ 9336 w 50944"/>
                <a:gd name="connsiteY3" fmla="*/ 1038 h 57860"/>
                <a:gd name="connsiteX4" fmla="*/ 9336 w 50944"/>
                <a:gd name="connsiteY4" fmla="*/ 11641 h 57860"/>
                <a:gd name="connsiteX5" fmla="*/ 29046 w 50944"/>
                <a:gd name="connsiteY5" fmla="*/ 0 h 57860"/>
                <a:gd name="connsiteX6" fmla="*/ 50945 w 50944"/>
                <a:gd name="connsiteY6" fmla="*/ 24435 h 57860"/>
                <a:gd name="connsiteX7" fmla="*/ 50945 w 50944"/>
                <a:gd name="connsiteY7" fmla="*/ 57861 h 57860"/>
                <a:gd name="connsiteX8" fmla="*/ 41494 w 50944"/>
                <a:gd name="connsiteY8" fmla="*/ 57861 h 57860"/>
                <a:gd name="connsiteX9" fmla="*/ 41494 w 50944"/>
                <a:gd name="connsiteY9" fmla="*/ 26049 h 57860"/>
                <a:gd name="connsiteX10" fmla="*/ 26741 w 50944"/>
                <a:gd name="connsiteY10" fmla="*/ 9106 h 57860"/>
                <a:gd name="connsiteX11" fmla="*/ 9336 w 50944"/>
                <a:gd name="connsiteY11" fmla="*/ 29391 h 57860"/>
                <a:gd name="connsiteX12" fmla="*/ 9336 w 50944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4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1" y="9106"/>
                  </a:cubicBezTo>
                  <a:cubicBezTo>
                    <a:pt x="16252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88" name="Freeform: Shape 887">
              <a:extLst>
                <a:ext uri="{FF2B5EF4-FFF2-40B4-BE49-F238E27FC236}">
                  <a16:creationId xmlns:a16="http://schemas.microsoft.com/office/drawing/2014/main" id="{E64AC0D2-C904-BAE4-1A94-A2B4D1B9D3CC}"/>
                </a:ext>
              </a:extLst>
            </p:cNvPr>
            <p:cNvSpPr/>
            <p:nvPr/>
          </p:nvSpPr>
          <p:spPr>
            <a:xfrm>
              <a:off x="5862840" y="5998386"/>
              <a:ext cx="58782" cy="87598"/>
            </a:xfrm>
            <a:custGeom>
              <a:avLst/>
              <a:gdLst>
                <a:gd name="connsiteX0" fmla="*/ 28815 w 58782"/>
                <a:gd name="connsiteY0" fmla="*/ 87598 h 87598"/>
                <a:gd name="connsiteX1" fmla="*/ 5993 w 58782"/>
                <a:gd name="connsiteY1" fmla="*/ 80337 h 87598"/>
                <a:gd name="connsiteX2" fmla="*/ 5993 w 58782"/>
                <a:gd name="connsiteY2" fmla="*/ 69963 h 87598"/>
                <a:gd name="connsiteX3" fmla="*/ 28815 w 58782"/>
                <a:gd name="connsiteY3" fmla="*/ 78723 h 87598"/>
                <a:gd name="connsiteX4" fmla="*/ 49331 w 58782"/>
                <a:gd name="connsiteY4" fmla="*/ 59013 h 87598"/>
                <a:gd name="connsiteX5" fmla="*/ 49331 w 58782"/>
                <a:gd name="connsiteY5" fmla="*/ 47257 h 87598"/>
                <a:gd name="connsiteX6" fmla="*/ 28585 w 58782"/>
                <a:gd name="connsiteY6" fmla="*/ 58783 h 87598"/>
                <a:gd name="connsiteX7" fmla="*/ 0 w 58782"/>
                <a:gd name="connsiteY7" fmla="*/ 29737 h 87598"/>
                <a:gd name="connsiteX8" fmla="*/ 28585 w 58782"/>
                <a:gd name="connsiteY8" fmla="*/ 0 h 87598"/>
                <a:gd name="connsiteX9" fmla="*/ 49331 w 58782"/>
                <a:gd name="connsiteY9" fmla="*/ 11872 h 87598"/>
                <a:gd name="connsiteX10" fmla="*/ 49331 w 58782"/>
                <a:gd name="connsiteY10" fmla="*/ 1038 h 87598"/>
                <a:gd name="connsiteX11" fmla="*/ 58783 w 58782"/>
                <a:gd name="connsiteY11" fmla="*/ 1038 h 87598"/>
                <a:gd name="connsiteX12" fmla="*/ 58783 w 58782"/>
                <a:gd name="connsiteY12" fmla="*/ 58322 h 87598"/>
                <a:gd name="connsiteX13" fmla="*/ 28815 w 58782"/>
                <a:gd name="connsiteY13" fmla="*/ 87598 h 87598"/>
                <a:gd name="connsiteX14" fmla="*/ 29391 w 58782"/>
                <a:gd name="connsiteY14" fmla="*/ 8875 h 87598"/>
                <a:gd name="connsiteX15" fmla="*/ 9682 w 58782"/>
                <a:gd name="connsiteY15" fmla="*/ 29622 h 87598"/>
                <a:gd name="connsiteX16" fmla="*/ 29391 w 58782"/>
                <a:gd name="connsiteY16" fmla="*/ 50023 h 87598"/>
                <a:gd name="connsiteX17" fmla="*/ 49331 w 58782"/>
                <a:gd name="connsiteY17" fmla="*/ 29622 h 87598"/>
                <a:gd name="connsiteX18" fmla="*/ 29391 w 58782"/>
                <a:gd name="connsiteY18" fmla="*/ 8875 h 875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8782" h="87598">
                  <a:moveTo>
                    <a:pt x="28815" y="87598"/>
                  </a:moveTo>
                  <a:cubicBezTo>
                    <a:pt x="20516" y="87598"/>
                    <a:pt x="12679" y="85178"/>
                    <a:pt x="5993" y="80337"/>
                  </a:cubicBezTo>
                  <a:lnTo>
                    <a:pt x="5993" y="69963"/>
                  </a:lnTo>
                  <a:cubicBezTo>
                    <a:pt x="12448" y="75957"/>
                    <a:pt x="21208" y="78723"/>
                    <a:pt x="28815" y="78723"/>
                  </a:cubicBezTo>
                  <a:cubicBezTo>
                    <a:pt x="42185" y="78723"/>
                    <a:pt x="49331" y="71808"/>
                    <a:pt x="49331" y="59013"/>
                  </a:cubicBezTo>
                  <a:lnTo>
                    <a:pt x="49331" y="47257"/>
                  </a:lnTo>
                  <a:cubicBezTo>
                    <a:pt x="45067" y="54403"/>
                    <a:pt x="37575" y="58783"/>
                    <a:pt x="28585" y="58783"/>
                  </a:cubicBezTo>
                  <a:cubicBezTo>
                    <a:pt x="11987" y="58783"/>
                    <a:pt x="0" y="46566"/>
                    <a:pt x="0" y="29737"/>
                  </a:cubicBezTo>
                  <a:cubicBezTo>
                    <a:pt x="0" y="12909"/>
                    <a:pt x="11987" y="0"/>
                    <a:pt x="28585" y="0"/>
                  </a:cubicBezTo>
                  <a:cubicBezTo>
                    <a:pt x="37575" y="0"/>
                    <a:pt x="45067" y="4611"/>
                    <a:pt x="49331" y="11872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8322"/>
                  </a:lnTo>
                  <a:cubicBezTo>
                    <a:pt x="58783" y="77109"/>
                    <a:pt x="47833" y="87598"/>
                    <a:pt x="28815" y="87598"/>
                  </a:cubicBezTo>
                  <a:close/>
                  <a:moveTo>
                    <a:pt x="29391" y="8875"/>
                  </a:moveTo>
                  <a:cubicBezTo>
                    <a:pt x="17981" y="8875"/>
                    <a:pt x="9682" y="17635"/>
                    <a:pt x="9682" y="29622"/>
                  </a:cubicBezTo>
                  <a:cubicBezTo>
                    <a:pt x="9682" y="41610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2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89" name="Freeform: Shape 888">
              <a:extLst>
                <a:ext uri="{FF2B5EF4-FFF2-40B4-BE49-F238E27FC236}">
                  <a16:creationId xmlns:a16="http://schemas.microsoft.com/office/drawing/2014/main" id="{42931C5C-08BE-7545-62AD-90929577D25D}"/>
                </a:ext>
              </a:extLst>
            </p:cNvPr>
            <p:cNvSpPr/>
            <p:nvPr/>
          </p:nvSpPr>
          <p:spPr>
            <a:xfrm>
              <a:off x="3795989" y="6136699"/>
              <a:ext cx="86791" cy="57860"/>
            </a:xfrm>
            <a:custGeom>
              <a:avLst/>
              <a:gdLst>
                <a:gd name="connsiteX0" fmla="*/ 9336 w 86791"/>
                <a:gd name="connsiteY0" fmla="*/ 57861 h 57860"/>
                <a:gd name="connsiteX1" fmla="*/ 0 w 86791"/>
                <a:gd name="connsiteY1" fmla="*/ 57861 h 57860"/>
                <a:gd name="connsiteX2" fmla="*/ 0 w 86791"/>
                <a:gd name="connsiteY2" fmla="*/ 1038 h 57860"/>
                <a:gd name="connsiteX3" fmla="*/ 9336 w 86791"/>
                <a:gd name="connsiteY3" fmla="*/ 1038 h 57860"/>
                <a:gd name="connsiteX4" fmla="*/ 9336 w 86791"/>
                <a:gd name="connsiteY4" fmla="*/ 11296 h 57860"/>
                <a:gd name="connsiteX5" fmla="*/ 28008 w 86791"/>
                <a:gd name="connsiteY5" fmla="*/ 0 h 57860"/>
                <a:gd name="connsiteX6" fmla="*/ 45643 w 86791"/>
                <a:gd name="connsiteY6" fmla="*/ 12448 h 57860"/>
                <a:gd name="connsiteX7" fmla="*/ 65814 w 86791"/>
                <a:gd name="connsiteY7" fmla="*/ 0 h 57860"/>
                <a:gd name="connsiteX8" fmla="*/ 86791 w 86791"/>
                <a:gd name="connsiteY8" fmla="*/ 24435 h 57860"/>
                <a:gd name="connsiteX9" fmla="*/ 86791 w 86791"/>
                <a:gd name="connsiteY9" fmla="*/ 57861 h 57860"/>
                <a:gd name="connsiteX10" fmla="*/ 77455 w 86791"/>
                <a:gd name="connsiteY10" fmla="*/ 57861 h 57860"/>
                <a:gd name="connsiteX11" fmla="*/ 77455 w 86791"/>
                <a:gd name="connsiteY11" fmla="*/ 26049 h 57860"/>
                <a:gd name="connsiteX12" fmla="*/ 63970 w 86791"/>
                <a:gd name="connsiteY12" fmla="*/ 9106 h 57860"/>
                <a:gd name="connsiteX13" fmla="*/ 48064 w 86791"/>
                <a:gd name="connsiteY13" fmla="*/ 28585 h 57860"/>
                <a:gd name="connsiteX14" fmla="*/ 48064 w 86791"/>
                <a:gd name="connsiteY14" fmla="*/ 57861 h 57860"/>
                <a:gd name="connsiteX15" fmla="*/ 38728 w 86791"/>
                <a:gd name="connsiteY15" fmla="*/ 57861 h 57860"/>
                <a:gd name="connsiteX16" fmla="*/ 38728 w 86791"/>
                <a:gd name="connsiteY16" fmla="*/ 26049 h 57860"/>
                <a:gd name="connsiteX17" fmla="*/ 25242 w 86791"/>
                <a:gd name="connsiteY17" fmla="*/ 9106 h 57860"/>
                <a:gd name="connsiteX18" fmla="*/ 9336 w 86791"/>
                <a:gd name="connsiteY18" fmla="*/ 29391 h 57860"/>
                <a:gd name="connsiteX19" fmla="*/ 9336 w 86791"/>
                <a:gd name="connsiteY19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86791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296"/>
                  </a:lnTo>
                  <a:cubicBezTo>
                    <a:pt x="13140" y="4380"/>
                    <a:pt x="19825" y="0"/>
                    <a:pt x="28008" y="0"/>
                  </a:cubicBezTo>
                  <a:cubicBezTo>
                    <a:pt x="36884" y="0"/>
                    <a:pt x="42762" y="4841"/>
                    <a:pt x="45643" y="12448"/>
                  </a:cubicBezTo>
                  <a:cubicBezTo>
                    <a:pt x="49331" y="4956"/>
                    <a:pt x="56708" y="0"/>
                    <a:pt x="65814" y="0"/>
                  </a:cubicBezTo>
                  <a:cubicBezTo>
                    <a:pt x="79530" y="0"/>
                    <a:pt x="86791" y="10374"/>
                    <a:pt x="86791" y="24435"/>
                  </a:cubicBezTo>
                  <a:lnTo>
                    <a:pt x="86791" y="57861"/>
                  </a:lnTo>
                  <a:lnTo>
                    <a:pt x="77455" y="57861"/>
                  </a:lnTo>
                  <a:lnTo>
                    <a:pt x="77455" y="26049"/>
                  </a:lnTo>
                  <a:cubicBezTo>
                    <a:pt x="77455" y="14984"/>
                    <a:pt x="73075" y="9106"/>
                    <a:pt x="63970" y="9106"/>
                  </a:cubicBezTo>
                  <a:cubicBezTo>
                    <a:pt x="54403" y="9106"/>
                    <a:pt x="48064" y="17751"/>
                    <a:pt x="48064" y="28585"/>
                  </a:cubicBezTo>
                  <a:lnTo>
                    <a:pt x="48064" y="57861"/>
                  </a:lnTo>
                  <a:lnTo>
                    <a:pt x="38728" y="57861"/>
                  </a:lnTo>
                  <a:lnTo>
                    <a:pt x="38728" y="26049"/>
                  </a:lnTo>
                  <a:cubicBezTo>
                    <a:pt x="38728" y="14984"/>
                    <a:pt x="34348" y="9106"/>
                    <a:pt x="25242" y="9106"/>
                  </a:cubicBezTo>
                  <a:cubicBezTo>
                    <a:pt x="15676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90" name="Freeform: Shape 889">
              <a:extLst>
                <a:ext uri="{FF2B5EF4-FFF2-40B4-BE49-F238E27FC236}">
                  <a16:creationId xmlns:a16="http://schemas.microsoft.com/office/drawing/2014/main" id="{EA23C6FD-3FEE-B3AD-B86D-FCF4D80CA054}"/>
                </a:ext>
              </a:extLst>
            </p:cNvPr>
            <p:cNvSpPr/>
            <p:nvPr/>
          </p:nvSpPr>
          <p:spPr>
            <a:xfrm>
              <a:off x="3895920" y="6136699"/>
              <a:ext cx="58782" cy="58783"/>
            </a:xfrm>
            <a:custGeom>
              <a:avLst/>
              <a:gdLst>
                <a:gd name="connsiteX0" fmla="*/ 49331 w 58782"/>
                <a:gd name="connsiteY0" fmla="*/ 47257 h 58783"/>
                <a:gd name="connsiteX1" fmla="*/ 28584 w 58782"/>
                <a:gd name="connsiteY1" fmla="*/ 58783 h 58783"/>
                <a:gd name="connsiteX2" fmla="*/ 0 w 58782"/>
                <a:gd name="connsiteY2" fmla="*/ 29737 h 58783"/>
                <a:gd name="connsiteX3" fmla="*/ 28584 w 58782"/>
                <a:gd name="connsiteY3" fmla="*/ 0 h 58783"/>
                <a:gd name="connsiteX4" fmla="*/ 49331 w 58782"/>
                <a:gd name="connsiteY4" fmla="*/ 11757 h 58783"/>
                <a:gd name="connsiteX5" fmla="*/ 49331 w 58782"/>
                <a:gd name="connsiteY5" fmla="*/ 1038 h 58783"/>
                <a:gd name="connsiteX6" fmla="*/ 58783 w 58782"/>
                <a:gd name="connsiteY6" fmla="*/ 1038 h 58783"/>
                <a:gd name="connsiteX7" fmla="*/ 58783 w 58782"/>
                <a:gd name="connsiteY7" fmla="*/ 57861 h 58783"/>
                <a:gd name="connsiteX8" fmla="*/ 49331 w 58782"/>
                <a:gd name="connsiteY8" fmla="*/ 57861 h 58783"/>
                <a:gd name="connsiteX9" fmla="*/ 49331 w 58782"/>
                <a:gd name="connsiteY9" fmla="*/ 47257 h 58783"/>
                <a:gd name="connsiteX10" fmla="*/ 9682 w 58782"/>
                <a:gd name="connsiteY10" fmla="*/ 29622 h 58783"/>
                <a:gd name="connsiteX11" fmla="*/ 29391 w 58782"/>
                <a:gd name="connsiteY11" fmla="*/ 50023 h 58783"/>
                <a:gd name="connsiteX12" fmla="*/ 49331 w 58782"/>
                <a:gd name="connsiteY12" fmla="*/ 29622 h 58783"/>
                <a:gd name="connsiteX13" fmla="*/ 29391 w 58782"/>
                <a:gd name="connsiteY13" fmla="*/ 8875 h 58783"/>
                <a:gd name="connsiteX14" fmla="*/ 9682 w 58782"/>
                <a:gd name="connsiteY14" fmla="*/ 29622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3">
                  <a:moveTo>
                    <a:pt x="49331" y="47257"/>
                  </a:moveTo>
                  <a:cubicBezTo>
                    <a:pt x="45067" y="54403"/>
                    <a:pt x="37575" y="58783"/>
                    <a:pt x="28584" y="58783"/>
                  </a:cubicBezTo>
                  <a:cubicBezTo>
                    <a:pt x="11872" y="58783"/>
                    <a:pt x="0" y="46566"/>
                    <a:pt x="0" y="29737"/>
                  </a:cubicBezTo>
                  <a:cubicBezTo>
                    <a:pt x="0" y="12909"/>
                    <a:pt x="11872" y="0"/>
                    <a:pt x="28584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91" name="Freeform: Shape 890">
              <a:extLst>
                <a:ext uri="{FF2B5EF4-FFF2-40B4-BE49-F238E27FC236}">
                  <a16:creationId xmlns:a16="http://schemas.microsoft.com/office/drawing/2014/main" id="{442F1A12-4595-6631-488F-126162638242}"/>
                </a:ext>
              </a:extLst>
            </p:cNvPr>
            <p:cNvSpPr/>
            <p:nvPr/>
          </p:nvSpPr>
          <p:spPr>
            <a:xfrm>
              <a:off x="3973836" y="6108115"/>
              <a:ext cx="9336" cy="86445"/>
            </a:xfrm>
            <a:custGeom>
              <a:avLst/>
              <a:gdLst>
                <a:gd name="connsiteX0" fmla="*/ 0 w 9336"/>
                <a:gd name="connsiteY0" fmla="*/ 0 h 86445"/>
                <a:gd name="connsiteX1" fmla="*/ 9336 w 9336"/>
                <a:gd name="connsiteY1" fmla="*/ 0 h 86445"/>
                <a:gd name="connsiteX2" fmla="*/ 9336 w 9336"/>
                <a:gd name="connsiteY2" fmla="*/ 86445 h 86445"/>
                <a:gd name="connsiteX3" fmla="*/ 0 w 9336"/>
                <a:gd name="connsiteY3" fmla="*/ 86445 h 86445"/>
                <a:gd name="connsiteX4" fmla="*/ 0 w 9336"/>
                <a:gd name="connsiteY4" fmla="*/ 0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" h="86445">
                  <a:moveTo>
                    <a:pt x="0" y="0"/>
                  </a:moveTo>
                  <a:lnTo>
                    <a:pt x="9336" y="0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92" name="Freeform: Shape 891">
              <a:extLst>
                <a:ext uri="{FF2B5EF4-FFF2-40B4-BE49-F238E27FC236}">
                  <a16:creationId xmlns:a16="http://schemas.microsoft.com/office/drawing/2014/main" id="{CB0DCB9A-D4FA-11D6-A362-1A3333DC7FB5}"/>
                </a:ext>
              </a:extLst>
            </p:cNvPr>
            <p:cNvSpPr/>
            <p:nvPr/>
          </p:nvSpPr>
          <p:spPr>
            <a:xfrm>
              <a:off x="4000231" y="6114685"/>
              <a:ext cx="16827" cy="79875"/>
            </a:xfrm>
            <a:custGeom>
              <a:avLst/>
              <a:gdLst>
                <a:gd name="connsiteX0" fmla="*/ 0 w 16827"/>
                <a:gd name="connsiteY0" fmla="*/ 6224 h 79875"/>
                <a:gd name="connsiteX1" fmla="*/ 5993 w 16827"/>
                <a:gd name="connsiteY1" fmla="*/ 0 h 79875"/>
                <a:gd name="connsiteX2" fmla="*/ 10028 w 16827"/>
                <a:gd name="connsiteY2" fmla="*/ 1268 h 79875"/>
                <a:gd name="connsiteX3" fmla="*/ 16828 w 16827"/>
                <a:gd name="connsiteY3" fmla="*/ 6108 h 79875"/>
                <a:gd name="connsiteX4" fmla="*/ 10028 w 16827"/>
                <a:gd name="connsiteY4" fmla="*/ 10835 h 79875"/>
                <a:gd name="connsiteX5" fmla="*/ 5993 w 16827"/>
                <a:gd name="connsiteY5" fmla="*/ 12218 h 79875"/>
                <a:gd name="connsiteX6" fmla="*/ 0 w 16827"/>
                <a:gd name="connsiteY6" fmla="*/ 6224 h 79875"/>
                <a:gd name="connsiteX7" fmla="*/ 1960 w 16827"/>
                <a:gd name="connsiteY7" fmla="*/ 23052 h 79875"/>
                <a:gd name="connsiteX8" fmla="*/ 11411 w 16827"/>
                <a:gd name="connsiteY8" fmla="*/ 23052 h 79875"/>
                <a:gd name="connsiteX9" fmla="*/ 11411 w 16827"/>
                <a:gd name="connsiteY9" fmla="*/ 79875 h 79875"/>
                <a:gd name="connsiteX10" fmla="*/ 1960 w 16827"/>
                <a:gd name="connsiteY10" fmla="*/ 79875 h 79875"/>
                <a:gd name="connsiteX11" fmla="*/ 1960 w 16827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7" h="79875">
                  <a:moveTo>
                    <a:pt x="0" y="6224"/>
                  </a:moveTo>
                  <a:cubicBezTo>
                    <a:pt x="0" y="2766"/>
                    <a:pt x="2651" y="0"/>
                    <a:pt x="5993" y="0"/>
                  </a:cubicBezTo>
                  <a:cubicBezTo>
                    <a:pt x="7492" y="0"/>
                    <a:pt x="8760" y="345"/>
                    <a:pt x="10028" y="1268"/>
                  </a:cubicBezTo>
                  <a:lnTo>
                    <a:pt x="16828" y="6108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3" y="12218"/>
                  </a:cubicBezTo>
                  <a:cubicBezTo>
                    <a:pt x="2651" y="12218"/>
                    <a:pt x="0" y="9567"/>
                    <a:pt x="0" y="6224"/>
                  </a:cubicBezTo>
                  <a:close/>
                  <a:moveTo>
                    <a:pt x="1960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60" y="79875"/>
                  </a:lnTo>
                  <a:lnTo>
                    <a:pt x="1960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93" name="Freeform: Shape 892">
              <a:extLst>
                <a:ext uri="{FF2B5EF4-FFF2-40B4-BE49-F238E27FC236}">
                  <a16:creationId xmlns:a16="http://schemas.microsoft.com/office/drawing/2014/main" id="{3AD2B957-577A-9F8B-79F9-54D928B77BDB}"/>
                </a:ext>
              </a:extLst>
            </p:cNvPr>
            <p:cNvSpPr/>
            <p:nvPr/>
          </p:nvSpPr>
          <p:spPr>
            <a:xfrm>
              <a:off x="4026280" y="6136699"/>
              <a:ext cx="48524" cy="58783"/>
            </a:xfrm>
            <a:custGeom>
              <a:avLst/>
              <a:gdLst>
                <a:gd name="connsiteX0" fmla="*/ 30429 w 48524"/>
                <a:gd name="connsiteY0" fmla="*/ 50023 h 58783"/>
                <a:gd name="connsiteX1" fmla="*/ 48525 w 48524"/>
                <a:gd name="connsiteY1" fmla="*/ 43914 h 58783"/>
                <a:gd name="connsiteX2" fmla="*/ 48525 w 48524"/>
                <a:gd name="connsiteY2" fmla="*/ 53481 h 58783"/>
                <a:gd name="connsiteX3" fmla="*/ 29622 w 48524"/>
                <a:gd name="connsiteY3" fmla="*/ 58783 h 58783"/>
                <a:gd name="connsiteX4" fmla="*/ 0 w 48524"/>
                <a:gd name="connsiteY4" fmla="*/ 29391 h 58783"/>
                <a:gd name="connsiteX5" fmla="*/ 29737 w 48524"/>
                <a:gd name="connsiteY5" fmla="*/ 0 h 58783"/>
                <a:gd name="connsiteX6" fmla="*/ 47948 w 48524"/>
                <a:gd name="connsiteY6" fmla="*/ 5763 h 58783"/>
                <a:gd name="connsiteX7" fmla="*/ 47948 w 48524"/>
                <a:gd name="connsiteY7" fmla="*/ 16137 h 58783"/>
                <a:gd name="connsiteX8" fmla="*/ 30314 w 48524"/>
                <a:gd name="connsiteY8" fmla="*/ 8875 h 58783"/>
                <a:gd name="connsiteX9" fmla="*/ 9682 w 48524"/>
                <a:gd name="connsiteY9" fmla="*/ 29391 h 58783"/>
                <a:gd name="connsiteX10" fmla="*/ 30429 w 48524"/>
                <a:gd name="connsiteY10" fmla="*/ 5002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3">
                  <a:moveTo>
                    <a:pt x="30429" y="50023"/>
                  </a:moveTo>
                  <a:cubicBezTo>
                    <a:pt x="37344" y="50023"/>
                    <a:pt x="43568" y="48179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60"/>
                    <a:pt x="47948" y="5763"/>
                  </a:cubicBezTo>
                  <a:lnTo>
                    <a:pt x="47948" y="16137"/>
                  </a:lnTo>
                  <a:cubicBezTo>
                    <a:pt x="43453" y="11411"/>
                    <a:pt x="37344" y="8875"/>
                    <a:pt x="30314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94" name="Freeform: Shape 893">
              <a:extLst>
                <a:ext uri="{FF2B5EF4-FFF2-40B4-BE49-F238E27FC236}">
                  <a16:creationId xmlns:a16="http://schemas.microsoft.com/office/drawing/2014/main" id="{7BA0095A-F0F4-473C-B437-720033DD6B82}"/>
                </a:ext>
              </a:extLst>
            </p:cNvPr>
            <p:cNvSpPr/>
            <p:nvPr/>
          </p:nvSpPr>
          <p:spPr>
            <a:xfrm>
              <a:off x="4084256" y="6114685"/>
              <a:ext cx="16943" cy="79875"/>
            </a:xfrm>
            <a:custGeom>
              <a:avLst/>
              <a:gdLst>
                <a:gd name="connsiteX0" fmla="*/ 6800 w 16943"/>
                <a:gd name="connsiteY0" fmla="*/ 10835 h 79875"/>
                <a:gd name="connsiteX1" fmla="*/ 0 w 16943"/>
                <a:gd name="connsiteY1" fmla="*/ 6108 h 79875"/>
                <a:gd name="connsiteX2" fmla="*/ 6800 w 16943"/>
                <a:gd name="connsiteY2" fmla="*/ 1268 h 79875"/>
                <a:gd name="connsiteX3" fmla="*/ 10835 w 16943"/>
                <a:gd name="connsiteY3" fmla="*/ 0 h 79875"/>
                <a:gd name="connsiteX4" fmla="*/ 16943 w 16943"/>
                <a:gd name="connsiteY4" fmla="*/ 6224 h 79875"/>
                <a:gd name="connsiteX5" fmla="*/ 10835 w 16943"/>
                <a:gd name="connsiteY5" fmla="*/ 12218 h 79875"/>
                <a:gd name="connsiteX6" fmla="*/ 6800 w 16943"/>
                <a:gd name="connsiteY6" fmla="*/ 10835 h 79875"/>
                <a:gd name="connsiteX7" fmla="*/ 5417 w 16943"/>
                <a:gd name="connsiteY7" fmla="*/ 23052 h 79875"/>
                <a:gd name="connsiteX8" fmla="*/ 14869 w 16943"/>
                <a:gd name="connsiteY8" fmla="*/ 23052 h 79875"/>
                <a:gd name="connsiteX9" fmla="*/ 14869 w 16943"/>
                <a:gd name="connsiteY9" fmla="*/ 79875 h 79875"/>
                <a:gd name="connsiteX10" fmla="*/ 5417 w 16943"/>
                <a:gd name="connsiteY10" fmla="*/ 79875 h 79875"/>
                <a:gd name="connsiteX11" fmla="*/ 5417 w 16943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943" h="79875">
                  <a:moveTo>
                    <a:pt x="6800" y="10835"/>
                  </a:moveTo>
                  <a:lnTo>
                    <a:pt x="0" y="6108"/>
                  </a:lnTo>
                  <a:lnTo>
                    <a:pt x="6800" y="1268"/>
                  </a:lnTo>
                  <a:cubicBezTo>
                    <a:pt x="8068" y="345"/>
                    <a:pt x="9336" y="0"/>
                    <a:pt x="10835" y="0"/>
                  </a:cubicBezTo>
                  <a:cubicBezTo>
                    <a:pt x="14177" y="0"/>
                    <a:pt x="16943" y="2766"/>
                    <a:pt x="16943" y="6224"/>
                  </a:cubicBezTo>
                  <a:cubicBezTo>
                    <a:pt x="16943" y="9681"/>
                    <a:pt x="14177" y="12218"/>
                    <a:pt x="10835" y="12218"/>
                  </a:cubicBezTo>
                  <a:cubicBezTo>
                    <a:pt x="9336" y="12218"/>
                    <a:pt x="8068" y="11757"/>
                    <a:pt x="6800" y="10835"/>
                  </a:cubicBezTo>
                  <a:close/>
                  <a:moveTo>
                    <a:pt x="5417" y="23052"/>
                  </a:moveTo>
                  <a:lnTo>
                    <a:pt x="14869" y="23052"/>
                  </a:lnTo>
                  <a:lnTo>
                    <a:pt x="14869" y="79875"/>
                  </a:lnTo>
                  <a:lnTo>
                    <a:pt x="5417" y="79875"/>
                  </a:lnTo>
                  <a:lnTo>
                    <a:pt x="5417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95" name="Freeform: Shape 894">
              <a:extLst>
                <a:ext uri="{FF2B5EF4-FFF2-40B4-BE49-F238E27FC236}">
                  <a16:creationId xmlns:a16="http://schemas.microsoft.com/office/drawing/2014/main" id="{EBCFDFED-56EB-0F89-7ADE-4EC3CFF09AB8}"/>
                </a:ext>
              </a:extLst>
            </p:cNvPr>
            <p:cNvSpPr/>
            <p:nvPr/>
          </p:nvSpPr>
          <p:spPr>
            <a:xfrm>
              <a:off x="4113762" y="6136699"/>
              <a:ext cx="59128" cy="58783"/>
            </a:xfrm>
            <a:custGeom>
              <a:avLst/>
              <a:gdLst>
                <a:gd name="connsiteX0" fmla="*/ 0 w 59128"/>
                <a:gd name="connsiteY0" fmla="*/ 29277 h 58783"/>
                <a:gd name="connsiteX1" fmla="*/ 29852 w 59128"/>
                <a:gd name="connsiteY1" fmla="*/ 0 h 58783"/>
                <a:gd name="connsiteX2" fmla="*/ 59129 w 59128"/>
                <a:gd name="connsiteY2" fmla="*/ 29277 h 58783"/>
                <a:gd name="connsiteX3" fmla="*/ 29852 w 59128"/>
                <a:gd name="connsiteY3" fmla="*/ 58783 h 58783"/>
                <a:gd name="connsiteX4" fmla="*/ 0 w 59128"/>
                <a:gd name="connsiteY4" fmla="*/ 29277 h 58783"/>
                <a:gd name="connsiteX5" fmla="*/ 29737 w 59128"/>
                <a:gd name="connsiteY5" fmla="*/ 8875 h 58783"/>
                <a:gd name="connsiteX6" fmla="*/ 9682 w 59128"/>
                <a:gd name="connsiteY6" fmla="*/ 29391 h 58783"/>
                <a:gd name="connsiteX7" fmla="*/ 29737 w 59128"/>
                <a:gd name="connsiteY7" fmla="*/ 50023 h 58783"/>
                <a:gd name="connsiteX8" fmla="*/ 49447 w 59128"/>
                <a:gd name="connsiteY8" fmla="*/ 29391 h 58783"/>
                <a:gd name="connsiteX9" fmla="*/ 29737 w 59128"/>
                <a:gd name="connsiteY9" fmla="*/ 8875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3">
                  <a:moveTo>
                    <a:pt x="0" y="29277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9" y="12333"/>
                    <a:pt x="59129" y="29277"/>
                  </a:cubicBezTo>
                  <a:cubicBezTo>
                    <a:pt x="59129" y="46220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7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20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9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96" name="Freeform: Shape 895">
              <a:extLst>
                <a:ext uri="{FF2B5EF4-FFF2-40B4-BE49-F238E27FC236}">
                  <a16:creationId xmlns:a16="http://schemas.microsoft.com/office/drawing/2014/main" id="{0BDA721B-0788-CA8C-3EDC-6D4A056C8CB9}"/>
                </a:ext>
              </a:extLst>
            </p:cNvPr>
            <p:cNvSpPr/>
            <p:nvPr/>
          </p:nvSpPr>
          <p:spPr>
            <a:xfrm>
              <a:off x="4185454" y="6137737"/>
              <a:ext cx="50138" cy="57745"/>
            </a:xfrm>
            <a:custGeom>
              <a:avLst/>
              <a:gdLst>
                <a:gd name="connsiteX0" fmla="*/ 40802 w 50138"/>
                <a:gd name="connsiteY0" fmla="*/ 0 h 57745"/>
                <a:gd name="connsiteX1" fmla="*/ 50138 w 50138"/>
                <a:gd name="connsiteY1" fmla="*/ 0 h 57745"/>
                <a:gd name="connsiteX2" fmla="*/ 50138 w 50138"/>
                <a:gd name="connsiteY2" fmla="*/ 31812 h 57745"/>
                <a:gd name="connsiteX3" fmla="*/ 25127 w 50138"/>
                <a:gd name="connsiteY3" fmla="*/ 57746 h 57745"/>
                <a:gd name="connsiteX4" fmla="*/ 0 w 50138"/>
                <a:gd name="connsiteY4" fmla="*/ 31812 h 57745"/>
                <a:gd name="connsiteX5" fmla="*/ 0 w 50138"/>
                <a:gd name="connsiteY5" fmla="*/ 0 h 57745"/>
                <a:gd name="connsiteX6" fmla="*/ 9336 w 50138"/>
                <a:gd name="connsiteY6" fmla="*/ 0 h 57745"/>
                <a:gd name="connsiteX7" fmla="*/ 9336 w 50138"/>
                <a:gd name="connsiteY7" fmla="*/ 32734 h 57745"/>
                <a:gd name="connsiteX8" fmla="*/ 25127 w 50138"/>
                <a:gd name="connsiteY8" fmla="*/ 48986 h 57745"/>
                <a:gd name="connsiteX9" fmla="*/ 40802 w 50138"/>
                <a:gd name="connsiteY9" fmla="*/ 32734 h 57745"/>
                <a:gd name="connsiteX10" fmla="*/ 40802 w 50138"/>
                <a:gd name="connsiteY10" fmla="*/ 0 h 57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0138" h="57745">
                  <a:moveTo>
                    <a:pt x="40802" y="0"/>
                  </a:moveTo>
                  <a:lnTo>
                    <a:pt x="50138" y="0"/>
                  </a:lnTo>
                  <a:lnTo>
                    <a:pt x="50138" y="31812"/>
                  </a:lnTo>
                  <a:cubicBezTo>
                    <a:pt x="50138" y="47948"/>
                    <a:pt x="40341" y="57746"/>
                    <a:pt x="25127" y="57746"/>
                  </a:cubicBezTo>
                  <a:cubicBezTo>
                    <a:pt x="9912" y="57746"/>
                    <a:pt x="0" y="47948"/>
                    <a:pt x="0" y="31812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32734"/>
                  </a:lnTo>
                  <a:cubicBezTo>
                    <a:pt x="9336" y="43568"/>
                    <a:pt x="15791" y="48986"/>
                    <a:pt x="25127" y="48986"/>
                  </a:cubicBezTo>
                  <a:cubicBezTo>
                    <a:pt x="34463" y="48986"/>
                    <a:pt x="40802" y="43568"/>
                    <a:pt x="40802" y="32734"/>
                  </a:cubicBezTo>
                  <a:lnTo>
                    <a:pt x="40802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97" name="Freeform: Shape 896">
              <a:extLst>
                <a:ext uri="{FF2B5EF4-FFF2-40B4-BE49-F238E27FC236}">
                  <a16:creationId xmlns:a16="http://schemas.microsoft.com/office/drawing/2014/main" id="{0448A7EE-47DC-9B4A-F5AF-D37C0F49CDDD}"/>
                </a:ext>
              </a:extLst>
            </p:cNvPr>
            <p:cNvSpPr/>
            <p:nvPr/>
          </p:nvSpPr>
          <p:spPr>
            <a:xfrm>
              <a:off x="4248963" y="6136699"/>
              <a:ext cx="40341" cy="58783"/>
            </a:xfrm>
            <a:custGeom>
              <a:avLst/>
              <a:gdLst>
                <a:gd name="connsiteX0" fmla="*/ 19479 w 40341"/>
                <a:gd name="connsiteY0" fmla="*/ 51176 h 58783"/>
                <a:gd name="connsiteX1" fmla="*/ 30890 w 40341"/>
                <a:gd name="connsiteY1" fmla="*/ 43107 h 58783"/>
                <a:gd name="connsiteX2" fmla="*/ 25011 w 40341"/>
                <a:gd name="connsiteY2" fmla="*/ 35847 h 58783"/>
                <a:gd name="connsiteX3" fmla="*/ 11641 w 40341"/>
                <a:gd name="connsiteY3" fmla="*/ 30429 h 58783"/>
                <a:gd name="connsiteX4" fmla="*/ 807 w 40341"/>
                <a:gd name="connsiteY4" fmla="*/ 16137 h 58783"/>
                <a:gd name="connsiteX5" fmla="*/ 20401 w 40341"/>
                <a:gd name="connsiteY5" fmla="*/ 0 h 58783"/>
                <a:gd name="connsiteX6" fmla="*/ 37575 w 40341"/>
                <a:gd name="connsiteY6" fmla="*/ 5187 h 58783"/>
                <a:gd name="connsiteX7" fmla="*/ 37575 w 40341"/>
                <a:gd name="connsiteY7" fmla="*/ 14869 h 58783"/>
                <a:gd name="connsiteX8" fmla="*/ 20516 w 40341"/>
                <a:gd name="connsiteY8" fmla="*/ 7723 h 58783"/>
                <a:gd name="connsiteX9" fmla="*/ 10143 w 40341"/>
                <a:gd name="connsiteY9" fmla="*/ 15214 h 58783"/>
                <a:gd name="connsiteX10" fmla="*/ 16251 w 40341"/>
                <a:gd name="connsiteY10" fmla="*/ 22361 h 58783"/>
                <a:gd name="connsiteX11" fmla="*/ 29737 w 40341"/>
                <a:gd name="connsiteY11" fmla="*/ 27778 h 58783"/>
                <a:gd name="connsiteX12" fmla="*/ 40341 w 40341"/>
                <a:gd name="connsiteY12" fmla="*/ 41379 h 58783"/>
                <a:gd name="connsiteX13" fmla="*/ 19248 w 40341"/>
                <a:gd name="connsiteY13" fmla="*/ 58783 h 58783"/>
                <a:gd name="connsiteX14" fmla="*/ 0 w 40341"/>
                <a:gd name="connsiteY14" fmla="*/ 53136 h 58783"/>
                <a:gd name="connsiteX15" fmla="*/ 0 w 40341"/>
                <a:gd name="connsiteY15" fmla="*/ 42993 h 58783"/>
                <a:gd name="connsiteX16" fmla="*/ 19479 w 40341"/>
                <a:gd name="connsiteY16" fmla="*/ 51176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3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6"/>
                    <a:pt x="29276" y="37575"/>
                    <a:pt x="25011" y="35847"/>
                  </a:cubicBezTo>
                  <a:lnTo>
                    <a:pt x="11641" y="30429"/>
                  </a:lnTo>
                  <a:cubicBezTo>
                    <a:pt x="4610" y="27432"/>
                    <a:pt x="807" y="23398"/>
                    <a:pt x="807" y="16137"/>
                  </a:cubicBezTo>
                  <a:cubicBezTo>
                    <a:pt x="807" y="6225"/>
                    <a:pt x="8760" y="0"/>
                    <a:pt x="20401" y="0"/>
                  </a:cubicBezTo>
                  <a:cubicBezTo>
                    <a:pt x="26971" y="0"/>
                    <a:pt x="33195" y="1845"/>
                    <a:pt x="37575" y="5187"/>
                  </a:cubicBezTo>
                  <a:lnTo>
                    <a:pt x="37575" y="14869"/>
                  </a:lnTo>
                  <a:cubicBezTo>
                    <a:pt x="32388" y="10374"/>
                    <a:pt x="26164" y="7723"/>
                    <a:pt x="20516" y="7723"/>
                  </a:cubicBezTo>
                  <a:cubicBezTo>
                    <a:pt x="14408" y="7723"/>
                    <a:pt x="10143" y="10489"/>
                    <a:pt x="10143" y="15214"/>
                  </a:cubicBezTo>
                  <a:cubicBezTo>
                    <a:pt x="10143" y="18557"/>
                    <a:pt x="11756" y="20632"/>
                    <a:pt x="16251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9"/>
                  </a:cubicBezTo>
                  <a:cubicBezTo>
                    <a:pt x="40341" y="52098"/>
                    <a:pt x="31697" y="58783"/>
                    <a:pt x="19248" y="58783"/>
                  </a:cubicBezTo>
                  <a:cubicBezTo>
                    <a:pt x="11756" y="58783"/>
                    <a:pt x="4956" y="56823"/>
                    <a:pt x="0" y="53136"/>
                  </a:cubicBezTo>
                  <a:lnTo>
                    <a:pt x="0" y="42993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98" name="Freeform: Shape 897">
              <a:extLst>
                <a:ext uri="{FF2B5EF4-FFF2-40B4-BE49-F238E27FC236}">
                  <a16:creationId xmlns:a16="http://schemas.microsoft.com/office/drawing/2014/main" id="{8A2F3F5B-D47A-0E6C-93C3-A6A3FDD9A572}"/>
                </a:ext>
              </a:extLst>
            </p:cNvPr>
            <p:cNvSpPr/>
            <p:nvPr/>
          </p:nvSpPr>
          <p:spPr>
            <a:xfrm>
              <a:off x="4321461" y="6135777"/>
              <a:ext cx="91286" cy="60741"/>
            </a:xfrm>
            <a:custGeom>
              <a:avLst/>
              <a:gdLst>
                <a:gd name="connsiteX0" fmla="*/ 66390 w 91286"/>
                <a:gd name="connsiteY0" fmla="*/ 60742 h 60741"/>
                <a:gd name="connsiteX1" fmla="*/ 46220 w 91286"/>
                <a:gd name="connsiteY1" fmla="*/ 18557 h 60741"/>
                <a:gd name="connsiteX2" fmla="*/ 25588 w 91286"/>
                <a:gd name="connsiteY2" fmla="*/ 60742 h 60741"/>
                <a:gd name="connsiteX3" fmla="*/ 0 w 91286"/>
                <a:gd name="connsiteY3" fmla="*/ 1959 h 60741"/>
                <a:gd name="connsiteX4" fmla="*/ 10719 w 91286"/>
                <a:gd name="connsiteY4" fmla="*/ 1959 h 60741"/>
                <a:gd name="connsiteX5" fmla="*/ 26625 w 91286"/>
                <a:gd name="connsiteY5" fmla="*/ 40226 h 60741"/>
                <a:gd name="connsiteX6" fmla="*/ 46104 w 91286"/>
                <a:gd name="connsiteY6" fmla="*/ 0 h 60741"/>
                <a:gd name="connsiteX7" fmla="*/ 65468 w 91286"/>
                <a:gd name="connsiteY7" fmla="*/ 40110 h 60741"/>
                <a:gd name="connsiteX8" fmla="*/ 81374 w 91286"/>
                <a:gd name="connsiteY8" fmla="*/ 1959 h 60741"/>
                <a:gd name="connsiteX9" fmla="*/ 91286 w 91286"/>
                <a:gd name="connsiteY9" fmla="*/ 1959 h 60741"/>
                <a:gd name="connsiteX10" fmla="*/ 66390 w 91286"/>
                <a:gd name="connsiteY10" fmla="*/ 60742 h 60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1286" h="60741">
                  <a:moveTo>
                    <a:pt x="66390" y="60742"/>
                  </a:moveTo>
                  <a:lnTo>
                    <a:pt x="46220" y="18557"/>
                  </a:lnTo>
                  <a:lnTo>
                    <a:pt x="25588" y="60742"/>
                  </a:lnTo>
                  <a:lnTo>
                    <a:pt x="0" y="1959"/>
                  </a:lnTo>
                  <a:lnTo>
                    <a:pt x="10719" y="1959"/>
                  </a:lnTo>
                  <a:lnTo>
                    <a:pt x="26625" y="40226"/>
                  </a:lnTo>
                  <a:lnTo>
                    <a:pt x="46104" y="0"/>
                  </a:lnTo>
                  <a:lnTo>
                    <a:pt x="65468" y="40110"/>
                  </a:lnTo>
                  <a:lnTo>
                    <a:pt x="81374" y="1959"/>
                  </a:lnTo>
                  <a:lnTo>
                    <a:pt x="91286" y="1959"/>
                  </a:lnTo>
                  <a:lnTo>
                    <a:pt x="66390" y="6074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99" name="Freeform: Shape 898">
              <a:extLst>
                <a:ext uri="{FF2B5EF4-FFF2-40B4-BE49-F238E27FC236}">
                  <a16:creationId xmlns:a16="http://schemas.microsoft.com/office/drawing/2014/main" id="{1BC3F1DE-565C-D6B3-DE52-5ACF0F745EF3}"/>
                </a:ext>
              </a:extLst>
            </p:cNvPr>
            <p:cNvSpPr/>
            <p:nvPr/>
          </p:nvSpPr>
          <p:spPr>
            <a:xfrm>
              <a:off x="4417128" y="6136699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2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799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29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0" y="0"/>
                    <a:pt x="55095" y="12102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0" y="50139"/>
                    <a:pt x="44952" y="48064"/>
                    <a:pt x="50945" y="43799"/>
                  </a:cubicBezTo>
                  <a:lnTo>
                    <a:pt x="50945" y="52790"/>
                  </a:lnTo>
                  <a:cubicBezTo>
                    <a:pt x="44836" y="56939"/>
                    <a:pt x="37920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00" name="Freeform: Shape 899">
              <a:extLst>
                <a:ext uri="{FF2B5EF4-FFF2-40B4-BE49-F238E27FC236}">
                  <a16:creationId xmlns:a16="http://schemas.microsoft.com/office/drawing/2014/main" id="{DC9E3033-5E9E-7389-0B24-047D98319E15}"/>
                </a:ext>
              </a:extLst>
            </p:cNvPr>
            <p:cNvSpPr/>
            <p:nvPr/>
          </p:nvSpPr>
          <p:spPr>
            <a:xfrm>
              <a:off x="4487091" y="6108115"/>
              <a:ext cx="58782" cy="87367"/>
            </a:xfrm>
            <a:custGeom>
              <a:avLst/>
              <a:gdLst>
                <a:gd name="connsiteX0" fmla="*/ 30199 w 58782"/>
                <a:gd name="connsiteY0" fmla="*/ 87368 h 87367"/>
                <a:gd name="connsiteX1" fmla="*/ 9336 w 58782"/>
                <a:gd name="connsiteY1" fmla="*/ 75611 h 87367"/>
                <a:gd name="connsiteX2" fmla="*/ 9336 w 58782"/>
                <a:gd name="connsiteY2" fmla="*/ 86445 h 87367"/>
                <a:gd name="connsiteX3" fmla="*/ 0 w 58782"/>
                <a:gd name="connsiteY3" fmla="*/ 86445 h 87367"/>
                <a:gd name="connsiteX4" fmla="*/ 0 w 58782"/>
                <a:gd name="connsiteY4" fmla="*/ 0 h 87367"/>
                <a:gd name="connsiteX5" fmla="*/ 9336 w 58782"/>
                <a:gd name="connsiteY5" fmla="*/ 0 h 87367"/>
                <a:gd name="connsiteX6" fmla="*/ 9336 w 58782"/>
                <a:gd name="connsiteY6" fmla="*/ 40341 h 87367"/>
                <a:gd name="connsiteX7" fmla="*/ 30199 w 58782"/>
                <a:gd name="connsiteY7" fmla="*/ 28584 h 87367"/>
                <a:gd name="connsiteX8" fmla="*/ 58783 w 58782"/>
                <a:gd name="connsiteY8" fmla="*/ 57861 h 87367"/>
                <a:gd name="connsiteX9" fmla="*/ 30199 w 58782"/>
                <a:gd name="connsiteY9" fmla="*/ 87368 h 87367"/>
                <a:gd name="connsiteX10" fmla="*/ 49101 w 58782"/>
                <a:gd name="connsiteY10" fmla="*/ 57976 h 87367"/>
                <a:gd name="connsiteX11" fmla="*/ 29392 w 58782"/>
                <a:gd name="connsiteY11" fmla="*/ 37460 h 87367"/>
                <a:gd name="connsiteX12" fmla="*/ 9336 w 58782"/>
                <a:gd name="connsiteY12" fmla="*/ 57976 h 87367"/>
                <a:gd name="connsiteX13" fmla="*/ 29392 w 58782"/>
                <a:gd name="connsiteY13" fmla="*/ 78608 h 87367"/>
                <a:gd name="connsiteX14" fmla="*/ 49101 w 58782"/>
                <a:gd name="connsiteY14" fmla="*/ 57976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30199" y="87368"/>
                  </a:moveTo>
                  <a:cubicBezTo>
                    <a:pt x="21093" y="87368"/>
                    <a:pt x="13601" y="82872"/>
                    <a:pt x="9336" y="75611"/>
                  </a:cubicBez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341"/>
                  </a:lnTo>
                  <a:cubicBezTo>
                    <a:pt x="13601" y="33080"/>
                    <a:pt x="21093" y="28584"/>
                    <a:pt x="30199" y="28584"/>
                  </a:cubicBezTo>
                  <a:cubicBezTo>
                    <a:pt x="46796" y="28584"/>
                    <a:pt x="58783" y="40917"/>
                    <a:pt x="58783" y="57861"/>
                  </a:cubicBezTo>
                  <a:cubicBezTo>
                    <a:pt x="58783" y="74804"/>
                    <a:pt x="46796" y="87368"/>
                    <a:pt x="30199" y="87368"/>
                  </a:cubicBezTo>
                  <a:close/>
                  <a:moveTo>
                    <a:pt x="49101" y="57976"/>
                  </a:moveTo>
                  <a:cubicBezTo>
                    <a:pt x="49101" y="46104"/>
                    <a:pt x="40802" y="37460"/>
                    <a:pt x="29392" y="37460"/>
                  </a:cubicBezTo>
                  <a:cubicBezTo>
                    <a:pt x="17981" y="37460"/>
                    <a:pt x="9336" y="46104"/>
                    <a:pt x="9336" y="57976"/>
                  </a:cubicBezTo>
                  <a:cubicBezTo>
                    <a:pt x="9336" y="69848"/>
                    <a:pt x="17750" y="78608"/>
                    <a:pt x="29392" y="78608"/>
                  </a:cubicBezTo>
                  <a:cubicBezTo>
                    <a:pt x="41033" y="78608"/>
                    <a:pt x="49101" y="69963"/>
                    <a:pt x="49101" y="579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01" name="Freeform: Shape 900">
              <a:extLst>
                <a:ext uri="{FF2B5EF4-FFF2-40B4-BE49-F238E27FC236}">
                  <a16:creationId xmlns:a16="http://schemas.microsoft.com/office/drawing/2014/main" id="{649595B1-D198-66BE-6C22-C676C5ECD5EB}"/>
                </a:ext>
              </a:extLst>
            </p:cNvPr>
            <p:cNvSpPr/>
            <p:nvPr/>
          </p:nvSpPr>
          <p:spPr>
            <a:xfrm>
              <a:off x="4556017" y="6136699"/>
              <a:ext cx="40341" cy="58783"/>
            </a:xfrm>
            <a:custGeom>
              <a:avLst/>
              <a:gdLst>
                <a:gd name="connsiteX0" fmla="*/ 19479 w 40341"/>
                <a:gd name="connsiteY0" fmla="*/ 51176 h 58783"/>
                <a:gd name="connsiteX1" fmla="*/ 30890 w 40341"/>
                <a:gd name="connsiteY1" fmla="*/ 43107 h 58783"/>
                <a:gd name="connsiteX2" fmla="*/ 25012 w 40341"/>
                <a:gd name="connsiteY2" fmla="*/ 35847 h 58783"/>
                <a:gd name="connsiteX3" fmla="*/ 11641 w 40341"/>
                <a:gd name="connsiteY3" fmla="*/ 30429 h 58783"/>
                <a:gd name="connsiteX4" fmla="*/ 807 w 40341"/>
                <a:gd name="connsiteY4" fmla="*/ 16137 h 58783"/>
                <a:gd name="connsiteX5" fmla="*/ 20401 w 40341"/>
                <a:gd name="connsiteY5" fmla="*/ 0 h 58783"/>
                <a:gd name="connsiteX6" fmla="*/ 37575 w 40341"/>
                <a:gd name="connsiteY6" fmla="*/ 5187 h 58783"/>
                <a:gd name="connsiteX7" fmla="*/ 37575 w 40341"/>
                <a:gd name="connsiteY7" fmla="*/ 14869 h 58783"/>
                <a:gd name="connsiteX8" fmla="*/ 20516 w 40341"/>
                <a:gd name="connsiteY8" fmla="*/ 7723 h 58783"/>
                <a:gd name="connsiteX9" fmla="*/ 10143 w 40341"/>
                <a:gd name="connsiteY9" fmla="*/ 15214 h 58783"/>
                <a:gd name="connsiteX10" fmla="*/ 16252 w 40341"/>
                <a:gd name="connsiteY10" fmla="*/ 22361 h 58783"/>
                <a:gd name="connsiteX11" fmla="*/ 29737 w 40341"/>
                <a:gd name="connsiteY11" fmla="*/ 27778 h 58783"/>
                <a:gd name="connsiteX12" fmla="*/ 40341 w 40341"/>
                <a:gd name="connsiteY12" fmla="*/ 41379 h 58783"/>
                <a:gd name="connsiteX13" fmla="*/ 19249 w 40341"/>
                <a:gd name="connsiteY13" fmla="*/ 58783 h 58783"/>
                <a:gd name="connsiteX14" fmla="*/ 0 w 40341"/>
                <a:gd name="connsiteY14" fmla="*/ 53136 h 58783"/>
                <a:gd name="connsiteX15" fmla="*/ 0 w 40341"/>
                <a:gd name="connsiteY15" fmla="*/ 42993 h 58783"/>
                <a:gd name="connsiteX16" fmla="*/ 19479 w 40341"/>
                <a:gd name="connsiteY16" fmla="*/ 51176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3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6"/>
                    <a:pt x="29276" y="37575"/>
                    <a:pt x="25012" y="35847"/>
                  </a:cubicBezTo>
                  <a:lnTo>
                    <a:pt x="11641" y="30429"/>
                  </a:lnTo>
                  <a:cubicBezTo>
                    <a:pt x="4610" y="27432"/>
                    <a:pt x="807" y="23398"/>
                    <a:pt x="807" y="16137"/>
                  </a:cubicBezTo>
                  <a:cubicBezTo>
                    <a:pt x="807" y="6225"/>
                    <a:pt x="8760" y="0"/>
                    <a:pt x="20401" y="0"/>
                  </a:cubicBezTo>
                  <a:cubicBezTo>
                    <a:pt x="26971" y="0"/>
                    <a:pt x="33195" y="1845"/>
                    <a:pt x="37575" y="5187"/>
                  </a:cubicBezTo>
                  <a:lnTo>
                    <a:pt x="37575" y="14869"/>
                  </a:lnTo>
                  <a:cubicBezTo>
                    <a:pt x="32388" y="10374"/>
                    <a:pt x="26164" y="7723"/>
                    <a:pt x="20516" y="7723"/>
                  </a:cubicBezTo>
                  <a:cubicBezTo>
                    <a:pt x="14408" y="7723"/>
                    <a:pt x="10143" y="10489"/>
                    <a:pt x="10143" y="15214"/>
                  </a:cubicBezTo>
                  <a:cubicBezTo>
                    <a:pt x="10143" y="18557"/>
                    <a:pt x="11756" y="20632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9"/>
                  </a:cubicBezTo>
                  <a:cubicBezTo>
                    <a:pt x="40341" y="52098"/>
                    <a:pt x="31697" y="58783"/>
                    <a:pt x="19249" y="58783"/>
                  </a:cubicBezTo>
                  <a:cubicBezTo>
                    <a:pt x="11756" y="58783"/>
                    <a:pt x="4956" y="56823"/>
                    <a:pt x="0" y="53136"/>
                  </a:cubicBezTo>
                  <a:lnTo>
                    <a:pt x="0" y="42993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02" name="Freeform: Shape 901">
              <a:extLst>
                <a:ext uri="{FF2B5EF4-FFF2-40B4-BE49-F238E27FC236}">
                  <a16:creationId xmlns:a16="http://schemas.microsoft.com/office/drawing/2014/main" id="{AEF4CA8C-1DA4-04AD-AB83-334B18D4206D}"/>
                </a:ext>
              </a:extLst>
            </p:cNvPr>
            <p:cNvSpPr/>
            <p:nvPr/>
          </p:nvSpPr>
          <p:spPr>
            <a:xfrm>
              <a:off x="4608575" y="6114685"/>
              <a:ext cx="16827" cy="79875"/>
            </a:xfrm>
            <a:custGeom>
              <a:avLst/>
              <a:gdLst>
                <a:gd name="connsiteX0" fmla="*/ 0 w 16827"/>
                <a:gd name="connsiteY0" fmla="*/ 6224 h 79875"/>
                <a:gd name="connsiteX1" fmla="*/ 5993 w 16827"/>
                <a:gd name="connsiteY1" fmla="*/ 0 h 79875"/>
                <a:gd name="connsiteX2" fmla="*/ 10028 w 16827"/>
                <a:gd name="connsiteY2" fmla="*/ 1268 h 79875"/>
                <a:gd name="connsiteX3" fmla="*/ 16828 w 16827"/>
                <a:gd name="connsiteY3" fmla="*/ 6108 h 79875"/>
                <a:gd name="connsiteX4" fmla="*/ 10028 w 16827"/>
                <a:gd name="connsiteY4" fmla="*/ 10835 h 79875"/>
                <a:gd name="connsiteX5" fmla="*/ 5993 w 16827"/>
                <a:gd name="connsiteY5" fmla="*/ 12218 h 79875"/>
                <a:gd name="connsiteX6" fmla="*/ 0 w 16827"/>
                <a:gd name="connsiteY6" fmla="*/ 6224 h 79875"/>
                <a:gd name="connsiteX7" fmla="*/ 1960 w 16827"/>
                <a:gd name="connsiteY7" fmla="*/ 23052 h 79875"/>
                <a:gd name="connsiteX8" fmla="*/ 11411 w 16827"/>
                <a:gd name="connsiteY8" fmla="*/ 23052 h 79875"/>
                <a:gd name="connsiteX9" fmla="*/ 11411 w 16827"/>
                <a:gd name="connsiteY9" fmla="*/ 79875 h 79875"/>
                <a:gd name="connsiteX10" fmla="*/ 1960 w 16827"/>
                <a:gd name="connsiteY10" fmla="*/ 79875 h 79875"/>
                <a:gd name="connsiteX11" fmla="*/ 1960 w 16827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7" h="79875">
                  <a:moveTo>
                    <a:pt x="0" y="6224"/>
                  </a:moveTo>
                  <a:cubicBezTo>
                    <a:pt x="0" y="2766"/>
                    <a:pt x="2651" y="0"/>
                    <a:pt x="5993" y="0"/>
                  </a:cubicBezTo>
                  <a:cubicBezTo>
                    <a:pt x="7492" y="0"/>
                    <a:pt x="8760" y="345"/>
                    <a:pt x="10028" y="1268"/>
                  </a:cubicBezTo>
                  <a:lnTo>
                    <a:pt x="16828" y="6108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3" y="12218"/>
                  </a:cubicBezTo>
                  <a:cubicBezTo>
                    <a:pt x="2651" y="12218"/>
                    <a:pt x="0" y="9567"/>
                    <a:pt x="0" y="6224"/>
                  </a:cubicBezTo>
                  <a:close/>
                  <a:moveTo>
                    <a:pt x="1960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60" y="79875"/>
                  </a:lnTo>
                  <a:lnTo>
                    <a:pt x="1960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03" name="Freeform: Shape 902">
              <a:extLst>
                <a:ext uri="{FF2B5EF4-FFF2-40B4-BE49-F238E27FC236}">
                  <a16:creationId xmlns:a16="http://schemas.microsoft.com/office/drawing/2014/main" id="{15684134-5628-546C-03E9-C9E86EFC2610}"/>
                </a:ext>
              </a:extLst>
            </p:cNvPr>
            <p:cNvSpPr/>
            <p:nvPr/>
          </p:nvSpPr>
          <p:spPr>
            <a:xfrm>
              <a:off x="4637967" y="6119641"/>
              <a:ext cx="33655" cy="75841"/>
            </a:xfrm>
            <a:custGeom>
              <a:avLst/>
              <a:gdLst>
                <a:gd name="connsiteX0" fmla="*/ 19479 w 33655"/>
                <a:gd name="connsiteY0" fmla="*/ 75842 h 75841"/>
                <a:gd name="connsiteX1" fmla="*/ 0 w 33655"/>
                <a:gd name="connsiteY1" fmla="*/ 55210 h 75841"/>
                <a:gd name="connsiteX2" fmla="*/ 0 w 33655"/>
                <a:gd name="connsiteY2" fmla="*/ 0 h 75841"/>
                <a:gd name="connsiteX3" fmla="*/ 9336 w 33655"/>
                <a:gd name="connsiteY3" fmla="*/ 0 h 75841"/>
                <a:gd name="connsiteX4" fmla="*/ 9336 w 33655"/>
                <a:gd name="connsiteY4" fmla="*/ 18096 h 75841"/>
                <a:gd name="connsiteX5" fmla="*/ 32849 w 33655"/>
                <a:gd name="connsiteY5" fmla="*/ 18096 h 75841"/>
                <a:gd name="connsiteX6" fmla="*/ 32849 w 33655"/>
                <a:gd name="connsiteY6" fmla="*/ 26741 h 75841"/>
                <a:gd name="connsiteX7" fmla="*/ 9336 w 33655"/>
                <a:gd name="connsiteY7" fmla="*/ 26741 h 75841"/>
                <a:gd name="connsiteX8" fmla="*/ 9336 w 33655"/>
                <a:gd name="connsiteY8" fmla="*/ 55901 h 75841"/>
                <a:gd name="connsiteX9" fmla="*/ 20401 w 33655"/>
                <a:gd name="connsiteY9" fmla="*/ 66966 h 75841"/>
                <a:gd name="connsiteX10" fmla="*/ 33656 w 33655"/>
                <a:gd name="connsiteY10" fmla="*/ 62817 h 75841"/>
                <a:gd name="connsiteX11" fmla="*/ 33656 w 33655"/>
                <a:gd name="connsiteY11" fmla="*/ 71922 h 75841"/>
                <a:gd name="connsiteX12" fmla="*/ 19479 w 33655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5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1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4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04" name="Freeform: Shape 903">
              <a:extLst>
                <a:ext uri="{FF2B5EF4-FFF2-40B4-BE49-F238E27FC236}">
                  <a16:creationId xmlns:a16="http://schemas.microsoft.com/office/drawing/2014/main" id="{542E0542-44DC-B487-5F12-E2EC51158E1A}"/>
                </a:ext>
              </a:extLst>
            </p:cNvPr>
            <p:cNvSpPr/>
            <p:nvPr/>
          </p:nvSpPr>
          <p:spPr>
            <a:xfrm>
              <a:off x="4679115" y="6136699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3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799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29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3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1" y="50139"/>
                    <a:pt x="44952" y="48064"/>
                    <a:pt x="50945" y="43799"/>
                  </a:cubicBezTo>
                  <a:lnTo>
                    <a:pt x="50945" y="52790"/>
                  </a:lnTo>
                  <a:cubicBezTo>
                    <a:pt x="44837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05" name="Freeform: Shape 904">
              <a:extLst>
                <a:ext uri="{FF2B5EF4-FFF2-40B4-BE49-F238E27FC236}">
                  <a16:creationId xmlns:a16="http://schemas.microsoft.com/office/drawing/2014/main" id="{CA59161B-8572-B5EC-19D7-3E8D4EC2342B}"/>
                </a:ext>
              </a:extLst>
            </p:cNvPr>
            <p:cNvSpPr/>
            <p:nvPr/>
          </p:nvSpPr>
          <p:spPr>
            <a:xfrm>
              <a:off x="4744929" y="6136699"/>
              <a:ext cx="40341" cy="58783"/>
            </a:xfrm>
            <a:custGeom>
              <a:avLst/>
              <a:gdLst>
                <a:gd name="connsiteX0" fmla="*/ 19479 w 40341"/>
                <a:gd name="connsiteY0" fmla="*/ 51176 h 58783"/>
                <a:gd name="connsiteX1" fmla="*/ 30890 w 40341"/>
                <a:gd name="connsiteY1" fmla="*/ 43107 h 58783"/>
                <a:gd name="connsiteX2" fmla="*/ 25011 w 40341"/>
                <a:gd name="connsiteY2" fmla="*/ 35847 h 58783"/>
                <a:gd name="connsiteX3" fmla="*/ 11641 w 40341"/>
                <a:gd name="connsiteY3" fmla="*/ 30429 h 58783"/>
                <a:gd name="connsiteX4" fmla="*/ 807 w 40341"/>
                <a:gd name="connsiteY4" fmla="*/ 16137 h 58783"/>
                <a:gd name="connsiteX5" fmla="*/ 20401 w 40341"/>
                <a:gd name="connsiteY5" fmla="*/ 0 h 58783"/>
                <a:gd name="connsiteX6" fmla="*/ 37575 w 40341"/>
                <a:gd name="connsiteY6" fmla="*/ 5187 h 58783"/>
                <a:gd name="connsiteX7" fmla="*/ 37575 w 40341"/>
                <a:gd name="connsiteY7" fmla="*/ 14869 h 58783"/>
                <a:gd name="connsiteX8" fmla="*/ 20516 w 40341"/>
                <a:gd name="connsiteY8" fmla="*/ 7723 h 58783"/>
                <a:gd name="connsiteX9" fmla="*/ 10143 w 40341"/>
                <a:gd name="connsiteY9" fmla="*/ 15214 h 58783"/>
                <a:gd name="connsiteX10" fmla="*/ 16251 w 40341"/>
                <a:gd name="connsiteY10" fmla="*/ 22361 h 58783"/>
                <a:gd name="connsiteX11" fmla="*/ 29737 w 40341"/>
                <a:gd name="connsiteY11" fmla="*/ 27778 h 58783"/>
                <a:gd name="connsiteX12" fmla="*/ 40341 w 40341"/>
                <a:gd name="connsiteY12" fmla="*/ 41379 h 58783"/>
                <a:gd name="connsiteX13" fmla="*/ 19248 w 40341"/>
                <a:gd name="connsiteY13" fmla="*/ 58783 h 58783"/>
                <a:gd name="connsiteX14" fmla="*/ 0 w 40341"/>
                <a:gd name="connsiteY14" fmla="*/ 53136 h 58783"/>
                <a:gd name="connsiteX15" fmla="*/ 0 w 40341"/>
                <a:gd name="connsiteY15" fmla="*/ 42993 h 58783"/>
                <a:gd name="connsiteX16" fmla="*/ 19479 w 40341"/>
                <a:gd name="connsiteY16" fmla="*/ 51176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3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6"/>
                    <a:pt x="29276" y="37575"/>
                    <a:pt x="25011" y="35847"/>
                  </a:cubicBezTo>
                  <a:lnTo>
                    <a:pt x="11641" y="30429"/>
                  </a:lnTo>
                  <a:cubicBezTo>
                    <a:pt x="4610" y="27432"/>
                    <a:pt x="807" y="23398"/>
                    <a:pt x="807" y="16137"/>
                  </a:cubicBezTo>
                  <a:cubicBezTo>
                    <a:pt x="807" y="6225"/>
                    <a:pt x="8760" y="0"/>
                    <a:pt x="20401" y="0"/>
                  </a:cubicBezTo>
                  <a:cubicBezTo>
                    <a:pt x="26971" y="0"/>
                    <a:pt x="33195" y="1845"/>
                    <a:pt x="37575" y="5187"/>
                  </a:cubicBezTo>
                  <a:lnTo>
                    <a:pt x="37575" y="14869"/>
                  </a:lnTo>
                  <a:cubicBezTo>
                    <a:pt x="32388" y="10374"/>
                    <a:pt x="26164" y="7723"/>
                    <a:pt x="20516" y="7723"/>
                  </a:cubicBezTo>
                  <a:cubicBezTo>
                    <a:pt x="14408" y="7723"/>
                    <a:pt x="10143" y="10489"/>
                    <a:pt x="10143" y="15214"/>
                  </a:cubicBezTo>
                  <a:cubicBezTo>
                    <a:pt x="10143" y="18557"/>
                    <a:pt x="11756" y="20632"/>
                    <a:pt x="16251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9"/>
                  </a:cubicBezTo>
                  <a:cubicBezTo>
                    <a:pt x="40341" y="52098"/>
                    <a:pt x="31697" y="58783"/>
                    <a:pt x="19248" y="58783"/>
                  </a:cubicBezTo>
                  <a:cubicBezTo>
                    <a:pt x="11756" y="58783"/>
                    <a:pt x="4956" y="56823"/>
                    <a:pt x="0" y="53136"/>
                  </a:cubicBezTo>
                  <a:lnTo>
                    <a:pt x="0" y="42993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06" name="Freeform: Shape 905">
              <a:extLst>
                <a:ext uri="{FF2B5EF4-FFF2-40B4-BE49-F238E27FC236}">
                  <a16:creationId xmlns:a16="http://schemas.microsoft.com/office/drawing/2014/main" id="{A3A0DE96-F87D-80F5-2B6A-DA30CF1D22A0}"/>
                </a:ext>
              </a:extLst>
            </p:cNvPr>
            <p:cNvSpPr/>
            <p:nvPr/>
          </p:nvSpPr>
          <p:spPr>
            <a:xfrm>
              <a:off x="4792301" y="6182112"/>
              <a:ext cx="17865" cy="29737"/>
            </a:xfrm>
            <a:custGeom>
              <a:avLst/>
              <a:gdLst>
                <a:gd name="connsiteX0" fmla="*/ 0 w 17865"/>
                <a:gd name="connsiteY0" fmla="*/ 29737 h 29737"/>
                <a:gd name="connsiteX1" fmla="*/ 8529 w 17865"/>
                <a:gd name="connsiteY1" fmla="*/ 13371 h 29737"/>
                <a:gd name="connsiteX2" fmla="*/ 3573 w 17865"/>
                <a:gd name="connsiteY2" fmla="*/ 6801 h 29737"/>
                <a:gd name="connsiteX3" fmla="*/ 10719 w 17865"/>
                <a:gd name="connsiteY3" fmla="*/ 0 h 29737"/>
                <a:gd name="connsiteX4" fmla="*/ 17865 w 17865"/>
                <a:gd name="connsiteY4" fmla="*/ 7146 h 29737"/>
                <a:gd name="connsiteX5" fmla="*/ 15560 w 17865"/>
                <a:gd name="connsiteY5" fmla="*/ 14178 h 29737"/>
                <a:gd name="connsiteX6" fmla="*/ 6916 w 17865"/>
                <a:gd name="connsiteY6" fmla="*/ 29737 h 29737"/>
                <a:gd name="connsiteX7" fmla="*/ 0 w 17865"/>
                <a:gd name="connsiteY7" fmla="*/ 29737 h 29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865" h="29737">
                  <a:moveTo>
                    <a:pt x="0" y="29737"/>
                  </a:moveTo>
                  <a:lnTo>
                    <a:pt x="8529" y="13371"/>
                  </a:lnTo>
                  <a:cubicBezTo>
                    <a:pt x="4956" y="12218"/>
                    <a:pt x="3573" y="9682"/>
                    <a:pt x="3573" y="6801"/>
                  </a:cubicBezTo>
                  <a:cubicBezTo>
                    <a:pt x="3573" y="2536"/>
                    <a:pt x="6800" y="0"/>
                    <a:pt x="10719" y="0"/>
                  </a:cubicBezTo>
                  <a:cubicBezTo>
                    <a:pt x="15099" y="0"/>
                    <a:pt x="17865" y="3112"/>
                    <a:pt x="17865" y="7146"/>
                  </a:cubicBezTo>
                  <a:cubicBezTo>
                    <a:pt x="17865" y="9682"/>
                    <a:pt x="16828" y="11988"/>
                    <a:pt x="15560" y="14178"/>
                  </a:cubicBezTo>
                  <a:lnTo>
                    <a:pt x="6916" y="29737"/>
                  </a:lnTo>
                  <a:lnTo>
                    <a:pt x="0" y="29737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07" name="Freeform: Shape 906">
              <a:extLst>
                <a:ext uri="{FF2B5EF4-FFF2-40B4-BE49-F238E27FC236}">
                  <a16:creationId xmlns:a16="http://schemas.microsoft.com/office/drawing/2014/main" id="{F44AA408-B1B0-9462-55EC-9B9153390536}"/>
                </a:ext>
              </a:extLst>
            </p:cNvPr>
            <p:cNvSpPr/>
            <p:nvPr/>
          </p:nvSpPr>
          <p:spPr>
            <a:xfrm>
              <a:off x="4849931" y="6114685"/>
              <a:ext cx="16827" cy="79875"/>
            </a:xfrm>
            <a:custGeom>
              <a:avLst/>
              <a:gdLst>
                <a:gd name="connsiteX0" fmla="*/ 0 w 16827"/>
                <a:gd name="connsiteY0" fmla="*/ 6224 h 79875"/>
                <a:gd name="connsiteX1" fmla="*/ 5993 w 16827"/>
                <a:gd name="connsiteY1" fmla="*/ 0 h 79875"/>
                <a:gd name="connsiteX2" fmla="*/ 10028 w 16827"/>
                <a:gd name="connsiteY2" fmla="*/ 1268 h 79875"/>
                <a:gd name="connsiteX3" fmla="*/ 16828 w 16827"/>
                <a:gd name="connsiteY3" fmla="*/ 6108 h 79875"/>
                <a:gd name="connsiteX4" fmla="*/ 10028 w 16827"/>
                <a:gd name="connsiteY4" fmla="*/ 10835 h 79875"/>
                <a:gd name="connsiteX5" fmla="*/ 5993 w 16827"/>
                <a:gd name="connsiteY5" fmla="*/ 12218 h 79875"/>
                <a:gd name="connsiteX6" fmla="*/ 0 w 16827"/>
                <a:gd name="connsiteY6" fmla="*/ 6224 h 79875"/>
                <a:gd name="connsiteX7" fmla="*/ 1960 w 16827"/>
                <a:gd name="connsiteY7" fmla="*/ 23052 h 79875"/>
                <a:gd name="connsiteX8" fmla="*/ 11411 w 16827"/>
                <a:gd name="connsiteY8" fmla="*/ 23052 h 79875"/>
                <a:gd name="connsiteX9" fmla="*/ 11411 w 16827"/>
                <a:gd name="connsiteY9" fmla="*/ 79875 h 79875"/>
                <a:gd name="connsiteX10" fmla="*/ 1960 w 16827"/>
                <a:gd name="connsiteY10" fmla="*/ 79875 h 79875"/>
                <a:gd name="connsiteX11" fmla="*/ 1960 w 16827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7" h="79875">
                  <a:moveTo>
                    <a:pt x="0" y="6224"/>
                  </a:moveTo>
                  <a:cubicBezTo>
                    <a:pt x="0" y="2766"/>
                    <a:pt x="2651" y="0"/>
                    <a:pt x="5993" y="0"/>
                  </a:cubicBezTo>
                  <a:cubicBezTo>
                    <a:pt x="7492" y="0"/>
                    <a:pt x="8760" y="345"/>
                    <a:pt x="10028" y="1268"/>
                  </a:cubicBezTo>
                  <a:lnTo>
                    <a:pt x="16828" y="6108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3" y="12218"/>
                  </a:cubicBezTo>
                  <a:cubicBezTo>
                    <a:pt x="2651" y="12218"/>
                    <a:pt x="0" y="9567"/>
                    <a:pt x="0" y="6224"/>
                  </a:cubicBezTo>
                  <a:close/>
                  <a:moveTo>
                    <a:pt x="1960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60" y="79875"/>
                  </a:lnTo>
                  <a:lnTo>
                    <a:pt x="1960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08" name="Freeform: Shape 907">
              <a:extLst>
                <a:ext uri="{FF2B5EF4-FFF2-40B4-BE49-F238E27FC236}">
                  <a16:creationId xmlns:a16="http://schemas.microsoft.com/office/drawing/2014/main" id="{0DBE74A4-5487-0825-D4A9-30EDB864AA4F}"/>
                </a:ext>
              </a:extLst>
            </p:cNvPr>
            <p:cNvSpPr/>
            <p:nvPr/>
          </p:nvSpPr>
          <p:spPr>
            <a:xfrm>
              <a:off x="4880360" y="6136699"/>
              <a:ext cx="50944" cy="57860"/>
            </a:xfrm>
            <a:custGeom>
              <a:avLst/>
              <a:gdLst>
                <a:gd name="connsiteX0" fmla="*/ 9336 w 50944"/>
                <a:gd name="connsiteY0" fmla="*/ 57861 h 57860"/>
                <a:gd name="connsiteX1" fmla="*/ 0 w 50944"/>
                <a:gd name="connsiteY1" fmla="*/ 57861 h 57860"/>
                <a:gd name="connsiteX2" fmla="*/ 0 w 50944"/>
                <a:gd name="connsiteY2" fmla="*/ 1038 h 57860"/>
                <a:gd name="connsiteX3" fmla="*/ 9336 w 50944"/>
                <a:gd name="connsiteY3" fmla="*/ 1038 h 57860"/>
                <a:gd name="connsiteX4" fmla="*/ 9336 w 50944"/>
                <a:gd name="connsiteY4" fmla="*/ 11641 h 57860"/>
                <a:gd name="connsiteX5" fmla="*/ 29046 w 50944"/>
                <a:gd name="connsiteY5" fmla="*/ 0 h 57860"/>
                <a:gd name="connsiteX6" fmla="*/ 50945 w 50944"/>
                <a:gd name="connsiteY6" fmla="*/ 24435 h 57860"/>
                <a:gd name="connsiteX7" fmla="*/ 50945 w 50944"/>
                <a:gd name="connsiteY7" fmla="*/ 57861 h 57860"/>
                <a:gd name="connsiteX8" fmla="*/ 41494 w 50944"/>
                <a:gd name="connsiteY8" fmla="*/ 57861 h 57860"/>
                <a:gd name="connsiteX9" fmla="*/ 41494 w 50944"/>
                <a:gd name="connsiteY9" fmla="*/ 26049 h 57860"/>
                <a:gd name="connsiteX10" fmla="*/ 26740 w 50944"/>
                <a:gd name="connsiteY10" fmla="*/ 9106 h 57860"/>
                <a:gd name="connsiteX11" fmla="*/ 9336 w 50944"/>
                <a:gd name="connsiteY11" fmla="*/ 29391 h 57860"/>
                <a:gd name="connsiteX12" fmla="*/ 9336 w 50944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4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0" y="9106"/>
                  </a:cubicBezTo>
                  <a:cubicBezTo>
                    <a:pt x="16251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09" name="Freeform: Shape 908">
              <a:extLst>
                <a:ext uri="{FF2B5EF4-FFF2-40B4-BE49-F238E27FC236}">
                  <a16:creationId xmlns:a16="http://schemas.microsoft.com/office/drawing/2014/main" id="{B77F6AE4-6F88-4C63-9C20-0ECA8BE22C01}"/>
                </a:ext>
              </a:extLst>
            </p:cNvPr>
            <p:cNvSpPr/>
            <p:nvPr/>
          </p:nvSpPr>
          <p:spPr>
            <a:xfrm>
              <a:off x="4944329" y="6136699"/>
              <a:ext cx="48524" cy="58783"/>
            </a:xfrm>
            <a:custGeom>
              <a:avLst/>
              <a:gdLst>
                <a:gd name="connsiteX0" fmla="*/ 30429 w 48524"/>
                <a:gd name="connsiteY0" fmla="*/ 50023 h 58783"/>
                <a:gd name="connsiteX1" fmla="*/ 48525 w 48524"/>
                <a:gd name="connsiteY1" fmla="*/ 43914 h 58783"/>
                <a:gd name="connsiteX2" fmla="*/ 48525 w 48524"/>
                <a:gd name="connsiteY2" fmla="*/ 53481 h 58783"/>
                <a:gd name="connsiteX3" fmla="*/ 29622 w 48524"/>
                <a:gd name="connsiteY3" fmla="*/ 58783 h 58783"/>
                <a:gd name="connsiteX4" fmla="*/ 0 w 48524"/>
                <a:gd name="connsiteY4" fmla="*/ 29391 h 58783"/>
                <a:gd name="connsiteX5" fmla="*/ 29737 w 48524"/>
                <a:gd name="connsiteY5" fmla="*/ 0 h 58783"/>
                <a:gd name="connsiteX6" fmla="*/ 47948 w 48524"/>
                <a:gd name="connsiteY6" fmla="*/ 5763 h 58783"/>
                <a:gd name="connsiteX7" fmla="*/ 47948 w 48524"/>
                <a:gd name="connsiteY7" fmla="*/ 16137 h 58783"/>
                <a:gd name="connsiteX8" fmla="*/ 30314 w 48524"/>
                <a:gd name="connsiteY8" fmla="*/ 8875 h 58783"/>
                <a:gd name="connsiteX9" fmla="*/ 9682 w 48524"/>
                <a:gd name="connsiteY9" fmla="*/ 29391 h 58783"/>
                <a:gd name="connsiteX10" fmla="*/ 30429 w 48524"/>
                <a:gd name="connsiteY10" fmla="*/ 5002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3">
                  <a:moveTo>
                    <a:pt x="30429" y="50023"/>
                  </a:moveTo>
                  <a:cubicBezTo>
                    <a:pt x="37344" y="50023"/>
                    <a:pt x="43568" y="48179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60"/>
                    <a:pt x="47948" y="5763"/>
                  </a:cubicBezTo>
                  <a:lnTo>
                    <a:pt x="47948" y="16137"/>
                  </a:lnTo>
                  <a:cubicBezTo>
                    <a:pt x="43453" y="11411"/>
                    <a:pt x="37344" y="8875"/>
                    <a:pt x="30314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10" name="Freeform: Shape 909">
              <a:extLst>
                <a:ext uri="{FF2B5EF4-FFF2-40B4-BE49-F238E27FC236}">
                  <a16:creationId xmlns:a16="http://schemas.microsoft.com/office/drawing/2014/main" id="{42D32430-6499-DB59-379A-896F300326D8}"/>
                </a:ext>
              </a:extLst>
            </p:cNvPr>
            <p:cNvSpPr/>
            <p:nvPr/>
          </p:nvSpPr>
          <p:spPr>
            <a:xfrm>
              <a:off x="5007953" y="6108115"/>
              <a:ext cx="9336" cy="86445"/>
            </a:xfrm>
            <a:custGeom>
              <a:avLst/>
              <a:gdLst>
                <a:gd name="connsiteX0" fmla="*/ 0 w 9336"/>
                <a:gd name="connsiteY0" fmla="*/ 0 h 86445"/>
                <a:gd name="connsiteX1" fmla="*/ 9336 w 9336"/>
                <a:gd name="connsiteY1" fmla="*/ 0 h 86445"/>
                <a:gd name="connsiteX2" fmla="*/ 9336 w 9336"/>
                <a:gd name="connsiteY2" fmla="*/ 86445 h 86445"/>
                <a:gd name="connsiteX3" fmla="*/ 0 w 9336"/>
                <a:gd name="connsiteY3" fmla="*/ 86445 h 86445"/>
                <a:gd name="connsiteX4" fmla="*/ 0 w 9336"/>
                <a:gd name="connsiteY4" fmla="*/ 0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" h="86445">
                  <a:moveTo>
                    <a:pt x="0" y="0"/>
                  </a:moveTo>
                  <a:lnTo>
                    <a:pt x="9336" y="0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11" name="Freeform: Shape 910">
              <a:extLst>
                <a:ext uri="{FF2B5EF4-FFF2-40B4-BE49-F238E27FC236}">
                  <a16:creationId xmlns:a16="http://schemas.microsoft.com/office/drawing/2014/main" id="{38BF8635-D81F-850F-C8F7-3E2AA10D3087}"/>
                </a:ext>
              </a:extLst>
            </p:cNvPr>
            <p:cNvSpPr/>
            <p:nvPr/>
          </p:nvSpPr>
          <p:spPr>
            <a:xfrm>
              <a:off x="5034578" y="6137737"/>
              <a:ext cx="50138" cy="57745"/>
            </a:xfrm>
            <a:custGeom>
              <a:avLst/>
              <a:gdLst>
                <a:gd name="connsiteX0" fmla="*/ 40802 w 50138"/>
                <a:gd name="connsiteY0" fmla="*/ 0 h 57745"/>
                <a:gd name="connsiteX1" fmla="*/ 50138 w 50138"/>
                <a:gd name="connsiteY1" fmla="*/ 0 h 57745"/>
                <a:gd name="connsiteX2" fmla="*/ 50138 w 50138"/>
                <a:gd name="connsiteY2" fmla="*/ 31812 h 57745"/>
                <a:gd name="connsiteX3" fmla="*/ 25127 w 50138"/>
                <a:gd name="connsiteY3" fmla="*/ 57746 h 57745"/>
                <a:gd name="connsiteX4" fmla="*/ 0 w 50138"/>
                <a:gd name="connsiteY4" fmla="*/ 31812 h 57745"/>
                <a:gd name="connsiteX5" fmla="*/ 0 w 50138"/>
                <a:gd name="connsiteY5" fmla="*/ 0 h 57745"/>
                <a:gd name="connsiteX6" fmla="*/ 9336 w 50138"/>
                <a:gd name="connsiteY6" fmla="*/ 0 h 57745"/>
                <a:gd name="connsiteX7" fmla="*/ 9336 w 50138"/>
                <a:gd name="connsiteY7" fmla="*/ 32734 h 57745"/>
                <a:gd name="connsiteX8" fmla="*/ 25127 w 50138"/>
                <a:gd name="connsiteY8" fmla="*/ 48986 h 57745"/>
                <a:gd name="connsiteX9" fmla="*/ 40802 w 50138"/>
                <a:gd name="connsiteY9" fmla="*/ 32734 h 57745"/>
                <a:gd name="connsiteX10" fmla="*/ 40802 w 50138"/>
                <a:gd name="connsiteY10" fmla="*/ 0 h 57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0138" h="57745">
                  <a:moveTo>
                    <a:pt x="40802" y="0"/>
                  </a:moveTo>
                  <a:lnTo>
                    <a:pt x="50138" y="0"/>
                  </a:lnTo>
                  <a:lnTo>
                    <a:pt x="50138" y="31812"/>
                  </a:lnTo>
                  <a:cubicBezTo>
                    <a:pt x="50138" y="47948"/>
                    <a:pt x="40341" y="57746"/>
                    <a:pt x="25127" y="57746"/>
                  </a:cubicBezTo>
                  <a:cubicBezTo>
                    <a:pt x="9913" y="57746"/>
                    <a:pt x="0" y="47948"/>
                    <a:pt x="0" y="31812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32734"/>
                  </a:lnTo>
                  <a:cubicBezTo>
                    <a:pt x="9336" y="43568"/>
                    <a:pt x="15791" y="48986"/>
                    <a:pt x="25127" y="48986"/>
                  </a:cubicBezTo>
                  <a:cubicBezTo>
                    <a:pt x="34463" y="48986"/>
                    <a:pt x="40802" y="43568"/>
                    <a:pt x="40802" y="32734"/>
                  </a:cubicBezTo>
                  <a:lnTo>
                    <a:pt x="40802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12" name="Freeform: Shape 911">
              <a:extLst>
                <a:ext uri="{FF2B5EF4-FFF2-40B4-BE49-F238E27FC236}">
                  <a16:creationId xmlns:a16="http://schemas.microsoft.com/office/drawing/2014/main" id="{D16FE5D1-7055-7531-CC28-87CF92BCDC30}"/>
                </a:ext>
              </a:extLst>
            </p:cNvPr>
            <p:cNvSpPr/>
            <p:nvPr/>
          </p:nvSpPr>
          <p:spPr>
            <a:xfrm>
              <a:off x="5097856" y="6108115"/>
              <a:ext cx="58782" cy="87367"/>
            </a:xfrm>
            <a:custGeom>
              <a:avLst/>
              <a:gdLst>
                <a:gd name="connsiteX0" fmla="*/ 49331 w 58782"/>
                <a:gd name="connsiteY0" fmla="*/ 75726 h 87367"/>
                <a:gd name="connsiteX1" fmla="*/ 28584 w 58782"/>
                <a:gd name="connsiteY1" fmla="*/ 87368 h 87367"/>
                <a:gd name="connsiteX2" fmla="*/ 0 w 58782"/>
                <a:gd name="connsiteY2" fmla="*/ 58322 h 87367"/>
                <a:gd name="connsiteX3" fmla="*/ 28584 w 58782"/>
                <a:gd name="connsiteY3" fmla="*/ 28584 h 87367"/>
                <a:gd name="connsiteX4" fmla="*/ 49331 w 58782"/>
                <a:gd name="connsiteY4" fmla="*/ 40457 h 87367"/>
                <a:gd name="connsiteX5" fmla="*/ 49331 w 58782"/>
                <a:gd name="connsiteY5" fmla="*/ 0 h 87367"/>
                <a:gd name="connsiteX6" fmla="*/ 58783 w 58782"/>
                <a:gd name="connsiteY6" fmla="*/ 0 h 87367"/>
                <a:gd name="connsiteX7" fmla="*/ 58783 w 58782"/>
                <a:gd name="connsiteY7" fmla="*/ 86445 h 87367"/>
                <a:gd name="connsiteX8" fmla="*/ 49331 w 58782"/>
                <a:gd name="connsiteY8" fmla="*/ 86445 h 87367"/>
                <a:gd name="connsiteX9" fmla="*/ 49331 w 58782"/>
                <a:gd name="connsiteY9" fmla="*/ 75726 h 87367"/>
                <a:gd name="connsiteX10" fmla="*/ 9682 w 58782"/>
                <a:gd name="connsiteY10" fmla="*/ 58206 h 87367"/>
                <a:gd name="connsiteX11" fmla="*/ 29391 w 58782"/>
                <a:gd name="connsiteY11" fmla="*/ 78608 h 87367"/>
                <a:gd name="connsiteX12" fmla="*/ 49331 w 58782"/>
                <a:gd name="connsiteY12" fmla="*/ 58206 h 87367"/>
                <a:gd name="connsiteX13" fmla="*/ 29391 w 58782"/>
                <a:gd name="connsiteY13" fmla="*/ 37460 h 87367"/>
                <a:gd name="connsiteX14" fmla="*/ 9682 w 58782"/>
                <a:gd name="connsiteY14" fmla="*/ 58206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49331" y="75726"/>
                  </a:moveTo>
                  <a:cubicBezTo>
                    <a:pt x="45067" y="82872"/>
                    <a:pt x="37690" y="87368"/>
                    <a:pt x="28584" y="87368"/>
                  </a:cubicBezTo>
                  <a:cubicBezTo>
                    <a:pt x="11872" y="87368"/>
                    <a:pt x="0" y="75150"/>
                    <a:pt x="0" y="58322"/>
                  </a:cubicBezTo>
                  <a:cubicBezTo>
                    <a:pt x="0" y="41494"/>
                    <a:pt x="11872" y="28584"/>
                    <a:pt x="28584" y="28584"/>
                  </a:cubicBezTo>
                  <a:cubicBezTo>
                    <a:pt x="37690" y="28584"/>
                    <a:pt x="45067" y="33080"/>
                    <a:pt x="49331" y="40457"/>
                  </a:cubicBezTo>
                  <a:lnTo>
                    <a:pt x="49331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1" y="86445"/>
                  </a:lnTo>
                  <a:lnTo>
                    <a:pt x="49331" y="75726"/>
                  </a:lnTo>
                  <a:close/>
                  <a:moveTo>
                    <a:pt x="9682" y="58206"/>
                  </a:moveTo>
                  <a:cubicBezTo>
                    <a:pt x="9682" y="69963"/>
                    <a:pt x="17981" y="78608"/>
                    <a:pt x="29391" y="78608"/>
                  </a:cubicBezTo>
                  <a:cubicBezTo>
                    <a:pt x="40802" y="78608"/>
                    <a:pt x="49331" y="69963"/>
                    <a:pt x="49331" y="58206"/>
                  </a:cubicBezTo>
                  <a:cubicBezTo>
                    <a:pt x="49331" y="46450"/>
                    <a:pt x="41033" y="37460"/>
                    <a:pt x="29391" y="37460"/>
                  </a:cubicBezTo>
                  <a:cubicBezTo>
                    <a:pt x="17750" y="37460"/>
                    <a:pt x="9682" y="46220"/>
                    <a:pt x="9682" y="5820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13" name="Freeform: Shape 912">
              <a:extLst>
                <a:ext uri="{FF2B5EF4-FFF2-40B4-BE49-F238E27FC236}">
                  <a16:creationId xmlns:a16="http://schemas.microsoft.com/office/drawing/2014/main" id="{905158D3-C949-B90D-598E-807130EEAAC0}"/>
                </a:ext>
              </a:extLst>
            </p:cNvPr>
            <p:cNvSpPr/>
            <p:nvPr/>
          </p:nvSpPr>
          <p:spPr>
            <a:xfrm>
              <a:off x="5170240" y="6114685"/>
              <a:ext cx="16943" cy="79875"/>
            </a:xfrm>
            <a:custGeom>
              <a:avLst/>
              <a:gdLst>
                <a:gd name="connsiteX0" fmla="*/ 6800 w 16943"/>
                <a:gd name="connsiteY0" fmla="*/ 10835 h 79875"/>
                <a:gd name="connsiteX1" fmla="*/ 0 w 16943"/>
                <a:gd name="connsiteY1" fmla="*/ 6108 h 79875"/>
                <a:gd name="connsiteX2" fmla="*/ 6800 w 16943"/>
                <a:gd name="connsiteY2" fmla="*/ 1268 h 79875"/>
                <a:gd name="connsiteX3" fmla="*/ 10835 w 16943"/>
                <a:gd name="connsiteY3" fmla="*/ 0 h 79875"/>
                <a:gd name="connsiteX4" fmla="*/ 16943 w 16943"/>
                <a:gd name="connsiteY4" fmla="*/ 6224 h 79875"/>
                <a:gd name="connsiteX5" fmla="*/ 10835 w 16943"/>
                <a:gd name="connsiteY5" fmla="*/ 12218 h 79875"/>
                <a:gd name="connsiteX6" fmla="*/ 6800 w 16943"/>
                <a:gd name="connsiteY6" fmla="*/ 10835 h 79875"/>
                <a:gd name="connsiteX7" fmla="*/ 5417 w 16943"/>
                <a:gd name="connsiteY7" fmla="*/ 23052 h 79875"/>
                <a:gd name="connsiteX8" fmla="*/ 14868 w 16943"/>
                <a:gd name="connsiteY8" fmla="*/ 23052 h 79875"/>
                <a:gd name="connsiteX9" fmla="*/ 14868 w 16943"/>
                <a:gd name="connsiteY9" fmla="*/ 79875 h 79875"/>
                <a:gd name="connsiteX10" fmla="*/ 5417 w 16943"/>
                <a:gd name="connsiteY10" fmla="*/ 79875 h 79875"/>
                <a:gd name="connsiteX11" fmla="*/ 5417 w 16943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943" h="79875">
                  <a:moveTo>
                    <a:pt x="6800" y="10835"/>
                  </a:moveTo>
                  <a:lnTo>
                    <a:pt x="0" y="6108"/>
                  </a:lnTo>
                  <a:lnTo>
                    <a:pt x="6800" y="1268"/>
                  </a:lnTo>
                  <a:cubicBezTo>
                    <a:pt x="8068" y="345"/>
                    <a:pt x="9336" y="0"/>
                    <a:pt x="10835" y="0"/>
                  </a:cubicBezTo>
                  <a:cubicBezTo>
                    <a:pt x="14177" y="0"/>
                    <a:pt x="16943" y="2766"/>
                    <a:pt x="16943" y="6224"/>
                  </a:cubicBezTo>
                  <a:cubicBezTo>
                    <a:pt x="16943" y="9681"/>
                    <a:pt x="14177" y="12218"/>
                    <a:pt x="10835" y="12218"/>
                  </a:cubicBezTo>
                  <a:cubicBezTo>
                    <a:pt x="9336" y="12218"/>
                    <a:pt x="8068" y="11757"/>
                    <a:pt x="6800" y="10835"/>
                  </a:cubicBezTo>
                  <a:close/>
                  <a:moveTo>
                    <a:pt x="5417" y="23052"/>
                  </a:moveTo>
                  <a:lnTo>
                    <a:pt x="14868" y="23052"/>
                  </a:lnTo>
                  <a:lnTo>
                    <a:pt x="14868" y="79875"/>
                  </a:lnTo>
                  <a:lnTo>
                    <a:pt x="5417" y="79875"/>
                  </a:lnTo>
                  <a:lnTo>
                    <a:pt x="5417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14" name="Freeform: Shape 913">
              <a:extLst>
                <a:ext uri="{FF2B5EF4-FFF2-40B4-BE49-F238E27FC236}">
                  <a16:creationId xmlns:a16="http://schemas.microsoft.com/office/drawing/2014/main" id="{AB1D9BD8-EF30-02C0-53A2-03D669BD5BD7}"/>
                </a:ext>
              </a:extLst>
            </p:cNvPr>
            <p:cNvSpPr/>
            <p:nvPr/>
          </p:nvSpPr>
          <p:spPr>
            <a:xfrm>
              <a:off x="5204127" y="6136699"/>
              <a:ext cx="50944" cy="57860"/>
            </a:xfrm>
            <a:custGeom>
              <a:avLst/>
              <a:gdLst>
                <a:gd name="connsiteX0" fmla="*/ 9336 w 50944"/>
                <a:gd name="connsiteY0" fmla="*/ 57861 h 57860"/>
                <a:gd name="connsiteX1" fmla="*/ 0 w 50944"/>
                <a:gd name="connsiteY1" fmla="*/ 57861 h 57860"/>
                <a:gd name="connsiteX2" fmla="*/ 0 w 50944"/>
                <a:gd name="connsiteY2" fmla="*/ 1038 h 57860"/>
                <a:gd name="connsiteX3" fmla="*/ 9336 w 50944"/>
                <a:gd name="connsiteY3" fmla="*/ 1038 h 57860"/>
                <a:gd name="connsiteX4" fmla="*/ 9336 w 50944"/>
                <a:gd name="connsiteY4" fmla="*/ 11641 h 57860"/>
                <a:gd name="connsiteX5" fmla="*/ 29046 w 50944"/>
                <a:gd name="connsiteY5" fmla="*/ 0 h 57860"/>
                <a:gd name="connsiteX6" fmla="*/ 50945 w 50944"/>
                <a:gd name="connsiteY6" fmla="*/ 24435 h 57860"/>
                <a:gd name="connsiteX7" fmla="*/ 50945 w 50944"/>
                <a:gd name="connsiteY7" fmla="*/ 57861 h 57860"/>
                <a:gd name="connsiteX8" fmla="*/ 41494 w 50944"/>
                <a:gd name="connsiteY8" fmla="*/ 57861 h 57860"/>
                <a:gd name="connsiteX9" fmla="*/ 41494 w 50944"/>
                <a:gd name="connsiteY9" fmla="*/ 26049 h 57860"/>
                <a:gd name="connsiteX10" fmla="*/ 26740 w 50944"/>
                <a:gd name="connsiteY10" fmla="*/ 9106 h 57860"/>
                <a:gd name="connsiteX11" fmla="*/ 9336 w 50944"/>
                <a:gd name="connsiteY11" fmla="*/ 29391 h 57860"/>
                <a:gd name="connsiteX12" fmla="*/ 9336 w 50944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4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0" y="9106"/>
                  </a:cubicBezTo>
                  <a:cubicBezTo>
                    <a:pt x="16252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15" name="Freeform: Shape 914">
              <a:extLst>
                <a:ext uri="{FF2B5EF4-FFF2-40B4-BE49-F238E27FC236}">
                  <a16:creationId xmlns:a16="http://schemas.microsoft.com/office/drawing/2014/main" id="{EB98436D-FF72-B407-BDB4-4FF071C46EFE}"/>
                </a:ext>
              </a:extLst>
            </p:cNvPr>
            <p:cNvSpPr/>
            <p:nvPr/>
          </p:nvSpPr>
          <p:spPr>
            <a:xfrm>
              <a:off x="5268211" y="6136699"/>
              <a:ext cx="58782" cy="87598"/>
            </a:xfrm>
            <a:custGeom>
              <a:avLst/>
              <a:gdLst>
                <a:gd name="connsiteX0" fmla="*/ 28815 w 58782"/>
                <a:gd name="connsiteY0" fmla="*/ 87598 h 87598"/>
                <a:gd name="connsiteX1" fmla="*/ 5993 w 58782"/>
                <a:gd name="connsiteY1" fmla="*/ 80337 h 87598"/>
                <a:gd name="connsiteX2" fmla="*/ 5993 w 58782"/>
                <a:gd name="connsiteY2" fmla="*/ 69963 h 87598"/>
                <a:gd name="connsiteX3" fmla="*/ 28815 w 58782"/>
                <a:gd name="connsiteY3" fmla="*/ 78723 h 87598"/>
                <a:gd name="connsiteX4" fmla="*/ 49331 w 58782"/>
                <a:gd name="connsiteY4" fmla="*/ 59013 h 87598"/>
                <a:gd name="connsiteX5" fmla="*/ 49331 w 58782"/>
                <a:gd name="connsiteY5" fmla="*/ 47257 h 87598"/>
                <a:gd name="connsiteX6" fmla="*/ 28584 w 58782"/>
                <a:gd name="connsiteY6" fmla="*/ 58783 h 87598"/>
                <a:gd name="connsiteX7" fmla="*/ 0 w 58782"/>
                <a:gd name="connsiteY7" fmla="*/ 29737 h 87598"/>
                <a:gd name="connsiteX8" fmla="*/ 28584 w 58782"/>
                <a:gd name="connsiteY8" fmla="*/ 0 h 87598"/>
                <a:gd name="connsiteX9" fmla="*/ 49331 w 58782"/>
                <a:gd name="connsiteY9" fmla="*/ 11872 h 87598"/>
                <a:gd name="connsiteX10" fmla="*/ 49331 w 58782"/>
                <a:gd name="connsiteY10" fmla="*/ 1038 h 87598"/>
                <a:gd name="connsiteX11" fmla="*/ 58783 w 58782"/>
                <a:gd name="connsiteY11" fmla="*/ 1038 h 87598"/>
                <a:gd name="connsiteX12" fmla="*/ 58783 w 58782"/>
                <a:gd name="connsiteY12" fmla="*/ 58322 h 87598"/>
                <a:gd name="connsiteX13" fmla="*/ 28815 w 58782"/>
                <a:gd name="connsiteY13" fmla="*/ 87598 h 87598"/>
                <a:gd name="connsiteX14" fmla="*/ 29391 w 58782"/>
                <a:gd name="connsiteY14" fmla="*/ 8875 h 87598"/>
                <a:gd name="connsiteX15" fmla="*/ 9682 w 58782"/>
                <a:gd name="connsiteY15" fmla="*/ 29622 h 87598"/>
                <a:gd name="connsiteX16" fmla="*/ 29391 w 58782"/>
                <a:gd name="connsiteY16" fmla="*/ 50023 h 87598"/>
                <a:gd name="connsiteX17" fmla="*/ 49331 w 58782"/>
                <a:gd name="connsiteY17" fmla="*/ 29622 h 87598"/>
                <a:gd name="connsiteX18" fmla="*/ 29391 w 58782"/>
                <a:gd name="connsiteY18" fmla="*/ 8875 h 875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8782" h="87598">
                  <a:moveTo>
                    <a:pt x="28815" y="87598"/>
                  </a:moveTo>
                  <a:cubicBezTo>
                    <a:pt x="20516" y="87598"/>
                    <a:pt x="12679" y="85178"/>
                    <a:pt x="5993" y="80337"/>
                  </a:cubicBezTo>
                  <a:lnTo>
                    <a:pt x="5993" y="69963"/>
                  </a:lnTo>
                  <a:cubicBezTo>
                    <a:pt x="12448" y="75957"/>
                    <a:pt x="21208" y="78723"/>
                    <a:pt x="28815" y="78723"/>
                  </a:cubicBezTo>
                  <a:cubicBezTo>
                    <a:pt x="42185" y="78723"/>
                    <a:pt x="49331" y="71808"/>
                    <a:pt x="49331" y="59013"/>
                  </a:cubicBezTo>
                  <a:lnTo>
                    <a:pt x="49331" y="47257"/>
                  </a:lnTo>
                  <a:cubicBezTo>
                    <a:pt x="45067" y="54403"/>
                    <a:pt x="37575" y="58783"/>
                    <a:pt x="28584" y="58783"/>
                  </a:cubicBezTo>
                  <a:cubicBezTo>
                    <a:pt x="11987" y="58783"/>
                    <a:pt x="0" y="46566"/>
                    <a:pt x="0" y="29737"/>
                  </a:cubicBezTo>
                  <a:cubicBezTo>
                    <a:pt x="0" y="12909"/>
                    <a:pt x="11987" y="0"/>
                    <a:pt x="28584" y="0"/>
                  </a:cubicBezTo>
                  <a:cubicBezTo>
                    <a:pt x="37575" y="0"/>
                    <a:pt x="45067" y="4611"/>
                    <a:pt x="49331" y="11872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8322"/>
                  </a:lnTo>
                  <a:cubicBezTo>
                    <a:pt x="58783" y="77109"/>
                    <a:pt x="47833" y="87598"/>
                    <a:pt x="28815" y="87598"/>
                  </a:cubicBezTo>
                  <a:close/>
                  <a:moveTo>
                    <a:pt x="29391" y="8875"/>
                  </a:moveTo>
                  <a:cubicBezTo>
                    <a:pt x="17981" y="8875"/>
                    <a:pt x="9682" y="17635"/>
                    <a:pt x="9682" y="29622"/>
                  </a:cubicBezTo>
                  <a:cubicBezTo>
                    <a:pt x="9682" y="41610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16" name="Freeform: Shape 915">
              <a:extLst>
                <a:ext uri="{FF2B5EF4-FFF2-40B4-BE49-F238E27FC236}">
                  <a16:creationId xmlns:a16="http://schemas.microsoft.com/office/drawing/2014/main" id="{E6C409A5-D11A-0D1E-EBC7-0C60B354A0FF}"/>
                </a:ext>
              </a:extLst>
            </p:cNvPr>
            <p:cNvSpPr/>
            <p:nvPr/>
          </p:nvSpPr>
          <p:spPr>
            <a:xfrm>
              <a:off x="5372637" y="6108115"/>
              <a:ext cx="9336" cy="86445"/>
            </a:xfrm>
            <a:custGeom>
              <a:avLst/>
              <a:gdLst>
                <a:gd name="connsiteX0" fmla="*/ 0 w 9336"/>
                <a:gd name="connsiteY0" fmla="*/ 0 h 86445"/>
                <a:gd name="connsiteX1" fmla="*/ 9336 w 9336"/>
                <a:gd name="connsiteY1" fmla="*/ 0 h 86445"/>
                <a:gd name="connsiteX2" fmla="*/ 9336 w 9336"/>
                <a:gd name="connsiteY2" fmla="*/ 86445 h 86445"/>
                <a:gd name="connsiteX3" fmla="*/ 0 w 9336"/>
                <a:gd name="connsiteY3" fmla="*/ 86445 h 86445"/>
                <a:gd name="connsiteX4" fmla="*/ 0 w 9336"/>
                <a:gd name="connsiteY4" fmla="*/ 0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" h="86445">
                  <a:moveTo>
                    <a:pt x="0" y="0"/>
                  </a:moveTo>
                  <a:lnTo>
                    <a:pt x="9336" y="0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17" name="Freeform: Shape 916">
              <a:extLst>
                <a:ext uri="{FF2B5EF4-FFF2-40B4-BE49-F238E27FC236}">
                  <a16:creationId xmlns:a16="http://schemas.microsoft.com/office/drawing/2014/main" id="{2020DB30-B932-7660-3F09-6DF81DB1942D}"/>
                </a:ext>
              </a:extLst>
            </p:cNvPr>
            <p:cNvSpPr/>
            <p:nvPr/>
          </p:nvSpPr>
          <p:spPr>
            <a:xfrm>
              <a:off x="5396727" y="6136699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2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799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29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0" y="0"/>
                    <a:pt x="55095" y="12102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1" y="50139"/>
                    <a:pt x="44952" y="48064"/>
                    <a:pt x="50945" y="43799"/>
                  </a:cubicBezTo>
                  <a:lnTo>
                    <a:pt x="50945" y="52790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18" name="Freeform: Shape 917">
              <a:extLst>
                <a:ext uri="{FF2B5EF4-FFF2-40B4-BE49-F238E27FC236}">
                  <a16:creationId xmlns:a16="http://schemas.microsoft.com/office/drawing/2014/main" id="{28B09B5E-DDE7-3963-2507-ABCF8CD2DB33}"/>
                </a:ext>
              </a:extLst>
            </p:cNvPr>
            <p:cNvSpPr/>
            <p:nvPr/>
          </p:nvSpPr>
          <p:spPr>
            <a:xfrm>
              <a:off x="5462425" y="6136699"/>
              <a:ext cx="58782" cy="87598"/>
            </a:xfrm>
            <a:custGeom>
              <a:avLst/>
              <a:gdLst>
                <a:gd name="connsiteX0" fmla="*/ 28815 w 58782"/>
                <a:gd name="connsiteY0" fmla="*/ 87598 h 87598"/>
                <a:gd name="connsiteX1" fmla="*/ 5993 w 58782"/>
                <a:gd name="connsiteY1" fmla="*/ 80337 h 87598"/>
                <a:gd name="connsiteX2" fmla="*/ 5993 w 58782"/>
                <a:gd name="connsiteY2" fmla="*/ 69963 h 87598"/>
                <a:gd name="connsiteX3" fmla="*/ 28815 w 58782"/>
                <a:gd name="connsiteY3" fmla="*/ 78723 h 87598"/>
                <a:gd name="connsiteX4" fmla="*/ 49331 w 58782"/>
                <a:gd name="connsiteY4" fmla="*/ 59013 h 87598"/>
                <a:gd name="connsiteX5" fmla="*/ 49331 w 58782"/>
                <a:gd name="connsiteY5" fmla="*/ 47257 h 87598"/>
                <a:gd name="connsiteX6" fmla="*/ 28584 w 58782"/>
                <a:gd name="connsiteY6" fmla="*/ 58783 h 87598"/>
                <a:gd name="connsiteX7" fmla="*/ 0 w 58782"/>
                <a:gd name="connsiteY7" fmla="*/ 29737 h 87598"/>
                <a:gd name="connsiteX8" fmla="*/ 28584 w 58782"/>
                <a:gd name="connsiteY8" fmla="*/ 0 h 87598"/>
                <a:gd name="connsiteX9" fmla="*/ 49331 w 58782"/>
                <a:gd name="connsiteY9" fmla="*/ 11872 h 87598"/>
                <a:gd name="connsiteX10" fmla="*/ 49331 w 58782"/>
                <a:gd name="connsiteY10" fmla="*/ 1038 h 87598"/>
                <a:gd name="connsiteX11" fmla="*/ 58783 w 58782"/>
                <a:gd name="connsiteY11" fmla="*/ 1038 h 87598"/>
                <a:gd name="connsiteX12" fmla="*/ 58783 w 58782"/>
                <a:gd name="connsiteY12" fmla="*/ 58322 h 87598"/>
                <a:gd name="connsiteX13" fmla="*/ 28815 w 58782"/>
                <a:gd name="connsiteY13" fmla="*/ 87598 h 87598"/>
                <a:gd name="connsiteX14" fmla="*/ 29391 w 58782"/>
                <a:gd name="connsiteY14" fmla="*/ 8875 h 87598"/>
                <a:gd name="connsiteX15" fmla="*/ 9682 w 58782"/>
                <a:gd name="connsiteY15" fmla="*/ 29622 h 87598"/>
                <a:gd name="connsiteX16" fmla="*/ 29391 w 58782"/>
                <a:gd name="connsiteY16" fmla="*/ 50023 h 87598"/>
                <a:gd name="connsiteX17" fmla="*/ 49331 w 58782"/>
                <a:gd name="connsiteY17" fmla="*/ 29622 h 87598"/>
                <a:gd name="connsiteX18" fmla="*/ 29391 w 58782"/>
                <a:gd name="connsiteY18" fmla="*/ 8875 h 875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8782" h="87598">
                  <a:moveTo>
                    <a:pt x="28815" y="87598"/>
                  </a:moveTo>
                  <a:cubicBezTo>
                    <a:pt x="20516" y="87598"/>
                    <a:pt x="12678" y="85178"/>
                    <a:pt x="5993" y="80337"/>
                  </a:cubicBezTo>
                  <a:lnTo>
                    <a:pt x="5993" y="69963"/>
                  </a:lnTo>
                  <a:cubicBezTo>
                    <a:pt x="12448" y="75957"/>
                    <a:pt x="21208" y="78723"/>
                    <a:pt x="28815" y="78723"/>
                  </a:cubicBezTo>
                  <a:cubicBezTo>
                    <a:pt x="42185" y="78723"/>
                    <a:pt x="49331" y="71808"/>
                    <a:pt x="49331" y="59013"/>
                  </a:cubicBezTo>
                  <a:lnTo>
                    <a:pt x="49331" y="47257"/>
                  </a:lnTo>
                  <a:cubicBezTo>
                    <a:pt x="45067" y="54403"/>
                    <a:pt x="37575" y="58783"/>
                    <a:pt x="28584" y="58783"/>
                  </a:cubicBezTo>
                  <a:cubicBezTo>
                    <a:pt x="11987" y="58783"/>
                    <a:pt x="0" y="46566"/>
                    <a:pt x="0" y="29737"/>
                  </a:cubicBezTo>
                  <a:cubicBezTo>
                    <a:pt x="0" y="12909"/>
                    <a:pt x="11987" y="0"/>
                    <a:pt x="28584" y="0"/>
                  </a:cubicBezTo>
                  <a:cubicBezTo>
                    <a:pt x="37575" y="0"/>
                    <a:pt x="45067" y="4611"/>
                    <a:pt x="49331" y="11872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8322"/>
                  </a:lnTo>
                  <a:cubicBezTo>
                    <a:pt x="58783" y="77109"/>
                    <a:pt x="47833" y="87598"/>
                    <a:pt x="28815" y="87598"/>
                  </a:cubicBezTo>
                  <a:close/>
                  <a:moveTo>
                    <a:pt x="29391" y="8875"/>
                  </a:moveTo>
                  <a:cubicBezTo>
                    <a:pt x="17981" y="8875"/>
                    <a:pt x="9682" y="17635"/>
                    <a:pt x="9682" y="29622"/>
                  </a:cubicBezTo>
                  <a:cubicBezTo>
                    <a:pt x="9682" y="41610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19" name="Freeform: Shape 918">
              <a:extLst>
                <a:ext uri="{FF2B5EF4-FFF2-40B4-BE49-F238E27FC236}">
                  <a16:creationId xmlns:a16="http://schemas.microsoft.com/office/drawing/2014/main" id="{476FE164-98A6-70E1-CA1F-F5B295F456E1}"/>
                </a:ext>
              </a:extLst>
            </p:cNvPr>
            <p:cNvSpPr/>
            <p:nvPr/>
          </p:nvSpPr>
          <p:spPr>
            <a:xfrm>
              <a:off x="5538267" y="6114685"/>
              <a:ext cx="16827" cy="79875"/>
            </a:xfrm>
            <a:custGeom>
              <a:avLst/>
              <a:gdLst>
                <a:gd name="connsiteX0" fmla="*/ 0 w 16827"/>
                <a:gd name="connsiteY0" fmla="*/ 6224 h 79875"/>
                <a:gd name="connsiteX1" fmla="*/ 5993 w 16827"/>
                <a:gd name="connsiteY1" fmla="*/ 0 h 79875"/>
                <a:gd name="connsiteX2" fmla="*/ 10028 w 16827"/>
                <a:gd name="connsiteY2" fmla="*/ 1268 h 79875"/>
                <a:gd name="connsiteX3" fmla="*/ 16828 w 16827"/>
                <a:gd name="connsiteY3" fmla="*/ 6108 h 79875"/>
                <a:gd name="connsiteX4" fmla="*/ 10028 w 16827"/>
                <a:gd name="connsiteY4" fmla="*/ 10835 h 79875"/>
                <a:gd name="connsiteX5" fmla="*/ 5993 w 16827"/>
                <a:gd name="connsiteY5" fmla="*/ 12218 h 79875"/>
                <a:gd name="connsiteX6" fmla="*/ 0 w 16827"/>
                <a:gd name="connsiteY6" fmla="*/ 6224 h 79875"/>
                <a:gd name="connsiteX7" fmla="*/ 1960 w 16827"/>
                <a:gd name="connsiteY7" fmla="*/ 23052 h 79875"/>
                <a:gd name="connsiteX8" fmla="*/ 11411 w 16827"/>
                <a:gd name="connsiteY8" fmla="*/ 23052 h 79875"/>
                <a:gd name="connsiteX9" fmla="*/ 11411 w 16827"/>
                <a:gd name="connsiteY9" fmla="*/ 79875 h 79875"/>
                <a:gd name="connsiteX10" fmla="*/ 1960 w 16827"/>
                <a:gd name="connsiteY10" fmla="*/ 79875 h 79875"/>
                <a:gd name="connsiteX11" fmla="*/ 1960 w 16827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7" h="79875">
                  <a:moveTo>
                    <a:pt x="0" y="6224"/>
                  </a:moveTo>
                  <a:cubicBezTo>
                    <a:pt x="0" y="2766"/>
                    <a:pt x="2651" y="0"/>
                    <a:pt x="5993" y="0"/>
                  </a:cubicBezTo>
                  <a:cubicBezTo>
                    <a:pt x="7492" y="0"/>
                    <a:pt x="8760" y="345"/>
                    <a:pt x="10028" y="1268"/>
                  </a:cubicBezTo>
                  <a:lnTo>
                    <a:pt x="16828" y="6108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3" y="12218"/>
                  </a:cubicBezTo>
                  <a:cubicBezTo>
                    <a:pt x="2651" y="12218"/>
                    <a:pt x="0" y="9567"/>
                    <a:pt x="0" y="6224"/>
                  </a:cubicBezTo>
                  <a:close/>
                  <a:moveTo>
                    <a:pt x="1960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60" y="79875"/>
                  </a:lnTo>
                  <a:lnTo>
                    <a:pt x="1960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20" name="Freeform: Shape 919">
              <a:extLst>
                <a:ext uri="{FF2B5EF4-FFF2-40B4-BE49-F238E27FC236}">
                  <a16:creationId xmlns:a16="http://schemas.microsoft.com/office/drawing/2014/main" id="{C936601C-87BB-974C-75B9-AF928DFFFADD}"/>
                </a:ext>
              </a:extLst>
            </p:cNvPr>
            <p:cNvSpPr/>
            <p:nvPr/>
          </p:nvSpPr>
          <p:spPr>
            <a:xfrm>
              <a:off x="5567773" y="6119641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1 h 75841"/>
                <a:gd name="connsiteX9" fmla="*/ 20401 w 33656"/>
                <a:gd name="connsiteY9" fmla="*/ 66966 h 75841"/>
                <a:gd name="connsiteX10" fmla="*/ 33656 w 33656"/>
                <a:gd name="connsiteY10" fmla="*/ 62817 h 75841"/>
                <a:gd name="connsiteX11" fmla="*/ 33656 w 33656"/>
                <a:gd name="connsiteY11" fmla="*/ 71922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21" name="Freeform: Shape 920">
              <a:extLst>
                <a:ext uri="{FF2B5EF4-FFF2-40B4-BE49-F238E27FC236}">
                  <a16:creationId xmlns:a16="http://schemas.microsoft.com/office/drawing/2014/main" id="{45B0954C-4CA9-09D5-CBE1-3DD0FA75A987}"/>
                </a:ext>
              </a:extLst>
            </p:cNvPr>
            <p:cNvSpPr/>
            <p:nvPr/>
          </p:nvSpPr>
          <p:spPr>
            <a:xfrm>
              <a:off x="5607653" y="6114685"/>
              <a:ext cx="16943" cy="79875"/>
            </a:xfrm>
            <a:custGeom>
              <a:avLst/>
              <a:gdLst>
                <a:gd name="connsiteX0" fmla="*/ 6800 w 16943"/>
                <a:gd name="connsiteY0" fmla="*/ 10835 h 79875"/>
                <a:gd name="connsiteX1" fmla="*/ 0 w 16943"/>
                <a:gd name="connsiteY1" fmla="*/ 6108 h 79875"/>
                <a:gd name="connsiteX2" fmla="*/ 6800 w 16943"/>
                <a:gd name="connsiteY2" fmla="*/ 1268 h 79875"/>
                <a:gd name="connsiteX3" fmla="*/ 10835 w 16943"/>
                <a:gd name="connsiteY3" fmla="*/ 0 h 79875"/>
                <a:gd name="connsiteX4" fmla="*/ 16943 w 16943"/>
                <a:gd name="connsiteY4" fmla="*/ 6224 h 79875"/>
                <a:gd name="connsiteX5" fmla="*/ 10835 w 16943"/>
                <a:gd name="connsiteY5" fmla="*/ 12218 h 79875"/>
                <a:gd name="connsiteX6" fmla="*/ 6800 w 16943"/>
                <a:gd name="connsiteY6" fmla="*/ 10835 h 79875"/>
                <a:gd name="connsiteX7" fmla="*/ 5417 w 16943"/>
                <a:gd name="connsiteY7" fmla="*/ 23052 h 79875"/>
                <a:gd name="connsiteX8" fmla="*/ 14869 w 16943"/>
                <a:gd name="connsiteY8" fmla="*/ 23052 h 79875"/>
                <a:gd name="connsiteX9" fmla="*/ 14869 w 16943"/>
                <a:gd name="connsiteY9" fmla="*/ 79875 h 79875"/>
                <a:gd name="connsiteX10" fmla="*/ 5417 w 16943"/>
                <a:gd name="connsiteY10" fmla="*/ 79875 h 79875"/>
                <a:gd name="connsiteX11" fmla="*/ 5417 w 16943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943" h="79875">
                  <a:moveTo>
                    <a:pt x="6800" y="10835"/>
                  </a:moveTo>
                  <a:lnTo>
                    <a:pt x="0" y="6108"/>
                  </a:lnTo>
                  <a:lnTo>
                    <a:pt x="6800" y="1268"/>
                  </a:lnTo>
                  <a:cubicBezTo>
                    <a:pt x="8068" y="345"/>
                    <a:pt x="9336" y="0"/>
                    <a:pt x="10835" y="0"/>
                  </a:cubicBezTo>
                  <a:cubicBezTo>
                    <a:pt x="14177" y="0"/>
                    <a:pt x="16943" y="2766"/>
                    <a:pt x="16943" y="6224"/>
                  </a:cubicBezTo>
                  <a:cubicBezTo>
                    <a:pt x="16943" y="9681"/>
                    <a:pt x="14177" y="12218"/>
                    <a:pt x="10835" y="12218"/>
                  </a:cubicBezTo>
                  <a:cubicBezTo>
                    <a:pt x="9336" y="12218"/>
                    <a:pt x="8068" y="11757"/>
                    <a:pt x="6800" y="10835"/>
                  </a:cubicBezTo>
                  <a:close/>
                  <a:moveTo>
                    <a:pt x="5417" y="23052"/>
                  </a:moveTo>
                  <a:lnTo>
                    <a:pt x="14869" y="23052"/>
                  </a:lnTo>
                  <a:lnTo>
                    <a:pt x="14869" y="79875"/>
                  </a:lnTo>
                  <a:lnTo>
                    <a:pt x="5417" y="79875"/>
                  </a:lnTo>
                  <a:lnTo>
                    <a:pt x="5417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22" name="Freeform: Shape 921">
              <a:extLst>
                <a:ext uri="{FF2B5EF4-FFF2-40B4-BE49-F238E27FC236}">
                  <a16:creationId xmlns:a16="http://schemas.microsoft.com/office/drawing/2014/main" id="{F3B228BA-F21C-1008-1EF7-A5CEDDC75DB8}"/>
                </a:ext>
              </a:extLst>
            </p:cNvPr>
            <p:cNvSpPr/>
            <p:nvPr/>
          </p:nvSpPr>
          <p:spPr>
            <a:xfrm>
              <a:off x="5641540" y="6136699"/>
              <a:ext cx="86791" cy="57860"/>
            </a:xfrm>
            <a:custGeom>
              <a:avLst/>
              <a:gdLst>
                <a:gd name="connsiteX0" fmla="*/ 9336 w 86791"/>
                <a:gd name="connsiteY0" fmla="*/ 57861 h 57860"/>
                <a:gd name="connsiteX1" fmla="*/ 0 w 86791"/>
                <a:gd name="connsiteY1" fmla="*/ 57861 h 57860"/>
                <a:gd name="connsiteX2" fmla="*/ 0 w 86791"/>
                <a:gd name="connsiteY2" fmla="*/ 1038 h 57860"/>
                <a:gd name="connsiteX3" fmla="*/ 9336 w 86791"/>
                <a:gd name="connsiteY3" fmla="*/ 1038 h 57860"/>
                <a:gd name="connsiteX4" fmla="*/ 9336 w 86791"/>
                <a:gd name="connsiteY4" fmla="*/ 11296 h 57860"/>
                <a:gd name="connsiteX5" fmla="*/ 28009 w 86791"/>
                <a:gd name="connsiteY5" fmla="*/ 0 h 57860"/>
                <a:gd name="connsiteX6" fmla="*/ 45643 w 86791"/>
                <a:gd name="connsiteY6" fmla="*/ 12448 h 57860"/>
                <a:gd name="connsiteX7" fmla="*/ 65814 w 86791"/>
                <a:gd name="connsiteY7" fmla="*/ 0 h 57860"/>
                <a:gd name="connsiteX8" fmla="*/ 86791 w 86791"/>
                <a:gd name="connsiteY8" fmla="*/ 24435 h 57860"/>
                <a:gd name="connsiteX9" fmla="*/ 86791 w 86791"/>
                <a:gd name="connsiteY9" fmla="*/ 57861 h 57860"/>
                <a:gd name="connsiteX10" fmla="*/ 77455 w 86791"/>
                <a:gd name="connsiteY10" fmla="*/ 57861 h 57860"/>
                <a:gd name="connsiteX11" fmla="*/ 77455 w 86791"/>
                <a:gd name="connsiteY11" fmla="*/ 26049 h 57860"/>
                <a:gd name="connsiteX12" fmla="*/ 63970 w 86791"/>
                <a:gd name="connsiteY12" fmla="*/ 9106 h 57860"/>
                <a:gd name="connsiteX13" fmla="*/ 48064 w 86791"/>
                <a:gd name="connsiteY13" fmla="*/ 28585 h 57860"/>
                <a:gd name="connsiteX14" fmla="*/ 48064 w 86791"/>
                <a:gd name="connsiteY14" fmla="*/ 57861 h 57860"/>
                <a:gd name="connsiteX15" fmla="*/ 38728 w 86791"/>
                <a:gd name="connsiteY15" fmla="*/ 57861 h 57860"/>
                <a:gd name="connsiteX16" fmla="*/ 38728 w 86791"/>
                <a:gd name="connsiteY16" fmla="*/ 26049 h 57860"/>
                <a:gd name="connsiteX17" fmla="*/ 25242 w 86791"/>
                <a:gd name="connsiteY17" fmla="*/ 9106 h 57860"/>
                <a:gd name="connsiteX18" fmla="*/ 9336 w 86791"/>
                <a:gd name="connsiteY18" fmla="*/ 29391 h 57860"/>
                <a:gd name="connsiteX19" fmla="*/ 9336 w 86791"/>
                <a:gd name="connsiteY19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86791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296"/>
                  </a:lnTo>
                  <a:cubicBezTo>
                    <a:pt x="13140" y="4380"/>
                    <a:pt x="19825" y="0"/>
                    <a:pt x="28009" y="0"/>
                  </a:cubicBezTo>
                  <a:cubicBezTo>
                    <a:pt x="36884" y="0"/>
                    <a:pt x="42762" y="4841"/>
                    <a:pt x="45643" y="12448"/>
                  </a:cubicBezTo>
                  <a:cubicBezTo>
                    <a:pt x="49331" y="4956"/>
                    <a:pt x="56708" y="0"/>
                    <a:pt x="65814" y="0"/>
                  </a:cubicBezTo>
                  <a:cubicBezTo>
                    <a:pt x="79530" y="0"/>
                    <a:pt x="86791" y="10374"/>
                    <a:pt x="86791" y="24435"/>
                  </a:cubicBezTo>
                  <a:lnTo>
                    <a:pt x="86791" y="57861"/>
                  </a:lnTo>
                  <a:lnTo>
                    <a:pt x="77455" y="57861"/>
                  </a:lnTo>
                  <a:lnTo>
                    <a:pt x="77455" y="26049"/>
                  </a:lnTo>
                  <a:cubicBezTo>
                    <a:pt x="77455" y="14984"/>
                    <a:pt x="73075" y="9106"/>
                    <a:pt x="63970" y="9106"/>
                  </a:cubicBezTo>
                  <a:cubicBezTo>
                    <a:pt x="54403" y="9106"/>
                    <a:pt x="48064" y="17751"/>
                    <a:pt x="48064" y="28585"/>
                  </a:cubicBezTo>
                  <a:lnTo>
                    <a:pt x="48064" y="57861"/>
                  </a:lnTo>
                  <a:lnTo>
                    <a:pt x="38728" y="57861"/>
                  </a:lnTo>
                  <a:lnTo>
                    <a:pt x="38728" y="26049"/>
                  </a:lnTo>
                  <a:cubicBezTo>
                    <a:pt x="38728" y="14984"/>
                    <a:pt x="34348" y="9106"/>
                    <a:pt x="25242" y="9106"/>
                  </a:cubicBezTo>
                  <a:cubicBezTo>
                    <a:pt x="15676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23" name="Freeform: Shape 922">
              <a:extLst>
                <a:ext uri="{FF2B5EF4-FFF2-40B4-BE49-F238E27FC236}">
                  <a16:creationId xmlns:a16="http://schemas.microsoft.com/office/drawing/2014/main" id="{AE7543AE-4F63-7E37-7718-1D283DEC4EB7}"/>
                </a:ext>
              </a:extLst>
            </p:cNvPr>
            <p:cNvSpPr/>
            <p:nvPr/>
          </p:nvSpPr>
          <p:spPr>
            <a:xfrm>
              <a:off x="5741471" y="6136699"/>
              <a:ext cx="58782" cy="58783"/>
            </a:xfrm>
            <a:custGeom>
              <a:avLst/>
              <a:gdLst>
                <a:gd name="connsiteX0" fmla="*/ 49331 w 58782"/>
                <a:gd name="connsiteY0" fmla="*/ 47257 h 58783"/>
                <a:gd name="connsiteX1" fmla="*/ 28584 w 58782"/>
                <a:gd name="connsiteY1" fmla="*/ 58783 h 58783"/>
                <a:gd name="connsiteX2" fmla="*/ 0 w 58782"/>
                <a:gd name="connsiteY2" fmla="*/ 29737 h 58783"/>
                <a:gd name="connsiteX3" fmla="*/ 28584 w 58782"/>
                <a:gd name="connsiteY3" fmla="*/ 0 h 58783"/>
                <a:gd name="connsiteX4" fmla="*/ 49331 w 58782"/>
                <a:gd name="connsiteY4" fmla="*/ 11757 h 58783"/>
                <a:gd name="connsiteX5" fmla="*/ 49331 w 58782"/>
                <a:gd name="connsiteY5" fmla="*/ 1038 h 58783"/>
                <a:gd name="connsiteX6" fmla="*/ 58783 w 58782"/>
                <a:gd name="connsiteY6" fmla="*/ 1038 h 58783"/>
                <a:gd name="connsiteX7" fmla="*/ 58783 w 58782"/>
                <a:gd name="connsiteY7" fmla="*/ 57861 h 58783"/>
                <a:gd name="connsiteX8" fmla="*/ 49331 w 58782"/>
                <a:gd name="connsiteY8" fmla="*/ 57861 h 58783"/>
                <a:gd name="connsiteX9" fmla="*/ 49331 w 58782"/>
                <a:gd name="connsiteY9" fmla="*/ 47257 h 58783"/>
                <a:gd name="connsiteX10" fmla="*/ 9682 w 58782"/>
                <a:gd name="connsiteY10" fmla="*/ 29622 h 58783"/>
                <a:gd name="connsiteX11" fmla="*/ 29391 w 58782"/>
                <a:gd name="connsiteY11" fmla="*/ 50023 h 58783"/>
                <a:gd name="connsiteX12" fmla="*/ 49331 w 58782"/>
                <a:gd name="connsiteY12" fmla="*/ 29622 h 58783"/>
                <a:gd name="connsiteX13" fmla="*/ 29391 w 58782"/>
                <a:gd name="connsiteY13" fmla="*/ 8875 h 58783"/>
                <a:gd name="connsiteX14" fmla="*/ 9682 w 58782"/>
                <a:gd name="connsiteY14" fmla="*/ 29622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3">
                  <a:moveTo>
                    <a:pt x="49331" y="47257"/>
                  </a:moveTo>
                  <a:cubicBezTo>
                    <a:pt x="45067" y="54403"/>
                    <a:pt x="37575" y="58783"/>
                    <a:pt x="28584" y="58783"/>
                  </a:cubicBezTo>
                  <a:cubicBezTo>
                    <a:pt x="11872" y="58783"/>
                    <a:pt x="0" y="46566"/>
                    <a:pt x="0" y="29737"/>
                  </a:cubicBezTo>
                  <a:cubicBezTo>
                    <a:pt x="0" y="12909"/>
                    <a:pt x="11872" y="0"/>
                    <a:pt x="28584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24" name="Freeform: Shape 923">
              <a:extLst>
                <a:ext uri="{FF2B5EF4-FFF2-40B4-BE49-F238E27FC236}">
                  <a16:creationId xmlns:a16="http://schemas.microsoft.com/office/drawing/2014/main" id="{0193F5C4-964A-CBE1-18EF-A10417BF0D97}"/>
                </a:ext>
              </a:extLst>
            </p:cNvPr>
            <p:cNvSpPr/>
            <p:nvPr/>
          </p:nvSpPr>
          <p:spPr>
            <a:xfrm>
              <a:off x="5818465" y="6119641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1 h 75841"/>
                <a:gd name="connsiteX9" fmla="*/ 20401 w 33656"/>
                <a:gd name="connsiteY9" fmla="*/ 66966 h 75841"/>
                <a:gd name="connsiteX10" fmla="*/ 33656 w 33656"/>
                <a:gd name="connsiteY10" fmla="*/ 62817 h 75841"/>
                <a:gd name="connsiteX11" fmla="*/ 33656 w 33656"/>
                <a:gd name="connsiteY11" fmla="*/ 71922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25" name="Freeform: Shape 924">
              <a:extLst>
                <a:ext uri="{FF2B5EF4-FFF2-40B4-BE49-F238E27FC236}">
                  <a16:creationId xmlns:a16="http://schemas.microsoft.com/office/drawing/2014/main" id="{A32DACD1-B42D-5935-EE12-FD16DAB0E403}"/>
                </a:ext>
              </a:extLst>
            </p:cNvPr>
            <p:cNvSpPr/>
            <p:nvPr/>
          </p:nvSpPr>
          <p:spPr>
            <a:xfrm>
              <a:off x="5859498" y="6136699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3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799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29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0" y="0"/>
                    <a:pt x="55095" y="12102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3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1" y="50139"/>
                    <a:pt x="44952" y="48064"/>
                    <a:pt x="50945" y="43799"/>
                  </a:cubicBezTo>
                  <a:lnTo>
                    <a:pt x="50945" y="52790"/>
                  </a:lnTo>
                  <a:cubicBezTo>
                    <a:pt x="44837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26" name="Freeform: Shape 925">
              <a:extLst>
                <a:ext uri="{FF2B5EF4-FFF2-40B4-BE49-F238E27FC236}">
                  <a16:creationId xmlns:a16="http://schemas.microsoft.com/office/drawing/2014/main" id="{B5FEE605-2D61-8937-845B-D1FA5CC27A66}"/>
                </a:ext>
              </a:extLst>
            </p:cNvPr>
            <p:cNvSpPr/>
            <p:nvPr/>
          </p:nvSpPr>
          <p:spPr>
            <a:xfrm>
              <a:off x="5951706" y="6136699"/>
              <a:ext cx="59128" cy="58783"/>
            </a:xfrm>
            <a:custGeom>
              <a:avLst/>
              <a:gdLst>
                <a:gd name="connsiteX0" fmla="*/ 0 w 59128"/>
                <a:gd name="connsiteY0" fmla="*/ 29277 h 58783"/>
                <a:gd name="connsiteX1" fmla="*/ 29853 w 59128"/>
                <a:gd name="connsiteY1" fmla="*/ 0 h 58783"/>
                <a:gd name="connsiteX2" fmla="*/ 59129 w 59128"/>
                <a:gd name="connsiteY2" fmla="*/ 29277 h 58783"/>
                <a:gd name="connsiteX3" fmla="*/ 29853 w 59128"/>
                <a:gd name="connsiteY3" fmla="*/ 58783 h 58783"/>
                <a:gd name="connsiteX4" fmla="*/ 0 w 59128"/>
                <a:gd name="connsiteY4" fmla="*/ 29277 h 58783"/>
                <a:gd name="connsiteX5" fmla="*/ 29737 w 59128"/>
                <a:gd name="connsiteY5" fmla="*/ 8875 h 58783"/>
                <a:gd name="connsiteX6" fmla="*/ 9682 w 59128"/>
                <a:gd name="connsiteY6" fmla="*/ 29391 h 58783"/>
                <a:gd name="connsiteX7" fmla="*/ 29737 w 59128"/>
                <a:gd name="connsiteY7" fmla="*/ 50023 h 58783"/>
                <a:gd name="connsiteX8" fmla="*/ 49447 w 59128"/>
                <a:gd name="connsiteY8" fmla="*/ 29391 h 58783"/>
                <a:gd name="connsiteX9" fmla="*/ 29737 w 59128"/>
                <a:gd name="connsiteY9" fmla="*/ 8875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3">
                  <a:moveTo>
                    <a:pt x="0" y="29277"/>
                  </a:moveTo>
                  <a:cubicBezTo>
                    <a:pt x="0" y="12333"/>
                    <a:pt x="12564" y="0"/>
                    <a:pt x="29853" y="0"/>
                  </a:cubicBezTo>
                  <a:cubicBezTo>
                    <a:pt x="47142" y="0"/>
                    <a:pt x="59129" y="12333"/>
                    <a:pt x="59129" y="29277"/>
                  </a:cubicBezTo>
                  <a:cubicBezTo>
                    <a:pt x="59129" y="46220"/>
                    <a:pt x="46911" y="58783"/>
                    <a:pt x="29853" y="58783"/>
                  </a:cubicBezTo>
                  <a:cubicBezTo>
                    <a:pt x="12794" y="58783"/>
                    <a:pt x="0" y="46450"/>
                    <a:pt x="0" y="29277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20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9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27" name="Freeform: Shape 926">
              <a:extLst>
                <a:ext uri="{FF2B5EF4-FFF2-40B4-BE49-F238E27FC236}">
                  <a16:creationId xmlns:a16="http://schemas.microsoft.com/office/drawing/2014/main" id="{1D315635-D798-AB47-9313-BEC10CE5D7C5}"/>
                </a:ext>
              </a:extLst>
            </p:cNvPr>
            <p:cNvSpPr/>
            <p:nvPr/>
          </p:nvSpPr>
          <p:spPr>
            <a:xfrm>
              <a:off x="6025703" y="6136699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8 h 57860"/>
                <a:gd name="connsiteX3" fmla="*/ 9336 w 50945"/>
                <a:gd name="connsiteY3" fmla="*/ 1038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6 w 50945"/>
                <a:gd name="connsiteY6" fmla="*/ 24435 h 57860"/>
                <a:gd name="connsiteX7" fmla="*/ 50946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1 w 50945"/>
                <a:gd name="connsiteY10" fmla="*/ 9106 h 57860"/>
                <a:gd name="connsiteX11" fmla="*/ 9336 w 50945"/>
                <a:gd name="connsiteY11" fmla="*/ 29391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1" y="4611"/>
                    <a:pt x="20286" y="0"/>
                    <a:pt x="29046" y="0"/>
                  </a:cubicBezTo>
                  <a:cubicBezTo>
                    <a:pt x="43453" y="0"/>
                    <a:pt x="50946" y="10374"/>
                    <a:pt x="50946" y="24435"/>
                  </a:cubicBezTo>
                  <a:lnTo>
                    <a:pt x="50946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1" y="9106"/>
                  </a:cubicBezTo>
                  <a:cubicBezTo>
                    <a:pt x="16252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28" name="Freeform: Shape 927">
              <a:extLst>
                <a:ext uri="{FF2B5EF4-FFF2-40B4-BE49-F238E27FC236}">
                  <a16:creationId xmlns:a16="http://schemas.microsoft.com/office/drawing/2014/main" id="{E8F9E4B0-66F1-D97B-3D24-FE5E1B2BB293}"/>
                </a:ext>
              </a:extLst>
            </p:cNvPr>
            <p:cNvSpPr/>
            <p:nvPr/>
          </p:nvSpPr>
          <p:spPr>
            <a:xfrm>
              <a:off x="6089788" y="6136699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3 w 55094"/>
                <a:gd name="connsiteY4" fmla="*/ 33080 h 58783"/>
                <a:gd name="connsiteX5" fmla="*/ 30660 w 55094"/>
                <a:gd name="connsiteY5" fmla="*/ 50139 h 58783"/>
                <a:gd name="connsiteX6" fmla="*/ 50946 w 55094"/>
                <a:gd name="connsiteY6" fmla="*/ 43799 h 58783"/>
                <a:gd name="connsiteX7" fmla="*/ 50946 w 55094"/>
                <a:gd name="connsiteY7" fmla="*/ 52790 h 58783"/>
                <a:gd name="connsiteX8" fmla="*/ 30660 w 55094"/>
                <a:gd name="connsiteY8" fmla="*/ 58783 h 58783"/>
                <a:gd name="connsiteX9" fmla="*/ 0 w 55094"/>
                <a:gd name="connsiteY9" fmla="*/ 29968 h 58783"/>
                <a:gd name="connsiteX10" fmla="*/ 45183 w 55094"/>
                <a:gd name="connsiteY10" fmla="*/ 25473 h 58783"/>
                <a:gd name="connsiteX11" fmla="*/ 28124 w 55094"/>
                <a:gd name="connsiteY11" fmla="*/ 8529 h 58783"/>
                <a:gd name="connsiteX12" fmla="*/ 10143 w 55094"/>
                <a:gd name="connsiteY12" fmla="*/ 25473 h 58783"/>
                <a:gd name="connsiteX13" fmla="*/ 45183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3" y="33080"/>
                  </a:lnTo>
                  <a:cubicBezTo>
                    <a:pt x="11411" y="43223"/>
                    <a:pt x="19364" y="50139"/>
                    <a:pt x="30660" y="50139"/>
                  </a:cubicBezTo>
                  <a:cubicBezTo>
                    <a:pt x="37921" y="50139"/>
                    <a:pt x="44952" y="48064"/>
                    <a:pt x="50946" y="43799"/>
                  </a:cubicBezTo>
                  <a:lnTo>
                    <a:pt x="50946" y="52790"/>
                  </a:lnTo>
                  <a:cubicBezTo>
                    <a:pt x="44837" y="56939"/>
                    <a:pt x="37921" y="58783"/>
                    <a:pt x="30660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3" y="25473"/>
                  </a:moveTo>
                  <a:cubicBezTo>
                    <a:pt x="44376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3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29" name="Freeform: Shape 928">
              <a:extLst>
                <a:ext uri="{FF2B5EF4-FFF2-40B4-BE49-F238E27FC236}">
                  <a16:creationId xmlns:a16="http://schemas.microsoft.com/office/drawing/2014/main" id="{F427316C-3075-2FB2-F467-A493CD563787}"/>
                </a:ext>
              </a:extLst>
            </p:cNvPr>
            <p:cNvSpPr/>
            <p:nvPr/>
          </p:nvSpPr>
          <p:spPr>
            <a:xfrm>
              <a:off x="6155602" y="6136699"/>
              <a:ext cx="40341" cy="58783"/>
            </a:xfrm>
            <a:custGeom>
              <a:avLst/>
              <a:gdLst>
                <a:gd name="connsiteX0" fmla="*/ 19479 w 40341"/>
                <a:gd name="connsiteY0" fmla="*/ 51176 h 58783"/>
                <a:gd name="connsiteX1" fmla="*/ 30890 w 40341"/>
                <a:gd name="connsiteY1" fmla="*/ 43107 h 58783"/>
                <a:gd name="connsiteX2" fmla="*/ 25011 w 40341"/>
                <a:gd name="connsiteY2" fmla="*/ 35847 h 58783"/>
                <a:gd name="connsiteX3" fmla="*/ 11641 w 40341"/>
                <a:gd name="connsiteY3" fmla="*/ 30429 h 58783"/>
                <a:gd name="connsiteX4" fmla="*/ 807 w 40341"/>
                <a:gd name="connsiteY4" fmla="*/ 16137 h 58783"/>
                <a:gd name="connsiteX5" fmla="*/ 20401 w 40341"/>
                <a:gd name="connsiteY5" fmla="*/ 0 h 58783"/>
                <a:gd name="connsiteX6" fmla="*/ 37575 w 40341"/>
                <a:gd name="connsiteY6" fmla="*/ 5187 h 58783"/>
                <a:gd name="connsiteX7" fmla="*/ 37575 w 40341"/>
                <a:gd name="connsiteY7" fmla="*/ 14869 h 58783"/>
                <a:gd name="connsiteX8" fmla="*/ 20517 w 40341"/>
                <a:gd name="connsiteY8" fmla="*/ 7723 h 58783"/>
                <a:gd name="connsiteX9" fmla="*/ 10143 w 40341"/>
                <a:gd name="connsiteY9" fmla="*/ 15214 h 58783"/>
                <a:gd name="connsiteX10" fmla="*/ 16251 w 40341"/>
                <a:gd name="connsiteY10" fmla="*/ 22361 h 58783"/>
                <a:gd name="connsiteX11" fmla="*/ 29737 w 40341"/>
                <a:gd name="connsiteY11" fmla="*/ 27778 h 58783"/>
                <a:gd name="connsiteX12" fmla="*/ 40341 w 40341"/>
                <a:gd name="connsiteY12" fmla="*/ 41379 h 58783"/>
                <a:gd name="connsiteX13" fmla="*/ 19248 w 40341"/>
                <a:gd name="connsiteY13" fmla="*/ 58783 h 58783"/>
                <a:gd name="connsiteX14" fmla="*/ 0 w 40341"/>
                <a:gd name="connsiteY14" fmla="*/ 53136 h 58783"/>
                <a:gd name="connsiteX15" fmla="*/ 0 w 40341"/>
                <a:gd name="connsiteY15" fmla="*/ 42993 h 58783"/>
                <a:gd name="connsiteX16" fmla="*/ 19479 w 40341"/>
                <a:gd name="connsiteY16" fmla="*/ 51176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3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6"/>
                    <a:pt x="29276" y="37575"/>
                    <a:pt x="25011" y="35847"/>
                  </a:cubicBezTo>
                  <a:lnTo>
                    <a:pt x="11641" y="30429"/>
                  </a:lnTo>
                  <a:cubicBezTo>
                    <a:pt x="4611" y="27432"/>
                    <a:pt x="807" y="23398"/>
                    <a:pt x="807" y="16137"/>
                  </a:cubicBezTo>
                  <a:cubicBezTo>
                    <a:pt x="807" y="6225"/>
                    <a:pt x="8760" y="0"/>
                    <a:pt x="20401" y="0"/>
                  </a:cubicBezTo>
                  <a:cubicBezTo>
                    <a:pt x="26971" y="0"/>
                    <a:pt x="33195" y="1845"/>
                    <a:pt x="37575" y="5187"/>
                  </a:cubicBezTo>
                  <a:lnTo>
                    <a:pt x="37575" y="14869"/>
                  </a:lnTo>
                  <a:cubicBezTo>
                    <a:pt x="32388" y="10374"/>
                    <a:pt x="26164" y="7723"/>
                    <a:pt x="20517" y="7723"/>
                  </a:cubicBezTo>
                  <a:cubicBezTo>
                    <a:pt x="14408" y="7723"/>
                    <a:pt x="10143" y="10489"/>
                    <a:pt x="10143" y="15214"/>
                  </a:cubicBezTo>
                  <a:cubicBezTo>
                    <a:pt x="10143" y="18557"/>
                    <a:pt x="11757" y="20632"/>
                    <a:pt x="16251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9"/>
                  </a:cubicBezTo>
                  <a:cubicBezTo>
                    <a:pt x="40341" y="52098"/>
                    <a:pt x="31697" y="58783"/>
                    <a:pt x="19248" y="58783"/>
                  </a:cubicBezTo>
                  <a:cubicBezTo>
                    <a:pt x="11757" y="58783"/>
                    <a:pt x="4956" y="56823"/>
                    <a:pt x="0" y="53136"/>
                  </a:cubicBezTo>
                  <a:lnTo>
                    <a:pt x="0" y="42993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30" name="Freeform: Shape 929">
              <a:extLst>
                <a:ext uri="{FF2B5EF4-FFF2-40B4-BE49-F238E27FC236}">
                  <a16:creationId xmlns:a16="http://schemas.microsoft.com/office/drawing/2014/main" id="{D985C29D-44BA-66B0-7D4F-508D0B08B86E}"/>
                </a:ext>
              </a:extLst>
            </p:cNvPr>
            <p:cNvSpPr/>
            <p:nvPr/>
          </p:nvSpPr>
          <p:spPr>
            <a:xfrm>
              <a:off x="3795067" y="6257953"/>
              <a:ext cx="33655" cy="75841"/>
            </a:xfrm>
            <a:custGeom>
              <a:avLst/>
              <a:gdLst>
                <a:gd name="connsiteX0" fmla="*/ 19479 w 33655"/>
                <a:gd name="connsiteY0" fmla="*/ 75842 h 75841"/>
                <a:gd name="connsiteX1" fmla="*/ 0 w 33655"/>
                <a:gd name="connsiteY1" fmla="*/ 55210 h 75841"/>
                <a:gd name="connsiteX2" fmla="*/ 0 w 33655"/>
                <a:gd name="connsiteY2" fmla="*/ 0 h 75841"/>
                <a:gd name="connsiteX3" fmla="*/ 9336 w 33655"/>
                <a:gd name="connsiteY3" fmla="*/ 0 h 75841"/>
                <a:gd name="connsiteX4" fmla="*/ 9336 w 33655"/>
                <a:gd name="connsiteY4" fmla="*/ 18096 h 75841"/>
                <a:gd name="connsiteX5" fmla="*/ 32849 w 33655"/>
                <a:gd name="connsiteY5" fmla="*/ 18096 h 75841"/>
                <a:gd name="connsiteX6" fmla="*/ 32849 w 33655"/>
                <a:gd name="connsiteY6" fmla="*/ 26741 h 75841"/>
                <a:gd name="connsiteX7" fmla="*/ 9336 w 33655"/>
                <a:gd name="connsiteY7" fmla="*/ 26741 h 75841"/>
                <a:gd name="connsiteX8" fmla="*/ 9336 w 33655"/>
                <a:gd name="connsiteY8" fmla="*/ 55901 h 75841"/>
                <a:gd name="connsiteX9" fmla="*/ 20401 w 33655"/>
                <a:gd name="connsiteY9" fmla="*/ 66966 h 75841"/>
                <a:gd name="connsiteX10" fmla="*/ 33656 w 33655"/>
                <a:gd name="connsiteY10" fmla="*/ 62817 h 75841"/>
                <a:gd name="connsiteX11" fmla="*/ 33656 w 33655"/>
                <a:gd name="connsiteY11" fmla="*/ 71922 h 75841"/>
                <a:gd name="connsiteX12" fmla="*/ 19479 w 33655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5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4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31" name="Freeform: Shape 930">
              <a:extLst>
                <a:ext uri="{FF2B5EF4-FFF2-40B4-BE49-F238E27FC236}">
                  <a16:creationId xmlns:a16="http://schemas.microsoft.com/office/drawing/2014/main" id="{F364646D-9752-9FCB-F869-E7895E9761C8}"/>
                </a:ext>
              </a:extLst>
            </p:cNvPr>
            <p:cNvSpPr/>
            <p:nvPr/>
          </p:nvSpPr>
          <p:spPr>
            <a:xfrm>
              <a:off x="3840480" y="6246427"/>
              <a:ext cx="50944" cy="86445"/>
            </a:xfrm>
            <a:custGeom>
              <a:avLst/>
              <a:gdLst>
                <a:gd name="connsiteX0" fmla="*/ 9336 w 50944"/>
                <a:gd name="connsiteY0" fmla="*/ 86445 h 86445"/>
                <a:gd name="connsiteX1" fmla="*/ 0 w 50944"/>
                <a:gd name="connsiteY1" fmla="*/ 86445 h 86445"/>
                <a:gd name="connsiteX2" fmla="*/ 0 w 50944"/>
                <a:gd name="connsiteY2" fmla="*/ 0 h 86445"/>
                <a:gd name="connsiteX3" fmla="*/ 9336 w 50944"/>
                <a:gd name="connsiteY3" fmla="*/ 0 h 86445"/>
                <a:gd name="connsiteX4" fmla="*/ 9336 w 50944"/>
                <a:gd name="connsiteY4" fmla="*/ 40226 h 86445"/>
                <a:gd name="connsiteX5" fmla="*/ 29046 w 50944"/>
                <a:gd name="connsiteY5" fmla="*/ 28584 h 86445"/>
                <a:gd name="connsiteX6" fmla="*/ 50945 w 50944"/>
                <a:gd name="connsiteY6" fmla="*/ 53020 h 86445"/>
                <a:gd name="connsiteX7" fmla="*/ 50945 w 50944"/>
                <a:gd name="connsiteY7" fmla="*/ 86445 h 86445"/>
                <a:gd name="connsiteX8" fmla="*/ 41494 w 50944"/>
                <a:gd name="connsiteY8" fmla="*/ 86445 h 86445"/>
                <a:gd name="connsiteX9" fmla="*/ 41494 w 50944"/>
                <a:gd name="connsiteY9" fmla="*/ 54633 h 86445"/>
                <a:gd name="connsiteX10" fmla="*/ 26740 w 50944"/>
                <a:gd name="connsiteY10" fmla="*/ 37690 h 86445"/>
                <a:gd name="connsiteX11" fmla="*/ 9336 w 50944"/>
                <a:gd name="connsiteY11" fmla="*/ 57976 h 86445"/>
                <a:gd name="connsiteX12" fmla="*/ 9336 w 50944"/>
                <a:gd name="connsiteY12" fmla="*/ 86445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4" h="86445">
                  <a:moveTo>
                    <a:pt x="9336" y="86445"/>
                  </a:move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226"/>
                  </a:lnTo>
                  <a:cubicBezTo>
                    <a:pt x="13370" y="33195"/>
                    <a:pt x="20286" y="28584"/>
                    <a:pt x="29046" y="28584"/>
                  </a:cubicBezTo>
                  <a:cubicBezTo>
                    <a:pt x="43453" y="28584"/>
                    <a:pt x="50945" y="38958"/>
                    <a:pt x="50945" y="53020"/>
                  </a:cubicBezTo>
                  <a:lnTo>
                    <a:pt x="50945" y="86445"/>
                  </a:lnTo>
                  <a:lnTo>
                    <a:pt x="41494" y="86445"/>
                  </a:lnTo>
                  <a:lnTo>
                    <a:pt x="41494" y="54633"/>
                  </a:lnTo>
                  <a:cubicBezTo>
                    <a:pt x="41494" y="43568"/>
                    <a:pt x="36653" y="37690"/>
                    <a:pt x="26740" y="37690"/>
                  </a:cubicBezTo>
                  <a:cubicBezTo>
                    <a:pt x="16251" y="37690"/>
                    <a:pt x="9336" y="46680"/>
                    <a:pt x="9336" y="57976"/>
                  </a:cubicBezTo>
                  <a:lnTo>
                    <a:pt x="9336" y="86445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32" name="Freeform: Shape 931">
              <a:extLst>
                <a:ext uri="{FF2B5EF4-FFF2-40B4-BE49-F238E27FC236}">
                  <a16:creationId xmlns:a16="http://schemas.microsoft.com/office/drawing/2014/main" id="{B355F44F-019D-1E9C-65B0-EFDAB8F79B3A}"/>
                </a:ext>
              </a:extLst>
            </p:cNvPr>
            <p:cNvSpPr/>
            <p:nvPr/>
          </p:nvSpPr>
          <p:spPr>
            <a:xfrm>
              <a:off x="3904564" y="6275012"/>
              <a:ext cx="58782" cy="58783"/>
            </a:xfrm>
            <a:custGeom>
              <a:avLst/>
              <a:gdLst>
                <a:gd name="connsiteX0" fmla="*/ 49331 w 58782"/>
                <a:gd name="connsiteY0" fmla="*/ 47257 h 58783"/>
                <a:gd name="connsiteX1" fmla="*/ 28584 w 58782"/>
                <a:gd name="connsiteY1" fmla="*/ 58783 h 58783"/>
                <a:gd name="connsiteX2" fmla="*/ 0 w 58782"/>
                <a:gd name="connsiteY2" fmla="*/ 29737 h 58783"/>
                <a:gd name="connsiteX3" fmla="*/ 28584 w 58782"/>
                <a:gd name="connsiteY3" fmla="*/ 0 h 58783"/>
                <a:gd name="connsiteX4" fmla="*/ 49331 w 58782"/>
                <a:gd name="connsiteY4" fmla="*/ 11757 h 58783"/>
                <a:gd name="connsiteX5" fmla="*/ 49331 w 58782"/>
                <a:gd name="connsiteY5" fmla="*/ 1038 h 58783"/>
                <a:gd name="connsiteX6" fmla="*/ 58783 w 58782"/>
                <a:gd name="connsiteY6" fmla="*/ 1038 h 58783"/>
                <a:gd name="connsiteX7" fmla="*/ 58783 w 58782"/>
                <a:gd name="connsiteY7" fmla="*/ 57861 h 58783"/>
                <a:gd name="connsiteX8" fmla="*/ 49331 w 58782"/>
                <a:gd name="connsiteY8" fmla="*/ 57861 h 58783"/>
                <a:gd name="connsiteX9" fmla="*/ 49331 w 58782"/>
                <a:gd name="connsiteY9" fmla="*/ 47257 h 58783"/>
                <a:gd name="connsiteX10" fmla="*/ 9682 w 58782"/>
                <a:gd name="connsiteY10" fmla="*/ 29622 h 58783"/>
                <a:gd name="connsiteX11" fmla="*/ 29391 w 58782"/>
                <a:gd name="connsiteY11" fmla="*/ 50023 h 58783"/>
                <a:gd name="connsiteX12" fmla="*/ 49331 w 58782"/>
                <a:gd name="connsiteY12" fmla="*/ 29622 h 58783"/>
                <a:gd name="connsiteX13" fmla="*/ 29391 w 58782"/>
                <a:gd name="connsiteY13" fmla="*/ 8875 h 58783"/>
                <a:gd name="connsiteX14" fmla="*/ 9682 w 58782"/>
                <a:gd name="connsiteY14" fmla="*/ 29622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3">
                  <a:moveTo>
                    <a:pt x="49331" y="47257"/>
                  </a:moveTo>
                  <a:cubicBezTo>
                    <a:pt x="45067" y="54403"/>
                    <a:pt x="37575" y="58783"/>
                    <a:pt x="28584" y="58783"/>
                  </a:cubicBezTo>
                  <a:cubicBezTo>
                    <a:pt x="11872" y="58783"/>
                    <a:pt x="0" y="46566"/>
                    <a:pt x="0" y="29737"/>
                  </a:cubicBezTo>
                  <a:cubicBezTo>
                    <a:pt x="0" y="12909"/>
                    <a:pt x="11872" y="0"/>
                    <a:pt x="28584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33" name="Freeform: Shape 932">
              <a:extLst>
                <a:ext uri="{FF2B5EF4-FFF2-40B4-BE49-F238E27FC236}">
                  <a16:creationId xmlns:a16="http://schemas.microsoft.com/office/drawing/2014/main" id="{8B28DE78-5F47-EEEC-DB69-EFDE869C68A0}"/>
                </a:ext>
              </a:extLst>
            </p:cNvPr>
            <p:cNvSpPr/>
            <p:nvPr/>
          </p:nvSpPr>
          <p:spPr>
            <a:xfrm>
              <a:off x="3981558" y="6257953"/>
              <a:ext cx="33655" cy="75841"/>
            </a:xfrm>
            <a:custGeom>
              <a:avLst/>
              <a:gdLst>
                <a:gd name="connsiteX0" fmla="*/ 19479 w 33655"/>
                <a:gd name="connsiteY0" fmla="*/ 75842 h 75841"/>
                <a:gd name="connsiteX1" fmla="*/ 0 w 33655"/>
                <a:gd name="connsiteY1" fmla="*/ 55210 h 75841"/>
                <a:gd name="connsiteX2" fmla="*/ 0 w 33655"/>
                <a:gd name="connsiteY2" fmla="*/ 0 h 75841"/>
                <a:gd name="connsiteX3" fmla="*/ 9336 w 33655"/>
                <a:gd name="connsiteY3" fmla="*/ 0 h 75841"/>
                <a:gd name="connsiteX4" fmla="*/ 9336 w 33655"/>
                <a:gd name="connsiteY4" fmla="*/ 18096 h 75841"/>
                <a:gd name="connsiteX5" fmla="*/ 32849 w 33655"/>
                <a:gd name="connsiteY5" fmla="*/ 18096 h 75841"/>
                <a:gd name="connsiteX6" fmla="*/ 32849 w 33655"/>
                <a:gd name="connsiteY6" fmla="*/ 26741 h 75841"/>
                <a:gd name="connsiteX7" fmla="*/ 9336 w 33655"/>
                <a:gd name="connsiteY7" fmla="*/ 26741 h 75841"/>
                <a:gd name="connsiteX8" fmla="*/ 9336 w 33655"/>
                <a:gd name="connsiteY8" fmla="*/ 55901 h 75841"/>
                <a:gd name="connsiteX9" fmla="*/ 20401 w 33655"/>
                <a:gd name="connsiteY9" fmla="*/ 66966 h 75841"/>
                <a:gd name="connsiteX10" fmla="*/ 33656 w 33655"/>
                <a:gd name="connsiteY10" fmla="*/ 62817 h 75841"/>
                <a:gd name="connsiteX11" fmla="*/ 33656 w 33655"/>
                <a:gd name="connsiteY11" fmla="*/ 71922 h 75841"/>
                <a:gd name="connsiteX12" fmla="*/ 19479 w 33655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5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34" name="Freeform: Shape 933">
              <a:extLst>
                <a:ext uri="{FF2B5EF4-FFF2-40B4-BE49-F238E27FC236}">
                  <a16:creationId xmlns:a16="http://schemas.microsoft.com/office/drawing/2014/main" id="{9F9AD1CB-E98B-A450-EE8B-0A9F97248CC0}"/>
                </a:ext>
              </a:extLst>
            </p:cNvPr>
            <p:cNvSpPr/>
            <p:nvPr/>
          </p:nvSpPr>
          <p:spPr>
            <a:xfrm>
              <a:off x="4053481" y="6246427"/>
              <a:ext cx="50945" cy="86445"/>
            </a:xfrm>
            <a:custGeom>
              <a:avLst/>
              <a:gdLst>
                <a:gd name="connsiteX0" fmla="*/ 9336 w 50945"/>
                <a:gd name="connsiteY0" fmla="*/ 86445 h 86445"/>
                <a:gd name="connsiteX1" fmla="*/ 0 w 50945"/>
                <a:gd name="connsiteY1" fmla="*/ 86445 h 86445"/>
                <a:gd name="connsiteX2" fmla="*/ 0 w 50945"/>
                <a:gd name="connsiteY2" fmla="*/ 0 h 86445"/>
                <a:gd name="connsiteX3" fmla="*/ 9336 w 50945"/>
                <a:gd name="connsiteY3" fmla="*/ 0 h 86445"/>
                <a:gd name="connsiteX4" fmla="*/ 9336 w 50945"/>
                <a:gd name="connsiteY4" fmla="*/ 40226 h 86445"/>
                <a:gd name="connsiteX5" fmla="*/ 29046 w 50945"/>
                <a:gd name="connsiteY5" fmla="*/ 28584 h 86445"/>
                <a:gd name="connsiteX6" fmla="*/ 50945 w 50945"/>
                <a:gd name="connsiteY6" fmla="*/ 53020 h 86445"/>
                <a:gd name="connsiteX7" fmla="*/ 50945 w 50945"/>
                <a:gd name="connsiteY7" fmla="*/ 86445 h 86445"/>
                <a:gd name="connsiteX8" fmla="*/ 41494 w 50945"/>
                <a:gd name="connsiteY8" fmla="*/ 86445 h 86445"/>
                <a:gd name="connsiteX9" fmla="*/ 41494 w 50945"/>
                <a:gd name="connsiteY9" fmla="*/ 54633 h 86445"/>
                <a:gd name="connsiteX10" fmla="*/ 26741 w 50945"/>
                <a:gd name="connsiteY10" fmla="*/ 37690 h 86445"/>
                <a:gd name="connsiteX11" fmla="*/ 9336 w 50945"/>
                <a:gd name="connsiteY11" fmla="*/ 57976 h 86445"/>
                <a:gd name="connsiteX12" fmla="*/ 9336 w 50945"/>
                <a:gd name="connsiteY12" fmla="*/ 86445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86445">
                  <a:moveTo>
                    <a:pt x="9336" y="86445"/>
                  </a:move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226"/>
                  </a:lnTo>
                  <a:cubicBezTo>
                    <a:pt x="13370" y="33195"/>
                    <a:pt x="20286" y="28584"/>
                    <a:pt x="29046" y="28584"/>
                  </a:cubicBezTo>
                  <a:cubicBezTo>
                    <a:pt x="43453" y="28584"/>
                    <a:pt x="50945" y="38958"/>
                    <a:pt x="50945" y="53020"/>
                  </a:cubicBezTo>
                  <a:lnTo>
                    <a:pt x="50945" y="86445"/>
                  </a:lnTo>
                  <a:lnTo>
                    <a:pt x="41494" y="86445"/>
                  </a:lnTo>
                  <a:lnTo>
                    <a:pt x="41494" y="54633"/>
                  </a:lnTo>
                  <a:cubicBezTo>
                    <a:pt x="41494" y="43568"/>
                    <a:pt x="36653" y="37690"/>
                    <a:pt x="26741" y="37690"/>
                  </a:cubicBezTo>
                  <a:cubicBezTo>
                    <a:pt x="16252" y="37690"/>
                    <a:pt x="9336" y="46680"/>
                    <a:pt x="9336" y="57976"/>
                  </a:cubicBezTo>
                  <a:lnTo>
                    <a:pt x="9336" y="86445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35" name="Freeform: Shape 934">
              <a:extLst>
                <a:ext uri="{FF2B5EF4-FFF2-40B4-BE49-F238E27FC236}">
                  <a16:creationId xmlns:a16="http://schemas.microsoft.com/office/drawing/2014/main" id="{32FCB662-4199-3A0A-44CA-3F01E593D2E1}"/>
                </a:ext>
              </a:extLst>
            </p:cNvPr>
            <p:cNvSpPr/>
            <p:nvPr/>
          </p:nvSpPr>
          <p:spPr>
            <a:xfrm>
              <a:off x="4117451" y="6275012"/>
              <a:ext cx="58782" cy="58783"/>
            </a:xfrm>
            <a:custGeom>
              <a:avLst/>
              <a:gdLst>
                <a:gd name="connsiteX0" fmla="*/ 49331 w 58782"/>
                <a:gd name="connsiteY0" fmla="*/ 47257 h 58783"/>
                <a:gd name="connsiteX1" fmla="*/ 28584 w 58782"/>
                <a:gd name="connsiteY1" fmla="*/ 58783 h 58783"/>
                <a:gd name="connsiteX2" fmla="*/ 0 w 58782"/>
                <a:gd name="connsiteY2" fmla="*/ 29737 h 58783"/>
                <a:gd name="connsiteX3" fmla="*/ 28584 w 58782"/>
                <a:gd name="connsiteY3" fmla="*/ 0 h 58783"/>
                <a:gd name="connsiteX4" fmla="*/ 49331 w 58782"/>
                <a:gd name="connsiteY4" fmla="*/ 11757 h 58783"/>
                <a:gd name="connsiteX5" fmla="*/ 49331 w 58782"/>
                <a:gd name="connsiteY5" fmla="*/ 1038 h 58783"/>
                <a:gd name="connsiteX6" fmla="*/ 58783 w 58782"/>
                <a:gd name="connsiteY6" fmla="*/ 1038 h 58783"/>
                <a:gd name="connsiteX7" fmla="*/ 58783 w 58782"/>
                <a:gd name="connsiteY7" fmla="*/ 57861 h 58783"/>
                <a:gd name="connsiteX8" fmla="*/ 49331 w 58782"/>
                <a:gd name="connsiteY8" fmla="*/ 57861 h 58783"/>
                <a:gd name="connsiteX9" fmla="*/ 49331 w 58782"/>
                <a:gd name="connsiteY9" fmla="*/ 47257 h 58783"/>
                <a:gd name="connsiteX10" fmla="*/ 9682 w 58782"/>
                <a:gd name="connsiteY10" fmla="*/ 29622 h 58783"/>
                <a:gd name="connsiteX11" fmla="*/ 29391 w 58782"/>
                <a:gd name="connsiteY11" fmla="*/ 50023 h 58783"/>
                <a:gd name="connsiteX12" fmla="*/ 49331 w 58782"/>
                <a:gd name="connsiteY12" fmla="*/ 29622 h 58783"/>
                <a:gd name="connsiteX13" fmla="*/ 29391 w 58782"/>
                <a:gd name="connsiteY13" fmla="*/ 8875 h 58783"/>
                <a:gd name="connsiteX14" fmla="*/ 9682 w 58782"/>
                <a:gd name="connsiteY14" fmla="*/ 29622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3">
                  <a:moveTo>
                    <a:pt x="49331" y="47257"/>
                  </a:moveTo>
                  <a:cubicBezTo>
                    <a:pt x="45067" y="54403"/>
                    <a:pt x="37575" y="58783"/>
                    <a:pt x="28584" y="58783"/>
                  </a:cubicBezTo>
                  <a:cubicBezTo>
                    <a:pt x="11872" y="58783"/>
                    <a:pt x="0" y="46566"/>
                    <a:pt x="0" y="29737"/>
                  </a:cubicBezTo>
                  <a:cubicBezTo>
                    <a:pt x="0" y="12909"/>
                    <a:pt x="11872" y="0"/>
                    <a:pt x="28584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36" name="Freeform: Shape 935">
              <a:extLst>
                <a:ext uri="{FF2B5EF4-FFF2-40B4-BE49-F238E27FC236}">
                  <a16:creationId xmlns:a16="http://schemas.microsoft.com/office/drawing/2014/main" id="{CA454FBA-0069-771E-0F34-BEBD22172E22}"/>
                </a:ext>
              </a:extLst>
            </p:cNvPr>
            <p:cNvSpPr/>
            <p:nvPr/>
          </p:nvSpPr>
          <p:spPr>
            <a:xfrm>
              <a:off x="4186722" y="6276049"/>
              <a:ext cx="57860" cy="58782"/>
            </a:xfrm>
            <a:custGeom>
              <a:avLst/>
              <a:gdLst>
                <a:gd name="connsiteX0" fmla="*/ 29046 w 57860"/>
                <a:gd name="connsiteY0" fmla="*/ 58783 h 58782"/>
                <a:gd name="connsiteX1" fmla="*/ 0 w 57860"/>
                <a:gd name="connsiteY1" fmla="*/ 0 h 58782"/>
                <a:gd name="connsiteX2" fmla="*/ 10950 w 57860"/>
                <a:gd name="connsiteY2" fmla="*/ 0 h 58782"/>
                <a:gd name="connsiteX3" fmla="*/ 29507 w 57860"/>
                <a:gd name="connsiteY3" fmla="*/ 39073 h 58782"/>
                <a:gd name="connsiteX4" fmla="*/ 47833 w 57860"/>
                <a:gd name="connsiteY4" fmla="*/ 0 h 58782"/>
                <a:gd name="connsiteX5" fmla="*/ 57861 w 57860"/>
                <a:gd name="connsiteY5" fmla="*/ 0 h 58782"/>
                <a:gd name="connsiteX6" fmla="*/ 29046 w 57860"/>
                <a:gd name="connsiteY6" fmla="*/ 5878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7860" h="58782">
                  <a:moveTo>
                    <a:pt x="29046" y="58783"/>
                  </a:moveTo>
                  <a:lnTo>
                    <a:pt x="0" y="0"/>
                  </a:lnTo>
                  <a:lnTo>
                    <a:pt x="10950" y="0"/>
                  </a:lnTo>
                  <a:lnTo>
                    <a:pt x="29507" y="39073"/>
                  </a:lnTo>
                  <a:lnTo>
                    <a:pt x="47833" y="0"/>
                  </a:lnTo>
                  <a:lnTo>
                    <a:pt x="57861" y="0"/>
                  </a:lnTo>
                  <a:lnTo>
                    <a:pt x="29046" y="5878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37" name="Freeform: Shape 936">
              <a:extLst>
                <a:ext uri="{FF2B5EF4-FFF2-40B4-BE49-F238E27FC236}">
                  <a16:creationId xmlns:a16="http://schemas.microsoft.com/office/drawing/2014/main" id="{48538A86-BE19-0858-4A95-144BB4DEF40E}"/>
                </a:ext>
              </a:extLst>
            </p:cNvPr>
            <p:cNvSpPr/>
            <p:nvPr/>
          </p:nvSpPr>
          <p:spPr>
            <a:xfrm>
              <a:off x="4250576" y="6275012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3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799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29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3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1" y="50139"/>
                    <a:pt x="44952" y="48064"/>
                    <a:pt x="50945" y="43799"/>
                  </a:cubicBezTo>
                  <a:lnTo>
                    <a:pt x="50945" y="52790"/>
                  </a:lnTo>
                  <a:cubicBezTo>
                    <a:pt x="44837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38" name="Freeform: Shape 937">
              <a:extLst>
                <a:ext uri="{FF2B5EF4-FFF2-40B4-BE49-F238E27FC236}">
                  <a16:creationId xmlns:a16="http://schemas.microsoft.com/office/drawing/2014/main" id="{F3E8F832-5B23-2A05-D2F5-C3E4B9DF74A1}"/>
                </a:ext>
              </a:extLst>
            </p:cNvPr>
            <p:cNvSpPr/>
            <p:nvPr/>
          </p:nvSpPr>
          <p:spPr>
            <a:xfrm>
              <a:off x="4347165" y="6246427"/>
              <a:ext cx="58782" cy="87367"/>
            </a:xfrm>
            <a:custGeom>
              <a:avLst/>
              <a:gdLst>
                <a:gd name="connsiteX0" fmla="*/ 30198 w 58782"/>
                <a:gd name="connsiteY0" fmla="*/ 87368 h 87367"/>
                <a:gd name="connsiteX1" fmla="*/ 9336 w 58782"/>
                <a:gd name="connsiteY1" fmla="*/ 75611 h 87367"/>
                <a:gd name="connsiteX2" fmla="*/ 9336 w 58782"/>
                <a:gd name="connsiteY2" fmla="*/ 86445 h 87367"/>
                <a:gd name="connsiteX3" fmla="*/ 0 w 58782"/>
                <a:gd name="connsiteY3" fmla="*/ 86445 h 87367"/>
                <a:gd name="connsiteX4" fmla="*/ 0 w 58782"/>
                <a:gd name="connsiteY4" fmla="*/ 0 h 87367"/>
                <a:gd name="connsiteX5" fmla="*/ 9336 w 58782"/>
                <a:gd name="connsiteY5" fmla="*/ 0 h 87367"/>
                <a:gd name="connsiteX6" fmla="*/ 9336 w 58782"/>
                <a:gd name="connsiteY6" fmla="*/ 40341 h 87367"/>
                <a:gd name="connsiteX7" fmla="*/ 30198 w 58782"/>
                <a:gd name="connsiteY7" fmla="*/ 28584 h 87367"/>
                <a:gd name="connsiteX8" fmla="*/ 58783 w 58782"/>
                <a:gd name="connsiteY8" fmla="*/ 57861 h 87367"/>
                <a:gd name="connsiteX9" fmla="*/ 30198 w 58782"/>
                <a:gd name="connsiteY9" fmla="*/ 87368 h 87367"/>
                <a:gd name="connsiteX10" fmla="*/ 49101 w 58782"/>
                <a:gd name="connsiteY10" fmla="*/ 57976 h 87367"/>
                <a:gd name="connsiteX11" fmla="*/ 29391 w 58782"/>
                <a:gd name="connsiteY11" fmla="*/ 37460 h 87367"/>
                <a:gd name="connsiteX12" fmla="*/ 9336 w 58782"/>
                <a:gd name="connsiteY12" fmla="*/ 57976 h 87367"/>
                <a:gd name="connsiteX13" fmla="*/ 29391 w 58782"/>
                <a:gd name="connsiteY13" fmla="*/ 78608 h 87367"/>
                <a:gd name="connsiteX14" fmla="*/ 49101 w 58782"/>
                <a:gd name="connsiteY14" fmla="*/ 57976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30198" y="87368"/>
                  </a:moveTo>
                  <a:cubicBezTo>
                    <a:pt x="21093" y="87368"/>
                    <a:pt x="13601" y="82872"/>
                    <a:pt x="9336" y="75611"/>
                  </a:cubicBez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341"/>
                  </a:lnTo>
                  <a:cubicBezTo>
                    <a:pt x="13601" y="33080"/>
                    <a:pt x="21093" y="28584"/>
                    <a:pt x="30198" y="28584"/>
                  </a:cubicBezTo>
                  <a:cubicBezTo>
                    <a:pt x="46796" y="28584"/>
                    <a:pt x="58783" y="40917"/>
                    <a:pt x="58783" y="57861"/>
                  </a:cubicBezTo>
                  <a:cubicBezTo>
                    <a:pt x="58783" y="74804"/>
                    <a:pt x="46796" y="87368"/>
                    <a:pt x="30198" y="87368"/>
                  </a:cubicBezTo>
                  <a:close/>
                  <a:moveTo>
                    <a:pt x="49101" y="57976"/>
                  </a:moveTo>
                  <a:cubicBezTo>
                    <a:pt x="49101" y="46104"/>
                    <a:pt x="40802" y="37460"/>
                    <a:pt x="29391" y="37460"/>
                  </a:cubicBezTo>
                  <a:cubicBezTo>
                    <a:pt x="17981" y="37460"/>
                    <a:pt x="9336" y="46104"/>
                    <a:pt x="9336" y="57976"/>
                  </a:cubicBezTo>
                  <a:cubicBezTo>
                    <a:pt x="9336" y="69848"/>
                    <a:pt x="17750" y="78608"/>
                    <a:pt x="29391" y="78608"/>
                  </a:cubicBezTo>
                  <a:cubicBezTo>
                    <a:pt x="41033" y="78608"/>
                    <a:pt x="49101" y="69963"/>
                    <a:pt x="49101" y="579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39" name="Freeform: Shape 938">
              <a:extLst>
                <a:ext uri="{FF2B5EF4-FFF2-40B4-BE49-F238E27FC236}">
                  <a16:creationId xmlns:a16="http://schemas.microsoft.com/office/drawing/2014/main" id="{AE16ACD1-13CC-356C-AE1C-DAD0D89FDDFF}"/>
                </a:ext>
              </a:extLst>
            </p:cNvPr>
            <p:cNvSpPr/>
            <p:nvPr/>
          </p:nvSpPr>
          <p:spPr>
            <a:xfrm>
              <a:off x="4416321" y="6275012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2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799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29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0" y="0"/>
                    <a:pt x="55095" y="12102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1" y="50139"/>
                    <a:pt x="44952" y="48064"/>
                    <a:pt x="50945" y="43799"/>
                  </a:cubicBezTo>
                  <a:lnTo>
                    <a:pt x="50945" y="52790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40" name="Freeform: Shape 939">
              <a:extLst>
                <a:ext uri="{FF2B5EF4-FFF2-40B4-BE49-F238E27FC236}">
                  <a16:creationId xmlns:a16="http://schemas.microsoft.com/office/drawing/2014/main" id="{1AC464C9-02AC-A97B-A159-9F5203831028}"/>
                </a:ext>
              </a:extLst>
            </p:cNvPr>
            <p:cNvSpPr/>
            <p:nvPr/>
          </p:nvSpPr>
          <p:spPr>
            <a:xfrm>
              <a:off x="4482019" y="6275012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3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799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29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3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1" y="50139"/>
                    <a:pt x="44952" y="48064"/>
                    <a:pt x="50945" y="43799"/>
                  </a:cubicBezTo>
                  <a:lnTo>
                    <a:pt x="50945" y="52790"/>
                  </a:lnTo>
                  <a:cubicBezTo>
                    <a:pt x="44837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2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41" name="Freeform: Shape 940">
              <a:extLst>
                <a:ext uri="{FF2B5EF4-FFF2-40B4-BE49-F238E27FC236}">
                  <a16:creationId xmlns:a16="http://schemas.microsoft.com/office/drawing/2014/main" id="{D3C734A5-DC5C-40A3-1145-71F4CDF98FD0}"/>
                </a:ext>
              </a:extLst>
            </p:cNvPr>
            <p:cNvSpPr/>
            <p:nvPr/>
          </p:nvSpPr>
          <p:spPr>
            <a:xfrm>
              <a:off x="4552098" y="6275012"/>
              <a:ext cx="50944" cy="57860"/>
            </a:xfrm>
            <a:custGeom>
              <a:avLst/>
              <a:gdLst>
                <a:gd name="connsiteX0" fmla="*/ 9336 w 50944"/>
                <a:gd name="connsiteY0" fmla="*/ 57861 h 57860"/>
                <a:gd name="connsiteX1" fmla="*/ 0 w 50944"/>
                <a:gd name="connsiteY1" fmla="*/ 57861 h 57860"/>
                <a:gd name="connsiteX2" fmla="*/ 0 w 50944"/>
                <a:gd name="connsiteY2" fmla="*/ 1038 h 57860"/>
                <a:gd name="connsiteX3" fmla="*/ 9336 w 50944"/>
                <a:gd name="connsiteY3" fmla="*/ 1038 h 57860"/>
                <a:gd name="connsiteX4" fmla="*/ 9336 w 50944"/>
                <a:gd name="connsiteY4" fmla="*/ 11641 h 57860"/>
                <a:gd name="connsiteX5" fmla="*/ 29046 w 50944"/>
                <a:gd name="connsiteY5" fmla="*/ 0 h 57860"/>
                <a:gd name="connsiteX6" fmla="*/ 50945 w 50944"/>
                <a:gd name="connsiteY6" fmla="*/ 24435 h 57860"/>
                <a:gd name="connsiteX7" fmla="*/ 50945 w 50944"/>
                <a:gd name="connsiteY7" fmla="*/ 57861 h 57860"/>
                <a:gd name="connsiteX8" fmla="*/ 41494 w 50944"/>
                <a:gd name="connsiteY8" fmla="*/ 57861 h 57860"/>
                <a:gd name="connsiteX9" fmla="*/ 41494 w 50944"/>
                <a:gd name="connsiteY9" fmla="*/ 26049 h 57860"/>
                <a:gd name="connsiteX10" fmla="*/ 26741 w 50944"/>
                <a:gd name="connsiteY10" fmla="*/ 9106 h 57860"/>
                <a:gd name="connsiteX11" fmla="*/ 9336 w 50944"/>
                <a:gd name="connsiteY11" fmla="*/ 29391 h 57860"/>
                <a:gd name="connsiteX12" fmla="*/ 9336 w 50944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4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1" y="9106"/>
                  </a:cubicBezTo>
                  <a:cubicBezTo>
                    <a:pt x="16252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42" name="Freeform: Shape 941">
              <a:extLst>
                <a:ext uri="{FF2B5EF4-FFF2-40B4-BE49-F238E27FC236}">
                  <a16:creationId xmlns:a16="http://schemas.microsoft.com/office/drawing/2014/main" id="{95CE2312-56D1-496C-FD20-C45C40897141}"/>
                </a:ext>
              </a:extLst>
            </p:cNvPr>
            <p:cNvSpPr/>
            <p:nvPr/>
          </p:nvSpPr>
          <p:spPr>
            <a:xfrm>
              <a:off x="4643038" y="6275012"/>
              <a:ext cx="48524" cy="58783"/>
            </a:xfrm>
            <a:custGeom>
              <a:avLst/>
              <a:gdLst>
                <a:gd name="connsiteX0" fmla="*/ 30429 w 48524"/>
                <a:gd name="connsiteY0" fmla="*/ 50023 h 58783"/>
                <a:gd name="connsiteX1" fmla="*/ 48525 w 48524"/>
                <a:gd name="connsiteY1" fmla="*/ 43914 h 58783"/>
                <a:gd name="connsiteX2" fmla="*/ 48525 w 48524"/>
                <a:gd name="connsiteY2" fmla="*/ 53481 h 58783"/>
                <a:gd name="connsiteX3" fmla="*/ 29622 w 48524"/>
                <a:gd name="connsiteY3" fmla="*/ 58783 h 58783"/>
                <a:gd name="connsiteX4" fmla="*/ 0 w 48524"/>
                <a:gd name="connsiteY4" fmla="*/ 29391 h 58783"/>
                <a:gd name="connsiteX5" fmla="*/ 29737 w 48524"/>
                <a:gd name="connsiteY5" fmla="*/ 0 h 58783"/>
                <a:gd name="connsiteX6" fmla="*/ 47948 w 48524"/>
                <a:gd name="connsiteY6" fmla="*/ 5763 h 58783"/>
                <a:gd name="connsiteX7" fmla="*/ 47948 w 48524"/>
                <a:gd name="connsiteY7" fmla="*/ 16137 h 58783"/>
                <a:gd name="connsiteX8" fmla="*/ 30314 w 48524"/>
                <a:gd name="connsiteY8" fmla="*/ 8875 h 58783"/>
                <a:gd name="connsiteX9" fmla="*/ 9682 w 48524"/>
                <a:gd name="connsiteY9" fmla="*/ 29391 h 58783"/>
                <a:gd name="connsiteX10" fmla="*/ 30429 w 48524"/>
                <a:gd name="connsiteY10" fmla="*/ 5002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3">
                  <a:moveTo>
                    <a:pt x="30429" y="50023"/>
                  </a:moveTo>
                  <a:cubicBezTo>
                    <a:pt x="37345" y="50023"/>
                    <a:pt x="43568" y="48179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3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60"/>
                    <a:pt x="47948" y="5763"/>
                  </a:cubicBezTo>
                  <a:lnTo>
                    <a:pt x="47948" y="16137"/>
                  </a:lnTo>
                  <a:cubicBezTo>
                    <a:pt x="43453" y="11411"/>
                    <a:pt x="37345" y="8875"/>
                    <a:pt x="30314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7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43" name="Freeform: Shape 942">
              <a:extLst>
                <a:ext uri="{FF2B5EF4-FFF2-40B4-BE49-F238E27FC236}">
                  <a16:creationId xmlns:a16="http://schemas.microsoft.com/office/drawing/2014/main" id="{13CAC10B-FCF6-5F94-C267-59EECE8DD552}"/>
                </a:ext>
              </a:extLst>
            </p:cNvPr>
            <p:cNvSpPr/>
            <p:nvPr/>
          </p:nvSpPr>
          <p:spPr>
            <a:xfrm>
              <a:off x="4702282" y="6275012"/>
              <a:ext cx="59128" cy="58783"/>
            </a:xfrm>
            <a:custGeom>
              <a:avLst/>
              <a:gdLst>
                <a:gd name="connsiteX0" fmla="*/ 0 w 59128"/>
                <a:gd name="connsiteY0" fmla="*/ 29277 h 58783"/>
                <a:gd name="connsiteX1" fmla="*/ 29852 w 59128"/>
                <a:gd name="connsiteY1" fmla="*/ 0 h 58783"/>
                <a:gd name="connsiteX2" fmla="*/ 59129 w 59128"/>
                <a:gd name="connsiteY2" fmla="*/ 29277 h 58783"/>
                <a:gd name="connsiteX3" fmla="*/ 29852 w 59128"/>
                <a:gd name="connsiteY3" fmla="*/ 58783 h 58783"/>
                <a:gd name="connsiteX4" fmla="*/ 0 w 59128"/>
                <a:gd name="connsiteY4" fmla="*/ 29277 h 58783"/>
                <a:gd name="connsiteX5" fmla="*/ 29737 w 59128"/>
                <a:gd name="connsiteY5" fmla="*/ 8875 h 58783"/>
                <a:gd name="connsiteX6" fmla="*/ 9682 w 59128"/>
                <a:gd name="connsiteY6" fmla="*/ 29391 h 58783"/>
                <a:gd name="connsiteX7" fmla="*/ 29737 w 59128"/>
                <a:gd name="connsiteY7" fmla="*/ 50023 h 58783"/>
                <a:gd name="connsiteX8" fmla="*/ 49447 w 59128"/>
                <a:gd name="connsiteY8" fmla="*/ 29391 h 58783"/>
                <a:gd name="connsiteX9" fmla="*/ 29737 w 59128"/>
                <a:gd name="connsiteY9" fmla="*/ 8875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3">
                  <a:moveTo>
                    <a:pt x="0" y="29277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9" y="12333"/>
                    <a:pt x="59129" y="29277"/>
                  </a:cubicBezTo>
                  <a:cubicBezTo>
                    <a:pt x="59129" y="46220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7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20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9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44" name="Freeform: Shape 943">
              <a:extLst>
                <a:ext uri="{FF2B5EF4-FFF2-40B4-BE49-F238E27FC236}">
                  <a16:creationId xmlns:a16="http://schemas.microsoft.com/office/drawing/2014/main" id="{E34D4C46-C2E6-533C-CF2B-B34D70BD8174}"/>
                </a:ext>
              </a:extLst>
            </p:cNvPr>
            <p:cNvSpPr/>
            <p:nvPr/>
          </p:nvSpPr>
          <p:spPr>
            <a:xfrm>
              <a:off x="4776280" y="6275012"/>
              <a:ext cx="86791" cy="57860"/>
            </a:xfrm>
            <a:custGeom>
              <a:avLst/>
              <a:gdLst>
                <a:gd name="connsiteX0" fmla="*/ 9336 w 86791"/>
                <a:gd name="connsiteY0" fmla="*/ 57861 h 57860"/>
                <a:gd name="connsiteX1" fmla="*/ 0 w 86791"/>
                <a:gd name="connsiteY1" fmla="*/ 57861 h 57860"/>
                <a:gd name="connsiteX2" fmla="*/ 0 w 86791"/>
                <a:gd name="connsiteY2" fmla="*/ 1038 h 57860"/>
                <a:gd name="connsiteX3" fmla="*/ 9336 w 86791"/>
                <a:gd name="connsiteY3" fmla="*/ 1038 h 57860"/>
                <a:gd name="connsiteX4" fmla="*/ 9336 w 86791"/>
                <a:gd name="connsiteY4" fmla="*/ 11296 h 57860"/>
                <a:gd name="connsiteX5" fmla="*/ 28008 w 86791"/>
                <a:gd name="connsiteY5" fmla="*/ 0 h 57860"/>
                <a:gd name="connsiteX6" fmla="*/ 45643 w 86791"/>
                <a:gd name="connsiteY6" fmla="*/ 12448 h 57860"/>
                <a:gd name="connsiteX7" fmla="*/ 65814 w 86791"/>
                <a:gd name="connsiteY7" fmla="*/ 0 h 57860"/>
                <a:gd name="connsiteX8" fmla="*/ 86791 w 86791"/>
                <a:gd name="connsiteY8" fmla="*/ 24435 h 57860"/>
                <a:gd name="connsiteX9" fmla="*/ 86791 w 86791"/>
                <a:gd name="connsiteY9" fmla="*/ 57861 h 57860"/>
                <a:gd name="connsiteX10" fmla="*/ 77455 w 86791"/>
                <a:gd name="connsiteY10" fmla="*/ 57861 h 57860"/>
                <a:gd name="connsiteX11" fmla="*/ 77455 w 86791"/>
                <a:gd name="connsiteY11" fmla="*/ 26049 h 57860"/>
                <a:gd name="connsiteX12" fmla="*/ 63969 w 86791"/>
                <a:gd name="connsiteY12" fmla="*/ 9106 h 57860"/>
                <a:gd name="connsiteX13" fmla="*/ 48063 w 86791"/>
                <a:gd name="connsiteY13" fmla="*/ 28585 h 57860"/>
                <a:gd name="connsiteX14" fmla="*/ 48063 w 86791"/>
                <a:gd name="connsiteY14" fmla="*/ 57861 h 57860"/>
                <a:gd name="connsiteX15" fmla="*/ 38727 w 86791"/>
                <a:gd name="connsiteY15" fmla="*/ 57861 h 57860"/>
                <a:gd name="connsiteX16" fmla="*/ 38727 w 86791"/>
                <a:gd name="connsiteY16" fmla="*/ 26049 h 57860"/>
                <a:gd name="connsiteX17" fmla="*/ 25242 w 86791"/>
                <a:gd name="connsiteY17" fmla="*/ 9106 h 57860"/>
                <a:gd name="connsiteX18" fmla="*/ 9336 w 86791"/>
                <a:gd name="connsiteY18" fmla="*/ 29391 h 57860"/>
                <a:gd name="connsiteX19" fmla="*/ 9336 w 86791"/>
                <a:gd name="connsiteY19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86791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296"/>
                  </a:lnTo>
                  <a:cubicBezTo>
                    <a:pt x="13140" y="4380"/>
                    <a:pt x="19824" y="0"/>
                    <a:pt x="28008" y="0"/>
                  </a:cubicBezTo>
                  <a:cubicBezTo>
                    <a:pt x="36883" y="0"/>
                    <a:pt x="42762" y="4841"/>
                    <a:pt x="45643" y="12448"/>
                  </a:cubicBezTo>
                  <a:cubicBezTo>
                    <a:pt x="49331" y="4956"/>
                    <a:pt x="56708" y="0"/>
                    <a:pt x="65814" y="0"/>
                  </a:cubicBezTo>
                  <a:cubicBezTo>
                    <a:pt x="79530" y="0"/>
                    <a:pt x="86791" y="10374"/>
                    <a:pt x="86791" y="24435"/>
                  </a:cubicBezTo>
                  <a:lnTo>
                    <a:pt x="86791" y="57861"/>
                  </a:lnTo>
                  <a:lnTo>
                    <a:pt x="77455" y="57861"/>
                  </a:lnTo>
                  <a:lnTo>
                    <a:pt x="77455" y="26049"/>
                  </a:lnTo>
                  <a:cubicBezTo>
                    <a:pt x="77455" y="14984"/>
                    <a:pt x="73075" y="9106"/>
                    <a:pt x="63969" y="9106"/>
                  </a:cubicBezTo>
                  <a:cubicBezTo>
                    <a:pt x="54403" y="9106"/>
                    <a:pt x="48063" y="17751"/>
                    <a:pt x="48063" y="28585"/>
                  </a:cubicBezTo>
                  <a:lnTo>
                    <a:pt x="48063" y="57861"/>
                  </a:lnTo>
                  <a:lnTo>
                    <a:pt x="38727" y="57861"/>
                  </a:lnTo>
                  <a:lnTo>
                    <a:pt x="38727" y="26049"/>
                  </a:lnTo>
                  <a:cubicBezTo>
                    <a:pt x="38727" y="14984"/>
                    <a:pt x="34347" y="9106"/>
                    <a:pt x="25242" y="9106"/>
                  </a:cubicBezTo>
                  <a:cubicBezTo>
                    <a:pt x="15675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45" name="Freeform: Shape 944">
              <a:extLst>
                <a:ext uri="{FF2B5EF4-FFF2-40B4-BE49-F238E27FC236}">
                  <a16:creationId xmlns:a16="http://schemas.microsoft.com/office/drawing/2014/main" id="{B2B48356-420E-088F-F389-D7201460010C}"/>
                </a:ext>
              </a:extLst>
            </p:cNvPr>
            <p:cNvSpPr/>
            <p:nvPr/>
          </p:nvSpPr>
          <p:spPr>
            <a:xfrm>
              <a:off x="4881051" y="6275012"/>
              <a:ext cx="58782" cy="86676"/>
            </a:xfrm>
            <a:custGeom>
              <a:avLst/>
              <a:gdLst>
                <a:gd name="connsiteX0" fmla="*/ 9336 w 58782"/>
                <a:gd name="connsiteY0" fmla="*/ 47026 h 86676"/>
                <a:gd name="connsiteX1" fmla="*/ 9336 w 58782"/>
                <a:gd name="connsiteY1" fmla="*/ 86676 h 86676"/>
                <a:gd name="connsiteX2" fmla="*/ 0 w 58782"/>
                <a:gd name="connsiteY2" fmla="*/ 86676 h 86676"/>
                <a:gd name="connsiteX3" fmla="*/ 0 w 58782"/>
                <a:gd name="connsiteY3" fmla="*/ 1038 h 86676"/>
                <a:gd name="connsiteX4" fmla="*/ 9336 w 58782"/>
                <a:gd name="connsiteY4" fmla="*/ 1038 h 86676"/>
                <a:gd name="connsiteX5" fmla="*/ 9336 w 58782"/>
                <a:gd name="connsiteY5" fmla="*/ 11872 h 86676"/>
                <a:gd name="connsiteX6" fmla="*/ 30198 w 58782"/>
                <a:gd name="connsiteY6" fmla="*/ 0 h 86676"/>
                <a:gd name="connsiteX7" fmla="*/ 58783 w 58782"/>
                <a:gd name="connsiteY7" fmla="*/ 29277 h 86676"/>
                <a:gd name="connsiteX8" fmla="*/ 30198 w 58782"/>
                <a:gd name="connsiteY8" fmla="*/ 58783 h 86676"/>
                <a:gd name="connsiteX9" fmla="*/ 9336 w 58782"/>
                <a:gd name="connsiteY9" fmla="*/ 47026 h 86676"/>
                <a:gd name="connsiteX10" fmla="*/ 29391 w 58782"/>
                <a:gd name="connsiteY10" fmla="*/ 8875 h 86676"/>
                <a:gd name="connsiteX11" fmla="*/ 9336 w 58782"/>
                <a:gd name="connsiteY11" fmla="*/ 29391 h 86676"/>
                <a:gd name="connsiteX12" fmla="*/ 29391 w 58782"/>
                <a:gd name="connsiteY12" fmla="*/ 50023 h 86676"/>
                <a:gd name="connsiteX13" fmla="*/ 49101 w 58782"/>
                <a:gd name="connsiteY13" fmla="*/ 29391 h 86676"/>
                <a:gd name="connsiteX14" fmla="*/ 29391 w 58782"/>
                <a:gd name="connsiteY14" fmla="*/ 8875 h 86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6676">
                  <a:moveTo>
                    <a:pt x="9336" y="47026"/>
                  </a:moveTo>
                  <a:lnTo>
                    <a:pt x="9336" y="86676"/>
                  </a:lnTo>
                  <a:lnTo>
                    <a:pt x="0" y="86676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872"/>
                  </a:lnTo>
                  <a:cubicBezTo>
                    <a:pt x="13601" y="4611"/>
                    <a:pt x="21093" y="0"/>
                    <a:pt x="30198" y="0"/>
                  </a:cubicBezTo>
                  <a:cubicBezTo>
                    <a:pt x="46680" y="0"/>
                    <a:pt x="58783" y="12333"/>
                    <a:pt x="58783" y="29277"/>
                  </a:cubicBezTo>
                  <a:cubicBezTo>
                    <a:pt x="58783" y="46220"/>
                    <a:pt x="46680" y="58783"/>
                    <a:pt x="30198" y="58783"/>
                  </a:cubicBezTo>
                  <a:cubicBezTo>
                    <a:pt x="21093" y="58783"/>
                    <a:pt x="13601" y="54288"/>
                    <a:pt x="9336" y="47026"/>
                  </a:cubicBezTo>
                  <a:close/>
                  <a:moveTo>
                    <a:pt x="29391" y="8875"/>
                  </a:moveTo>
                  <a:cubicBezTo>
                    <a:pt x="17750" y="8875"/>
                    <a:pt x="9336" y="17520"/>
                    <a:pt x="9336" y="29391"/>
                  </a:cubicBezTo>
                  <a:cubicBezTo>
                    <a:pt x="9336" y="41263"/>
                    <a:pt x="17750" y="50023"/>
                    <a:pt x="29391" y="50023"/>
                  </a:cubicBezTo>
                  <a:cubicBezTo>
                    <a:pt x="41033" y="50023"/>
                    <a:pt x="49101" y="41379"/>
                    <a:pt x="49101" y="29391"/>
                  </a:cubicBezTo>
                  <a:cubicBezTo>
                    <a:pt x="49101" y="17404"/>
                    <a:pt x="40802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46" name="Freeform: Shape 945">
              <a:extLst>
                <a:ext uri="{FF2B5EF4-FFF2-40B4-BE49-F238E27FC236}">
                  <a16:creationId xmlns:a16="http://schemas.microsoft.com/office/drawing/2014/main" id="{88F21E1F-520D-8C8E-D5ED-F7584BCAC2F8}"/>
                </a:ext>
              </a:extLst>
            </p:cNvPr>
            <p:cNvSpPr/>
            <p:nvPr/>
          </p:nvSpPr>
          <p:spPr>
            <a:xfrm>
              <a:off x="4954472" y="6275012"/>
              <a:ext cx="30082" cy="57860"/>
            </a:xfrm>
            <a:custGeom>
              <a:avLst/>
              <a:gdLst>
                <a:gd name="connsiteX0" fmla="*/ 9336 w 30082"/>
                <a:gd name="connsiteY0" fmla="*/ 57861 h 57860"/>
                <a:gd name="connsiteX1" fmla="*/ 0 w 30082"/>
                <a:gd name="connsiteY1" fmla="*/ 57861 h 57860"/>
                <a:gd name="connsiteX2" fmla="*/ 0 w 30082"/>
                <a:gd name="connsiteY2" fmla="*/ 1038 h 57860"/>
                <a:gd name="connsiteX3" fmla="*/ 9336 w 30082"/>
                <a:gd name="connsiteY3" fmla="*/ 1038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60 h 57860"/>
                <a:gd name="connsiteX8" fmla="*/ 9336 w 30082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8" y="9106"/>
                    <a:pt x="9336" y="16713"/>
                    <a:pt x="9336" y="30660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47" name="Freeform: Shape 946">
              <a:extLst>
                <a:ext uri="{FF2B5EF4-FFF2-40B4-BE49-F238E27FC236}">
                  <a16:creationId xmlns:a16="http://schemas.microsoft.com/office/drawing/2014/main" id="{6F7714A4-AFD9-4B8F-12A6-D41CC8AF300B}"/>
                </a:ext>
              </a:extLst>
            </p:cNvPr>
            <p:cNvSpPr/>
            <p:nvPr/>
          </p:nvSpPr>
          <p:spPr>
            <a:xfrm>
              <a:off x="4989972" y="6275012"/>
              <a:ext cx="59128" cy="58783"/>
            </a:xfrm>
            <a:custGeom>
              <a:avLst/>
              <a:gdLst>
                <a:gd name="connsiteX0" fmla="*/ 0 w 59128"/>
                <a:gd name="connsiteY0" fmla="*/ 29277 h 58783"/>
                <a:gd name="connsiteX1" fmla="*/ 29852 w 59128"/>
                <a:gd name="connsiteY1" fmla="*/ 0 h 58783"/>
                <a:gd name="connsiteX2" fmla="*/ 59129 w 59128"/>
                <a:gd name="connsiteY2" fmla="*/ 29277 h 58783"/>
                <a:gd name="connsiteX3" fmla="*/ 29852 w 59128"/>
                <a:gd name="connsiteY3" fmla="*/ 58783 h 58783"/>
                <a:gd name="connsiteX4" fmla="*/ 0 w 59128"/>
                <a:gd name="connsiteY4" fmla="*/ 29277 h 58783"/>
                <a:gd name="connsiteX5" fmla="*/ 29737 w 59128"/>
                <a:gd name="connsiteY5" fmla="*/ 8875 h 58783"/>
                <a:gd name="connsiteX6" fmla="*/ 9682 w 59128"/>
                <a:gd name="connsiteY6" fmla="*/ 29391 h 58783"/>
                <a:gd name="connsiteX7" fmla="*/ 29737 w 59128"/>
                <a:gd name="connsiteY7" fmla="*/ 50023 h 58783"/>
                <a:gd name="connsiteX8" fmla="*/ 49447 w 59128"/>
                <a:gd name="connsiteY8" fmla="*/ 29391 h 58783"/>
                <a:gd name="connsiteX9" fmla="*/ 29737 w 59128"/>
                <a:gd name="connsiteY9" fmla="*/ 8875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3">
                  <a:moveTo>
                    <a:pt x="0" y="29277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9" y="12333"/>
                    <a:pt x="59129" y="29277"/>
                  </a:cubicBezTo>
                  <a:cubicBezTo>
                    <a:pt x="59129" y="46220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7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20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9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48" name="Freeform: Shape 947">
              <a:extLst>
                <a:ext uri="{FF2B5EF4-FFF2-40B4-BE49-F238E27FC236}">
                  <a16:creationId xmlns:a16="http://schemas.microsoft.com/office/drawing/2014/main" id="{BBECCB63-A3B4-EDAF-3D87-9C542BAC5705}"/>
                </a:ext>
              </a:extLst>
            </p:cNvPr>
            <p:cNvSpPr/>
            <p:nvPr/>
          </p:nvSpPr>
          <p:spPr>
            <a:xfrm>
              <a:off x="5063970" y="6275012"/>
              <a:ext cx="86791" cy="57860"/>
            </a:xfrm>
            <a:custGeom>
              <a:avLst/>
              <a:gdLst>
                <a:gd name="connsiteX0" fmla="*/ 9336 w 86791"/>
                <a:gd name="connsiteY0" fmla="*/ 57861 h 57860"/>
                <a:gd name="connsiteX1" fmla="*/ 0 w 86791"/>
                <a:gd name="connsiteY1" fmla="*/ 57861 h 57860"/>
                <a:gd name="connsiteX2" fmla="*/ 0 w 86791"/>
                <a:gd name="connsiteY2" fmla="*/ 1038 h 57860"/>
                <a:gd name="connsiteX3" fmla="*/ 9336 w 86791"/>
                <a:gd name="connsiteY3" fmla="*/ 1038 h 57860"/>
                <a:gd name="connsiteX4" fmla="*/ 9336 w 86791"/>
                <a:gd name="connsiteY4" fmla="*/ 11296 h 57860"/>
                <a:gd name="connsiteX5" fmla="*/ 28008 w 86791"/>
                <a:gd name="connsiteY5" fmla="*/ 0 h 57860"/>
                <a:gd name="connsiteX6" fmla="*/ 45643 w 86791"/>
                <a:gd name="connsiteY6" fmla="*/ 12448 h 57860"/>
                <a:gd name="connsiteX7" fmla="*/ 65814 w 86791"/>
                <a:gd name="connsiteY7" fmla="*/ 0 h 57860"/>
                <a:gd name="connsiteX8" fmla="*/ 86791 w 86791"/>
                <a:gd name="connsiteY8" fmla="*/ 24435 h 57860"/>
                <a:gd name="connsiteX9" fmla="*/ 86791 w 86791"/>
                <a:gd name="connsiteY9" fmla="*/ 57861 h 57860"/>
                <a:gd name="connsiteX10" fmla="*/ 77455 w 86791"/>
                <a:gd name="connsiteY10" fmla="*/ 57861 h 57860"/>
                <a:gd name="connsiteX11" fmla="*/ 77455 w 86791"/>
                <a:gd name="connsiteY11" fmla="*/ 26049 h 57860"/>
                <a:gd name="connsiteX12" fmla="*/ 63969 w 86791"/>
                <a:gd name="connsiteY12" fmla="*/ 9106 h 57860"/>
                <a:gd name="connsiteX13" fmla="*/ 48063 w 86791"/>
                <a:gd name="connsiteY13" fmla="*/ 28585 h 57860"/>
                <a:gd name="connsiteX14" fmla="*/ 48063 w 86791"/>
                <a:gd name="connsiteY14" fmla="*/ 57861 h 57860"/>
                <a:gd name="connsiteX15" fmla="*/ 38727 w 86791"/>
                <a:gd name="connsiteY15" fmla="*/ 57861 h 57860"/>
                <a:gd name="connsiteX16" fmla="*/ 38727 w 86791"/>
                <a:gd name="connsiteY16" fmla="*/ 26049 h 57860"/>
                <a:gd name="connsiteX17" fmla="*/ 25242 w 86791"/>
                <a:gd name="connsiteY17" fmla="*/ 9106 h 57860"/>
                <a:gd name="connsiteX18" fmla="*/ 9336 w 86791"/>
                <a:gd name="connsiteY18" fmla="*/ 29391 h 57860"/>
                <a:gd name="connsiteX19" fmla="*/ 9336 w 86791"/>
                <a:gd name="connsiteY19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86791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296"/>
                  </a:lnTo>
                  <a:cubicBezTo>
                    <a:pt x="13140" y="4380"/>
                    <a:pt x="19825" y="0"/>
                    <a:pt x="28008" y="0"/>
                  </a:cubicBezTo>
                  <a:cubicBezTo>
                    <a:pt x="36883" y="0"/>
                    <a:pt x="42762" y="4841"/>
                    <a:pt x="45643" y="12448"/>
                  </a:cubicBezTo>
                  <a:cubicBezTo>
                    <a:pt x="49331" y="4956"/>
                    <a:pt x="56708" y="0"/>
                    <a:pt x="65814" y="0"/>
                  </a:cubicBezTo>
                  <a:cubicBezTo>
                    <a:pt x="79530" y="0"/>
                    <a:pt x="86791" y="10374"/>
                    <a:pt x="86791" y="24435"/>
                  </a:cubicBezTo>
                  <a:lnTo>
                    <a:pt x="86791" y="57861"/>
                  </a:lnTo>
                  <a:lnTo>
                    <a:pt x="77455" y="57861"/>
                  </a:lnTo>
                  <a:lnTo>
                    <a:pt x="77455" y="26049"/>
                  </a:lnTo>
                  <a:cubicBezTo>
                    <a:pt x="77455" y="14984"/>
                    <a:pt x="73075" y="9106"/>
                    <a:pt x="63969" y="9106"/>
                  </a:cubicBezTo>
                  <a:cubicBezTo>
                    <a:pt x="54403" y="9106"/>
                    <a:pt x="48063" y="17751"/>
                    <a:pt x="48063" y="28585"/>
                  </a:cubicBezTo>
                  <a:lnTo>
                    <a:pt x="48063" y="57861"/>
                  </a:lnTo>
                  <a:lnTo>
                    <a:pt x="38727" y="57861"/>
                  </a:lnTo>
                  <a:lnTo>
                    <a:pt x="38727" y="26049"/>
                  </a:lnTo>
                  <a:cubicBezTo>
                    <a:pt x="38727" y="14984"/>
                    <a:pt x="34347" y="9106"/>
                    <a:pt x="25242" y="9106"/>
                  </a:cubicBezTo>
                  <a:cubicBezTo>
                    <a:pt x="15675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49" name="Freeform: Shape 948">
              <a:extLst>
                <a:ext uri="{FF2B5EF4-FFF2-40B4-BE49-F238E27FC236}">
                  <a16:creationId xmlns:a16="http://schemas.microsoft.com/office/drawing/2014/main" id="{BD10AC3D-9256-620D-AA66-6F76013AAF8C}"/>
                </a:ext>
              </a:extLst>
            </p:cNvPr>
            <p:cNvSpPr/>
            <p:nvPr/>
          </p:nvSpPr>
          <p:spPr>
            <a:xfrm>
              <a:off x="5166552" y="6252997"/>
              <a:ext cx="16827" cy="79875"/>
            </a:xfrm>
            <a:custGeom>
              <a:avLst/>
              <a:gdLst>
                <a:gd name="connsiteX0" fmla="*/ 0 w 16827"/>
                <a:gd name="connsiteY0" fmla="*/ 6224 h 79875"/>
                <a:gd name="connsiteX1" fmla="*/ 5993 w 16827"/>
                <a:gd name="connsiteY1" fmla="*/ 0 h 79875"/>
                <a:gd name="connsiteX2" fmla="*/ 10028 w 16827"/>
                <a:gd name="connsiteY2" fmla="*/ 1268 h 79875"/>
                <a:gd name="connsiteX3" fmla="*/ 16828 w 16827"/>
                <a:gd name="connsiteY3" fmla="*/ 6108 h 79875"/>
                <a:gd name="connsiteX4" fmla="*/ 10028 w 16827"/>
                <a:gd name="connsiteY4" fmla="*/ 10835 h 79875"/>
                <a:gd name="connsiteX5" fmla="*/ 5993 w 16827"/>
                <a:gd name="connsiteY5" fmla="*/ 12218 h 79875"/>
                <a:gd name="connsiteX6" fmla="*/ 0 w 16827"/>
                <a:gd name="connsiteY6" fmla="*/ 6224 h 79875"/>
                <a:gd name="connsiteX7" fmla="*/ 1960 w 16827"/>
                <a:gd name="connsiteY7" fmla="*/ 23052 h 79875"/>
                <a:gd name="connsiteX8" fmla="*/ 11411 w 16827"/>
                <a:gd name="connsiteY8" fmla="*/ 23052 h 79875"/>
                <a:gd name="connsiteX9" fmla="*/ 11411 w 16827"/>
                <a:gd name="connsiteY9" fmla="*/ 79875 h 79875"/>
                <a:gd name="connsiteX10" fmla="*/ 1960 w 16827"/>
                <a:gd name="connsiteY10" fmla="*/ 79875 h 79875"/>
                <a:gd name="connsiteX11" fmla="*/ 1960 w 16827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7" h="79875">
                  <a:moveTo>
                    <a:pt x="0" y="6224"/>
                  </a:moveTo>
                  <a:cubicBezTo>
                    <a:pt x="0" y="2766"/>
                    <a:pt x="2651" y="0"/>
                    <a:pt x="5993" y="0"/>
                  </a:cubicBezTo>
                  <a:cubicBezTo>
                    <a:pt x="7492" y="0"/>
                    <a:pt x="8760" y="345"/>
                    <a:pt x="10028" y="1268"/>
                  </a:cubicBezTo>
                  <a:lnTo>
                    <a:pt x="16828" y="6108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3" y="12218"/>
                  </a:cubicBezTo>
                  <a:cubicBezTo>
                    <a:pt x="2651" y="12218"/>
                    <a:pt x="0" y="9567"/>
                    <a:pt x="0" y="6224"/>
                  </a:cubicBezTo>
                  <a:close/>
                  <a:moveTo>
                    <a:pt x="1960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60" y="79875"/>
                  </a:lnTo>
                  <a:lnTo>
                    <a:pt x="1960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50" name="Freeform: Shape 949">
              <a:extLst>
                <a:ext uri="{FF2B5EF4-FFF2-40B4-BE49-F238E27FC236}">
                  <a16:creationId xmlns:a16="http://schemas.microsoft.com/office/drawing/2014/main" id="{AA9AE4EB-BE7B-7F0C-38F8-638B4A7246B7}"/>
                </a:ext>
              </a:extLst>
            </p:cNvPr>
            <p:cNvSpPr/>
            <p:nvPr/>
          </p:nvSpPr>
          <p:spPr>
            <a:xfrm>
              <a:off x="5192716" y="6275012"/>
              <a:ext cx="40341" cy="58783"/>
            </a:xfrm>
            <a:custGeom>
              <a:avLst/>
              <a:gdLst>
                <a:gd name="connsiteX0" fmla="*/ 19479 w 40341"/>
                <a:gd name="connsiteY0" fmla="*/ 51176 h 58783"/>
                <a:gd name="connsiteX1" fmla="*/ 30890 w 40341"/>
                <a:gd name="connsiteY1" fmla="*/ 43107 h 58783"/>
                <a:gd name="connsiteX2" fmla="*/ 25012 w 40341"/>
                <a:gd name="connsiteY2" fmla="*/ 35847 h 58783"/>
                <a:gd name="connsiteX3" fmla="*/ 11641 w 40341"/>
                <a:gd name="connsiteY3" fmla="*/ 30429 h 58783"/>
                <a:gd name="connsiteX4" fmla="*/ 807 w 40341"/>
                <a:gd name="connsiteY4" fmla="*/ 16137 h 58783"/>
                <a:gd name="connsiteX5" fmla="*/ 20401 w 40341"/>
                <a:gd name="connsiteY5" fmla="*/ 0 h 58783"/>
                <a:gd name="connsiteX6" fmla="*/ 37575 w 40341"/>
                <a:gd name="connsiteY6" fmla="*/ 5187 h 58783"/>
                <a:gd name="connsiteX7" fmla="*/ 37575 w 40341"/>
                <a:gd name="connsiteY7" fmla="*/ 14869 h 58783"/>
                <a:gd name="connsiteX8" fmla="*/ 20516 w 40341"/>
                <a:gd name="connsiteY8" fmla="*/ 7723 h 58783"/>
                <a:gd name="connsiteX9" fmla="*/ 10143 w 40341"/>
                <a:gd name="connsiteY9" fmla="*/ 15214 h 58783"/>
                <a:gd name="connsiteX10" fmla="*/ 16252 w 40341"/>
                <a:gd name="connsiteY10" fmla="*/ 22361 h 58783"/>
                <a:gd name="connsiteX11" fmla="*/ 29737 w 40341"/>
                <a:gd name="connsiteY11" fmla="*/ 27778 h 58783"/>
                <a:gd name="connsiteX12" fmla="*/ 40341 w 40341"/>
                <a:gd name="connsiteY12" fmla="*/ 41379 h 58783"/>
                <a:gd name="connsiteX13" fmla="*/ 19249 w 40341"/>
                <a:gd name="connsiteY13" fmla="*/ 58783 h 58783"/>
                <a:gd name="connsiteX14" fmla="*/ 0 w 40341"/>
                <a:gd name="connsiteY14" fmla="*/ 53136 h 58783"/>
                <a:gd name="connsiteX15" fmla="*/ 0 w 40341"/>
                <a:gd name="connsiteY15" fmla="*/ 42993 h 58783"/>
                <a:gd name="connsiteX16" fmla="*/ 19479 w 40341"/>
                <a:gd name="connsiteY16" fmla="*/ 51176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3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6"/>
                    <a:pt x="29276" y="37575"/>
                    <a:pt x="25012" y="35847"/>
                  </a:cubicBezTo>
                  <a:lnTo>
                    <a:pt x="11641" y="30429"/>
                  </a:lnTo>
                  <a:cubicBezTo>
                    <a:pt x="4611" y="27432"/>
                    <a:pt x="807" y="23398"/>
                    <a:pt x="807" y="16137"/>
                  </a:cubicBezTo>
                  <a:cubicBezTo>
                    <a:pt x="807" y="6225"/>
                    <a:pt x="8760" y="0"/>
                    <a:pt x="20401" y="0"/>
                  </a:cubicBezTo>
                  <a:cubicBezTo>
                    <a:pt x="26971" y="0"/>
                    <a:pt x="33195" y="1845"/>
                    <a:pt x="37575" y="5187"/>
                  </a:cubicBezTo>
                  <a:lnTo>
                    <a:pt x="37575" y="14869"/>
                  </a:lnTo>
                  <a:cubicBezTo>
                    <a:pt x="32388" y="10374"/>
                    <a:pt x="26164" y="7723"/>
                    <a:pt x="20516" y="7723"/>
                  </a:cubicBezTo>
                  <a:cubicBezTo>
                    <a:pt x="14408" y="7723"/>
                    <a:pt x="10143" y="10489"/>
                    <a:pt x="10143" y="15214"/>
                  </a:cubicBezTo>
                  <a:cubicBezTo>
                    <a:pt x="10143" y="18557"/>
                    <a:pt x="11757" y="20632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9"/>
                  </a:cubicBezTo>
                  <a:cubicBezTo>
                    <a:pt x="40341" y="52098"/>
                    <a:pt x="31697" y="58783"/>
                    <a:pt x="19249" y="58783"/>
                  </a:cubicBezTo>
                  <a:cubicBezTo>
                    <a:pt x="11757" y="58783"/>
                    <a:pt x="4956" y="56823"/>
                    <a:pt x="0" y="53136"/>
                  </a:cubicBezTo>
                  <a:lnTo>
                    <a:pt x="0" y="42993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51" name="Freeform: Shape 950">
              <a:extLst>
                <a:ext uri="{FF2B5EF4-FFF2-40B4-BE49-F238E27FC236}">
                  <a16:creationId xmlns:a16="http://schemas.microsoft.com/office/drawing/2014/main" id="{5E99F2CC-4EE8-A7FB-AFDD-F5BA46113110}"/>
                </a:ext>
              </a:extLst>
            </p:cNvPr>
            <p:cNvSpPr/>
            <p:nvPr/>
          </p:nvSpPr>
          <p:spPr>
            <a:xfrm>
              <a:off x="5243085" y="6275012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3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2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799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3 w 55094"/>
                <a:gd name="connsiteY11" fmla="*/ 8529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4" y="0"/>
                    <a:pt x="28123" y="0"/>
                  </a:cubicBezTo>
                  <a:cubicBezTo>
                    <a:pt x="44490" y="0"/>
                    <a:pt x="55095" y="12102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0" y="50139"/>
                    <a:pt x="44952" y="48064"/>
                    <a:pt x="50945" y="43799"/>
                  </a:cubicBezTo>
                  <a:lnTo>
                    <a:pt x="50945" y="52790"/>
                  </a:lnTo>
                  <a:cubicBezTo>
                    <a:pt x="44836" y="56939"/>
                    <a:pt x="37920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3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52" name="Freeform: Shape 951">
              <a:extLst>
                <a:ext uri="{FF2B5EF4-FFF2-40B4-BE49-F238E27FC236}">
                  <a16:creationId xmlns:a16="http://schemas.microsoft.com/office/drawing/2014/main" id="{EF1D308B-A0C3-0721-3E1E-7A9AD3C94061}"/>
                </a:ext>
              </a:extLst>
            </p:cNvPr>
            <p:cNvSpPr/>
            <p:nvPr/>
          </p:nvSpPr>
          <p:spPr>
            <a:xfrm>
              <a:off x="5308668" y="6246427"/>
              <a:ext cx="58782" cy="87367"/>
            </a:xfrm>
            <a:custGeom>
              <a:avLst/>
              <a:gdLst>
                <a:gd name="connsiteX0" fmla="*/ 49331 w 58782"/>
                <a:gd name="connsiteY0" fmla="*/ 75726 h 87367"/>
                <a:gd name="connsiteX1" fmla="*/ 28585 w 58782"/>
                <a:gd name="connsiteY1" fmla="*/ 87368 h 87367"/>
                <a:gd name="connsiteX2" fmla="*/ 0 w 58782"/>
                <a:gd name="connsiteY2" fmla="*/ 58322 h 87367"/>
                <a:gd name="connsiteX3" fmla="*/ 28585 w 58782"/>
                <a:gd name="connsiteY3" fmla="*/ 28584 h 87367"/>
                <a:gd name="connsiteX4" fmla="*/ 49331 w 58782"/>
                <a:gd name="connsiteY4" fmla="*/ 40457 h 87367"/>
                <a:gd name="connsiteX5" fmla="*/ 49331 w 58782"/>
                <a:gd name="connsiteY5" fmla="*/ 0 h 87367"/>
                <a:gd name="connsiteX6" fmla="*/ 58783 w 58782"/>
                <a:gd name="connsiteY6" fmla="*/ 0 h 87367"/>
                <a:gd name="connsiteX7" fmla="*/ 58783 w 58782"/>
                <a:gd name="connsiteY7" fmla="*/ 86445 h 87367"/>
                <a:gd name="connsiteX8" fmla="*/ 49331 w 58782"/>
                <a:gd name="connsiteY8" fmla="*/ 86445 h 87367"/>
                <a:gd name="connsiteX9" fmla="*/ 49331 w 58782"/>
                <a:gd name="connsiteY9" fmla="*/ 75726 h 87367"/>
                <a:gd name="connsiteX10" fmla="*/ 9682 w 58782"/>
                <a:gd name="connsiteY10" fmla="*/ 58206 h 87367"/>
                <a:gd name="connsiteX11" fmla="*/ 29392 w 58782"/>
                <a:gd name="connsiteY11" fmla="*/ 78608 h 87367"/>
                <a:gd name="connsiteX12" fmla="*/ 49331 w 58782"/>
                <a:gd name="connsiteY12" fmla="*/ 58206 h 87367"/>
                <a:gd name="connsiteX13" fmla="*/ 29392 w 58782"/>
                <a:gd name="connsiteY13" fmla="*/ 37460 h 87367"/>
                <a:gd name="connsiteX14" fmla="*/ 9682 w 58782"/>
                <a:gd name="connsiteY14" fmla="*/ 58206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49331" y="75726"/>
                  </a:moveTo>
                  <a:cubicBezTo>
                    <a:pt x="45067" y="82872"/>
                    <a:pt x="37690" y="87368"/>
                    <a:pt x="28585" y="87368"/>
                  </a:cubicBezTo>
                  <a:cubicBezTo>
                    <a:pt x="11872" y="87368"/>
                    <a:pt x="0" y="75150"/>
                    <a:pt x="0" y="58322"/>
                  </a:cubicBezTo>
                  <a:cubicBezTo>
                    <a:pt x="0" y="41494"/>
                    <a:pt x="11872" y="28584"/>
                    <a:pt x="28585" y="28584"/>
                  </a:cubicBezTo>
                  <a:cubicBezTo>
                    <a:pt x="37690" y="28584"/>
                    <a:pt x="45067" y="33080"/>
                    <a:pt x="49331" y="40457"/>
                  </a:cubicBezTo>
                  <a:lnTo>
                    <a:pt x="49331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1" y="86445"/>
                  </a:lnTo>
                  <a:lnTo>
                    <a:pt x="49331" y="75726"/>
                  </a:lnTo>
                  <a:close/>
                  <a:moveTo>
                    <a:pt x="9682" y="58206"/>
                  </a:moveTo>
                  <a:cubicBezTo>
                    <a:pt x="9682" y="69963"/>
                    <a:pt x="17981" y="78608"/>
                    <a:pt x="29392" y="78608"/>
                  </a:cubicBezTo>
                  <a:cubicBezTo>
                    <a:pt x="40802" y="78608"/>
                    <a:pt x="49331" y="69963"/>
                    <a:pt x="49331" y="58206"/>
                  </a:cubicBezTo>
                  <a:cubicBezTo>
                    <a:pt x="49331" y="46450"/>
                    <a:pt x="41033" y="37460"/>
                    <a:pt x="29392" y="37460"/>
                  </a:cubicBezTo>
                  <a:cubicBezTo>
                    <a:pt x="17750" y="37460"/>
                    <a:pt x="9682" y="46220"/>
                    <a:pt x="9682" y="5820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53" name="Freeform: Shape 952">
              <a:extLst>
                <a:ext uri="{FF2B5EF4-FFF2-40B4-BE49-F238E27FC236}">
                  <a16:creationId xmlns:a16="http://schemas.microsoft.com/office/drawing/2014/main" id="{80BC4216-A073-1086-805E-F976A7411810}"/>
                </a:ext>
              </a:extLst>
            </p:cNvPr>
            <p:cNvSpPr/>
            <p:nvPr/>
          </p:nvSpPr>
          <p:spPr>
            <a:xfrm>
              <a:off x="5411596" y="6241817"/>
              <a:ext cx="34462" cy="110650"/>
            </a:xfrm>
            <a:custGeom>
              <a:avLst/>
              <a:gdLst>
                <a:gd name="connsiteX0" fmla="*/ 34463 w 34462"/>
                <a:gd name="connsiteY0" fmla="*/ 0 h 110650"/>
                <a:gd name="connsiteX1" fmla="*/ 34463 w 34462"/>
                <a:gd name="connsiteY1" fmla="*/ 9336 h 110650"/>
                <a:gd name="connsiteX2" fmla="*/ 9682 w 34462"/>
                <a:gd name="connsiteY2" fmla="*/ 55326 h 110650"/>
                <a:gd name="connsiteX3" fmla="*/ 34463 w 34462"/>
                <a:gd name="connsiteY3" fmla="*/ 101314 h 110650"/>
                <a:gd name="connsiteX4" fmla="*/ 34463 w 34462"/>
                <a:gd name="connsiteY4" fmla="*/ 110651 h 110650"/>
                <a:gd name="connsiteX5" fmla="*/ 0 w 34462"/>
                <a:gd name="connsiteY5" fmla="*/ 55326 h 110650"/>
                <a:gd name="connsiteX6" fmla="*/ 34463 w 34462"/>
                <a:gd name="connsiteY6" fmla="*/ 0 h 11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4462" h="110650">
                  <a:moveTo>
                    <a:pt x="34463" y="0"/>
                  </a:moveTo>
                  <a:lnTo>
                    <a:pt x="34463" y="9336"/>
                  </a:lnTo>
                  <a:cubicBezTo>
                    <a:pt x="17519" y="16367"/>
                    <a:pt x="9682" y="33426"/>
                    <a:pt x="9682" y="55326"/>
                  </a:cubicBezTo>
                  <a:cubicBezTo>
                    <a:pt x="9682" y="77225"/>
                    <a:pt x="17404" y="94398"/>
                    <a:pt x="34463" y="101314"/>
                  </a:cubicBezTo>
                  <a:lnTo>
                    <a:pt x="34463" y="110651"/>
                  </a:lnTo>
                  <a:cubicBezTo>
                    <a:pt x="11180" y="102582"/>
                    <a:pt x="0" y="80568"/>
                    <a:pt x="0" y="55326"/>
                  </a:cubicBezTo>
                  <a:cubicBezTo>
                    <a:pt x="0" y="30084"/>
                    <a:pt x="11180" y="8068"/>
                    <a:pt x="34463" y="0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54" name="Freeform: Shape 953">
              <a:extLst>
                <a:ext uri="{FF2B5EF4-FFF2-40B4-BE49-F238E27FC236}">
                  <a16:creationId xmlns:a16="http://schemas.microsoft.com/office/drawing/2014/main" id="{3E527643-167F-CCFC-E251-D8574D7C4586}"/>
                </a:ext>
              </a:extLst>
            </p:cNvPr>
            <p:cNvSpPr/>
            <p:nvPr/>
          </p:nvSpPr>
          <p:spPr>
            <a:xfrm>
              <a:off x="5458967" y="6246427"/>
              <a:ext cx="50945" cy="86445"/>
            </a:xfrm>
            <a:custGeom>
              <a:avLst/>
              <a:gdLst>
                <a:gd name="connsiteX0" fmla="*/ 9336 w 50945"/>
                <a:gd name="connsiteY0" fmla="*/ 86445 h 86445"/>
                <a:gd name="connsiteX1" fmla="*/ 0 w 50945"/>
                <a:gd name="connsiteY1" fmla="*/ 86445 h 86445"/>
                <a:gd name="connsiteX2" fmla="*/ 0 w 50945"/>
                <a:gd name="connsiteY2" fmla="*/ 0 h 86445"/>
                <a:gd name="connsiteX3" fmla="*/ 9336 w 50945"/>
                <a:gd name="connsiteY3" fmla="*/ 0 h 86445"/>
                <a:gd name="connsiteX4" fmla="*/ 9336 w 50945"/>
                <a:gd name="connsiteY4" fmla="*/ 40226 h 86445"/>
                <a:gd name="connsiteX5" fmla="*/ 29046 w 50945"/>
                <a:gd name="connsiteY5" fmla="*/ 28584 h 86445"/>
                <a:gd name="connsiteX6" fmla="*/ 50945 w 50945"/>
                <a:gd name="connsiteY6" fmla="*/ 53020 h 86445"/>
                <a:gd name="connsiteX7" fmla="*/ 50945 w 50945"/>
                <a:gd name="connsiteY7" fmla="*/ 86445 h 86445"/>
                <a:gd name="connsiteX8" fmla="*/ 41494 w 50945"/>
                <a:gd name="connsiteY8" fmla="*/ 86445 h 86445"/>
                <a:gd name="connsiteX9" fmla="*/ 41494 w 50945"/>
                <a:gd name="connsiteY9" fmla="*/ 54633 h 86445"/>
                <a:gd name="connsiteX10" fmla="*/ 26741 w 50945"/>
                <a:gd name="connsiteY10" fmla="*/ 37690 h 86445"/>
                <a:gd name="connsiteX11" fmla="*/ 9336 w 50945"/>
                <a:gd name="connsiteY11" fmla="*/ 57976 h 86445"/>
                <a:gd name="connsiteX12" fmla="*/ 9336 w 50945"/>
                <a:gd name="connsiteY12" fmla="*/ 86445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86445">
                  <a:moveTo>
                    <a:pt x="9336" y="86445"/>
                  </a:move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226"/>
                  </a:lnTo>
                  <a:cubicBezTo>
                    <a:pt x="13370" y="33195"/>
                    <a:pt x="20286" y="28584"/>
                    <a:pt x="29046" y="28584"/>
                  </a:cubicBezTo>
                  <a:cubicBezTo>
                    <a:pt x="43453" y="28584"/>
                    <a:pt x="50945" y="38958"/>
                    <a:pt x="50945" y="53020"/>
                  </a:cubicBezTo>
                  <a:lnTo>
                    <a:pt x="50945" y="86445"/>
                  </a:lnTo>
                  <a:lnTo>
                    <a:pt x="41494" y="86445"/>
                  </a:lnTo>
                  <a:lnTo>
                    <a:pt x="41494" y="54633"/>
                  </a:lnTo>
                  <a:cubicBezTo>
                    <a:pt x="41494" y="43568"/>
                    <a:pt x="36653" y="37690"/>
                    <a:pt x="26741" y="37690"/>
                  </a:cubicBezTo>
                  <a:cubicBezTo>
                    <a:pt x="16252" y="37690"/>
                    <a:pt x="9336" y="46680"/>
                    <a:pt x="9336" y="57976"/>
                  </a:cubicBezTo>
                  <a:lnTo>
                    <a:pt x="9336" y="86445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55" name="Freeform: Shape 954">
              <a:extLst>
                <a:ext uri="{FF2B5EF4-FFF2-40B4-BE49-F238E27FC236}">
                  <a16:creationId xmlns:a16="http://schemas.microsoft.com/office/drawing/2014/main" id="{AD504798-00E9-1993-9856-0883D81D814D}"/>
                </a:ext>
              </a:extLst>
            </p:cNvPr>
            <p:cNvSpPr/>
            <p:nvPr/>
          </p:nvSpPr>
          <p:spPr>
            <a:xfrm>
              <a:off x="5523052" y="6275012"/>
              <a:ext cx="58782" cy="58783"/>
            </a:xfrm>
            <a:custGeom>
              <a:avLst/>
              <a:gdLst>
                <a:gd name="connsiteX0" fmla="*/ 49331 w 58782"/>
                <a:gd name="connsiteY0" fmla="*/ 47257 h 58783"/>
                <a:gd name="connsiteX1" fmla="*/ 28585 w 58782"/>
                <a:gd name="connsiteY1" fmla="*/ 58783 h 58783"/>
                <a:gd name="connsiteX2" fmla="*/ 0 w 58782"/>
                <a:gd name="connsiteY2" fmla="*/ 29737 h 58783"/>
                <a:gd name="connsiteX3" fmla="*/ 28585 w 58782"/>
                <a:gd name="connsiteY3" fmla="*/ 0 h 58783"/>
                <a:gd name="connsiteX4" fmla="*/ 49331 w 58782"/>
                <a:gd name="connsiteY4" fmla="*/ 11757 h 58783"/>
                <a:gd name="connsiteX5" fmla="*/ 49331 w 58782"/>
                <a:gd name="connsiteY5" fmla="*/ 1038 h 58783"/>
                <a:gd name="connsiteX6" fmla="*/ 58783 w 58782"/>
                <a:gd name="connsiteY6" fmla="*/ 1038 h 58783"/>
                <a:gd name="connsiteX7" fmla="*/ 58783 w 58782"/>
                <a:gd name="connsiteY7" fmla="*/ 57861 h 58783"/>
                <a:gd name="connsiteX8" fmla="*/ 49331 w 58782"/>
                <a:gd name="connsiteY8" fmla="*/ 57861 h 58783"/>
                <a:gd name="connsiteX9" fmla="*/ 49331 w 58782"/>
                <a:gd name="connsiteY9" fmla="*/ 47257 h 58783"/>
                <a:gd name="connsiteX10" fmla="*/ 9682 w 58782"/>
                <a:gd name="connsiteY10" fmla="*/ 29622 h 58783"/>
                <a:gd name="connsiteX11" fmla="*/ 29392 w 58782"/>
                <a:gd name="connsiteY11" fmla="*/ 50023 h 58783"/>
                <a:gd name="connsiteX12" fmla="*/ 49331 w 58782"/>
                <a:gd name="connsiteY12" fmla="*/ 29622 h 58783"/>
                <a:gd name="connsiteX13" fmla="*/ 29392 w 58782"/>
                <a:gd name="connsiteY13" fmla="*/ 8875 h 58783"/>
                <a:gd name="connsiteX14" fmla="*/ 9682 w 58782"/>
                <a:gd name="connsiteY14" fmla="*/ 29622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3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6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2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2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56" name="Freeform: Shape 955">
              <a:extLst>
                <a:ext uri="{FF2B5EF4-FFF2-40B4-BE49-F238E27FC236}">
                  <a16:creationId xmlns:a16="http://schemas.microsoft.com/office/drawing/2014/main" id="{B9B29214-E2E4-F9F9-01CE-5DC45F331D56}"/>
                </a:ext>
              </a:extLst>
            </p:cNvPr>
            <p:cNvSpPr/>
            <p:nvPr/>
          </p:nvSpPr>
          <p:spPr>
            <a:xfrm>
              <a:off x="5596589" y="6275012"/>
              <a:ext cx="48524" cy="58783"/>
            </a:xfrm>
            <a:custGeom>
              <a:avLst/>
              <a:gdLst>
                <a:gd name="connsiteX0" fmla="*/ 30429 w 48524"/>
                <a:gd name="connsiteY0" fmla="*/ 50023 h 58783"/>
                <a:gd name="connsiteX1" fmla="*/ 48525 w 48524"/>
                <a:gd name="connsiteY1" fmla="*/ 43914 h 58783"/>
                <a:gd name="connsiteX2" fmla="*/ 48525 w 48524"/>
                <a:gd name="connsiteY2" fmla="*/ 53481 h 58783"/>
                <a:gd name="connsiteX3" fmla="*/ 29622 w 48524"/>
                <a:gd name="connsiteY3" fmla="*/ 58783 h 58783"/>
                <a:gd name="connsiteX4" fmla="*/ 0 w 48524"/>
                <a:gd name="connsiteY4" fmla="*/ 29391 h 58783"/>
                <a:gd name="connsiteX5" fmla="*/ 29737 w 48524"/>
                <a:gd name="connsiteY5" fmla="*/ 0 h 58783"/>
                <a:gd name="connsiteX6" fmla="*/ 47948 w 48524"/>
                <a:gd name="connsiteY6" fmla="*/ 5763 h 58783"/>
                <a:gd name="connsiteX7" fmla="*/ 47948 w 48524"/>
                <a:gd name="connsiteY7" fmla="*/ 16137 h 58783"/>
                <a:gd name="connsiteX8" fmla="*/ 30314 w 48524"/>
                <a:gd name="connsiteY8" fmla="*/ 8875 h 58783"/>
                <a:gd name="connsiteX9" fmla="*/ 9682 w 48524"/>
                <a:gd name="connsiteY9" fmla="*/ 29391 h 58783"/>
                <a:gd name="connsiteX10" fmla="*/ 30429 w 48524"/>
                <a:gd name="connsiteY10" fmla="*/ 5002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3">
                  <a:moveTo>
                    <a:pt x="30429" y="50023"/>
                  </a:moveTo>
                  <a:cubicBezTo>
                    <a:pt x="37344" y="50023"/>
                    <a:pt x="43568" y="48179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60"/>
                    <a:pt x="47948" y="5763"/>
                  </a:cubicBezTo>
                  <a:lnTo>
                    <a:pt x="47948" y="16137"/>
                  </a:lnTo>
                  <a:cubicBezTo>
                    <a:pt x="43453" y="11411"/>
                    <a:pt x="37344" y="8875"/>
                    <a:pt x="30314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57" name="Freeform: Shape 956">
              <a:extLst>
                <a:ext uri="{FF2B5EF4-FFF2-40B4-BE49-F238E27FC236}">
                  <a16:creationId xmlns:a16="http://schemas.microsoft.com/office/drawing/2014/main" id="{6A74CA75-78B8-7040-82AE-F0AFEB21711B}"/>
                </a:ext>
              </a:extLst>
            </p:cNvPr>
            <p:cNvSpPr/>
            <p:nvPr/>
          </p:nvSpPr>
          <p:spPr>
            <a:xfrm>
              <a:off x="5660097" y="6246427"/>
              <a:ext cx="49792" cy="86445"/>
            </a:xfrm>
            <a:custGeom>
              <a:avLst/>
              <a:gdLst>
                <a:gd name="connsiteX0" fmla="*/ 18211 w 49792"/>
                <a:gd name="connsiteY0" fmla="*/ 58898 h 86445"/>
                <a:gd name="connsiteX1" fmla="*/ 9336 w 49792"/>
                <a:gd name="connsiteY1" fmla="*/ 68004 h 86445"/>
                <a:gd name="connsiteX2" fmla="*/ 9336 w 49792"/>
                <a:gd name="connsiteY2" fmla="*/ 86445 h 86445"/>
                <a:gd name="connsiteX3" fmla="*/ 0 w 49792"/>
                <a:gd name="connsiteY3" fmla="*/ 86445 h 86445"/>
                <a:gd name="connsiteX4" fmla="*/ 0 w 49792"/>
                <a:gd name="connsiteY4" fmla="*/ 0 h 86445"/>
                <a:gd name="connsiteX5" fmla="*/ 9336 w 49792"/>
                <a:gd name="connsiteY5" fmla="*/ 0 h 86445"/>
                <a:gd name="connsiteX6" fmla="*/ 9336 w 49792"/>
                <a:gd name="connsiteY6" fmla="*/ 56132 h 86445"/>
                <a:gd name="connsiteX7" fmla="*/ 35385 w 49792"/>
                <a:gd name="connsiteY7" fmla="*/ 29622 h 86445"/>
                <a:gd name="connsiteX8" fmla="*/ 46565 w 49792"/>
                <a:gd name="connsiteY8" fmla="*/ 29622 h 86445"/>
                <a:gd name="connsiteX9" fmla="*/ 24666 w 49792"/>
                <a:gd name="connsiteY9" fmla="*/ 51983 h 86445"/>
                <a:gd name="connsiteX10" fmla="*/ 49793 w 49792"/>
                <a:gd name="connsiteY10" fmla="*/ 86445 h 86445"/>
                <a:gd name="connsiteX11" fmla="*/ 38267 w 49792"/>
                <a:gd name="connsiteY11" fmla="*/ 86445 h 86445"/>
                <a:gd name="connsiteX12" fmla="*/ 18211 w 49792"/>
                <a:gd name="connsiteY12" fmla="*/ 58898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9792" h="86445">
                  <a:moveTo>
                    <a:pt x="18211" y="58898"/>
                  </a:moveTo>
                  <a:lnTo>
                    <a:pt x="9336" y="68004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56132"/>
                  </a:lnTo>
                  <a:lnTo>
                    <a:pt x="35385" y="29622"/>
                  </a:lnTo>
                  <a:lnTo>
                    <a:pt x="46565" y="29622"/>
                  </a:lnTo>
                  <a:lnTo>
                    <a:pt x="24666" y="51983"/>
                  </a:lnTo>
                  <a:lnTo>
                    <a:pt x="49793" y="86445"/>
                  </a:lnTo>
                  <a:lnTo>
                    <a:pt x="38267" y="86445"/>
                  </a:lnTo>
                  <a:lnTo>
                    <a:pt x="18211" y="58898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58" name="Freeform: Shape 957">
              <a:extLst>
                <a:ext uri="{FF2B5EF4-FFF2-40B4-BE49-F238E27FC236}">
                  <a16:creationId xmlns:a16="http://schemas.microsoft.com/office/drawing/2014/main" id="{D128B380-A60C-D695-15AB-95DA7E23F66A}"/>
                </a:ext>
              </a:extLst>
            </p:cNvPr>
            <p:cNvSpPr/>
            <p:nvPr/>
          </p:nvSpPr>
          <p:spPr>
            <a:xfrm>
              <a:off x="5713809" y="6275012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2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799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29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0" y="0"/>
                    <a:pt x="55095" y="12102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0" y="50139"/>
                    <a:pt x="44952" y="48064"/>
                    <a:pt x="50945" y="43799"/>
                  </a:cubicBezTo>
                  <a:lnTo>
                    <a:pt x="50945" y="52790"/>
                  </a:lnTo>
                  <a:cubicBezTo>
                    <a:pt x="44836" y="56939"/>
                    <a:pt x="37920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59" name="Freeform: Shape 958">
              <a:extLst>
                <a:ext uri="{FF2B5EF4-FFF2-40B4-BE49-F238E27FC236}">
                  <a16:creationId xmlns:a16="http://schemas.microsoft.com/office/drawing/2014/main" id="{44DF4A93-9F62-4A14-454E-5DC347E2EE98}"/>
                </a:ext>
              </a:extLst>
            </p:cNvPr>
            <p:cNvSpPr/>
            <p:nvPr/>
          </p:nvSpPr>
          <p:spPr>
            <a:xfrm>
              <a:off x="5779507" y="6246427"/>
              <a:ext cx="58782" cy="87367"/>
            </a:xfrm>
            <a:custGeom>
              <a:avLst/>
              <a:gdLst>
                <a:gd name="connsiteX0" fmla="*/ 49331 w 58782"/>
                <a:gd name="connsiteY0" fmla="*/ 75726 h 87367"/>
                <a:gd name="connsiteX1" fmla="*/ 28585 w 58782"/>
                <a:gd name="connsiteY1" fmla="*/ 87368 h 87367"/>
                <a:gd name="connsiteX2" fmla="*/ 0 w 58782"/>
                <a:gd name="connsiteY2" fmla="*/ 58322 h 87367"/>
                <a:gd name="connsiteX3" fmla="*/ 28585 w 58782"/>
                <a:gd name="connsiteY3" fmla="*/ 28584 h 87367"/>
                <a:gd name="connsiteX4" fmla="*/ 49331 w 58782"/>
                <a:gd name="connsiteY4" fmla="*/ 40457 h 87367"/>
                <a:gd name="connsiteX5" fmla="*/ 49331 w 58782"/>
                <a:gd name="connsiteY5" fmla="*/ 0 h 87367"/>
                <a:gd name="connsiteX6" fmla="*/ 58783 w 58782"/>
                <a:gd name="connsiteY6" fmla="*/ 0 h 87367"/>
                <a:gd name="connsiteX7" fmla="*/ 58783 w 58782"/>
                <a:gd name="connsiteY7" fmla="*/ 86445 h 87367"/>
                <a:gd name="connsiteX8" fmla="*/ 49331 w 58782"/>
                <a:gd name="connsiteY8" fmla="*/ 86445 h 87367"/>
                <a:gd name="connsiteX9" fmla="*/ 49331 w 58782"/>
                <a:gd name="connsiteY9" fmla="*/ 75726 h 87367"/>
                <a:gd name="connsiteX10" fmla="*/ 9682 w 58782"/>
                <a:gd name="connsiteY10" fmla="*/ 58206 h 87367"/>
                <a:gd name="connsiteX11" fmla="*/ 29392 w 58782"/>
                <a:gd name="connsiteY11" fmla="*/ 78608 h 87367"/>
                <a:gd name="connsiteX12" fmla="*/ 49331 w 58782"/>
                <a:gd name="connsiteY12" fmla="*/ 58206 h 87367"/>
                <a:gd name="connsiteX13" fmla="*/ 29392 w 58782"/>
                <a:gd name="connsiteY13" fmla="*/ 37460 h 87367"/>
                <a:gd name="connsiteX14" fmla="*/ 9682 w 58782"/>
                <a:gd name="connsiteY14" fmla="*/ 58206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49331" y="75726"/>
                  </a:moveTo>
                  <a:cubicBezTo>
                    <a:pt x="45067" y="82872"/>
                    <a:pt x="37690" y="87368"/>
                    <a:pt x="28585" y="87368"/>
                  </a:cubicBezTo>
                  <a:cubicBezTo>
                    <a:pt x="11872" y="87368"/>
                    <a:pt x="0" y="75150"/>
                    <a:pt x="0" y="58322"/>
                  </a:cubicBezTo>
                  <a:cubicBezTo>
                    <a:pt x="0" y="41494"/>
                    <a:pt x="11872" y="28584"/>
                    <a:pt x="28585" y="28584"/>
                  </a:cubicBezTo>
                  <a:cubicBezTo>
                    <a:pt x="37690" y="28584"/>
                    <a:pt x="45067" y="33080"/>
                    <a:pt x="49331" y="40457"/>
                  </a:cubicBezTo>
                  <a:lnTo>
                    <a:pt x="49331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1" y="86445"/>
                  </a:lnTo>
                  <a:lnTo>
                    <a:pt x="49331" y="75726"/>
                  </a:lnTo>
                  <a:close/>
                  <a:moveTo>
                    <a:pt x="9682" y="58206"/>
                  </a:moveTo>
                  <a:cubicBezTo>
                    <a:pt x="9682" y="69963"/>
                    <a:pt x="17981" y="78608"/>
                    <a:pt x="29392" y="78608"/>
                  </a:cubicBezTo>
                  <a:cubicBezTo>
                    <a:pt x="40802" y="78608"/>
                    <a:pt x="49331" y="69963"/>
                    <a:pt x="49331" y="58206"/>
                  </a:cubicBezTo>
                  <a:cubicBezTo>
                    <a:pt x="49331" y="46450"/>
                    <a:pt x="41033" y="37460"/>
                    <a:pt x="29392" y="37460"/>
                  </a:cubicBezTo>
                  <a:cubicBezTo>
                    <a:pt x="17750" y="37460"/>
                    <a:pt x="9682" y="46220"/>
                    <a:pt x="9682" y="5820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60" name="Freeform: Shape 959">
              <a:extLst>
                <a:ext uri="{FF2B5EF4-FFF2-40B4-BE49-F238E27FC236}">
                  <a16:creationId xmlns:a16="http://schemas.microsoft.com/office/drawing/2014/main" id="{DB2DE461-ECBA-2DAF-E49E-CBDB77CEA086}"/>
                </a:ext>
              </a:extLst>
            </p:cNvPr>
            <p:cNvSpPr/>
            <p:nvPr/>
          </p:nvSpPr>
          <p:spPr>
            <a:xfrm>
              <a:off x="5851199" y="6241817"/>
              <a:ext cx="34463" cy="110650"/>
            </a:xfrm>
            <a:custGeom>
              <a:avLst/>
              <a:gdLst>
                <a:gd name="connsiteX0" fmla="*/ 0 w 34463"/>
                <a:gd name="connsiteY0" fmla="*/ 110651 h 110650"/>
                <a:gd name="connsiteX1" fmla="*/ 0 w 34463"/>
                <a:gd name="connsiteY1" fmla="*/ 101314 h 110650"/>
                <a:gd name="connsiteX2" fmla="*/ 24781 w 34463"/>
                <a:gd name="connsiteY2" fmla="*/ 55326 h 110650"/>
                <a:gd name="connsiteX3" fmla="*/ 0 w 34463"/>
                <a:gd name="connsiteY3" fmla="*/ 9336 h 110650"/>
                <a:gd name="connsiteX4" fmla="*/ 0 w 34463"/>
                <a:gd name="connsiteY4" fmla="*/ 0 h 110650"/>
                <a:gd name="connsiteX5" fmla="*/ 34463 w 34463"/>
                <a:gd name="connsiteY5" fmla="*/ 55326 h 110650"/>
                <a:gd name="connsiteX6" fmla="*/ 0 w 34463"/>
                <a:gd name="connsiteY6" fmla="*/ 110651 h 11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4463" h="110650">
                  <a:moveTo>
                    <a:pt x="0" y="110651"/>
                  </a:moveTo>
                  <a:lnTo>
                    <a:pt x="0" y="101314"/>
                  </a:lnTo>
                  <a:cubicBezTo>
                    <a:pt x="17059" y="94398"/>
                    <a:pt x="24781" y="77225"/>
                    <a:pt x="24781" y="55326"/>
                  </a:cubicBezTo>
                  <a:cubicBezTo>
                    <a:pt x="24781" y="33426"/>
                    <a:pt x="16943" y="16367"/>
                    <a:pt x="0" y="9336"/>
                  </a:cubicBezTo>
                  <a:lnTo>
                    <a:pt x="0" y="0"/>
                  </a:lnTo>
                  <a:cubicBezTo>
                    <a:pt x="23283" y="8068"/>
                    <a:pt x="34463" y="30314"/>
                    <a:pt x="34463" y="55326"/>
                  </a:cubicBezTo>
                  <a:cubicBezTo>
                    <a:pt x="34463" y="80337"/>
                    <a:pt x="23283" y="102582"/>
                    <a:pt x="0" y="110651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61" name="Freeform: Shape 960">
              <a:extLst>
                <a:ext uri="{FF2B5EF4-FFF2-40B4-BE49-F238E27FC236}">
                  <a16:creationId xmlns:a16="http://schemas.microsoft.com/office/drawing/2014/main" id="{8FF605CE-4162-839F-BB64-C3F83D196141}"/>
                </a:ext>
              </a:extLst>
            </p:cNvPr>
            <p:cNvSpPr/>
            <p:nvPr/>
          </p:nvSpPr>
          <p:spPr>
            <a:xfrm>
              <a:off x="5899839" y="6320540"/>
              <a:ext cx="13600" cy="13255"/>
            </a:xfrm>
            <a:custGeom>
              <a:avLst/>
              <a:gdLst>
                <a:gd name="connsiteX0" fmla="*/ 0 w 13600"/>
                <a:gd name="connsiteY0" fmla="*/ 6685 h 13255"/>
                <a:gd name="connsiteX1" fmla="*/ 6915 w 13600"/>
                <a:gd name="connsiteY1" fmla="*/ 0 h 13255"/>
                <a:gd name="connsiteX2" fmla="*/ 13601 w 13600"/>
                <a:gd name="connsiteY2" fmla="*/ 6685 h 13255"/>
                <a:gd name="connsiteX3" fmla="*/ 6915 w 13600"/>
                <a:gd name="connsiteY3" fmla="*/ 13255 h 13255"/>
                <a:gd name="connsiteX4" fmla="*/ 0 w 13600"/>
                <a:gd name="connsiteY4" fmla="*/ 6685 h 132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00" h="13255">
                  <a:moveTo>
                    <a:pt x="0" y="6685"/>
                  </a:moveTo>
                  <a:cubicBezTo>
                    <a:pt x="0" y="2651"/>
                    <a:pt x="2882" y="0"/>
                    <a:pt x="6915" y="0"/>
                  </a:cubicBezTo>
                  <a:cubicBezTo>
                    <a:pt x="10950" y="0"/>
                    <a:pt x="13601" y="2651"/>
                    <a:pt x="13601" y="6685"/>
                  </a:cubicBezTo>
                  <a:cubicBezTo>
                    <a:pt x="13601" y="10719"/>
                    <a:pt x="10835" y="13255"/>
                    <a:pt x="6915" y="13255"/>
                  </a:cubicBezTo>
                  <a:cubicBezTo>
                    <a:pt x="2997" y="13255"/>
                    <a:pt x="0" y="10719"/>
                    <a:pt x="0" y="668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62" name="Freeform: Shape 961">
              <a:extLst>
                <a:ext uri="{FF2B5EF4-FFF2-40B4-BE49-F238E27FC236}">
                  <a16:creationId xmlns:a16="http://schemas.microsoft.com/office/drawing/2014/main" id="{E99CD9DD-F9AE-C673-4F98-E9C86F942C8D}"/>
                </a:ext>
              </a:extLst>
            </p:cNvPr>
            <p:cNvSpPr/>
            <p:nvPr/>
          </p:nvSpPr>
          <p:spPr>
            <a:xfrm>
              <a:off x="3795989" y="6476948"/>
              <a:ext cx="74573" cy="86445"/>
            </a:xfrm>
            <a:custGeom>
              <a:avLst/>
              <a:gdLst>
                <a:gd name="connsiteX0" fmla="*/ 0 w 74573"/>
                <a:gd name="connsiteY0" fmla="*/ 0 h 86445"/>
                <a:gd name="connsiteX1" fmla="*/ 29507 w 74573"/>
                <a:gd name="connsiteY1" fmla="*/ 0 h 86445"/>
                <a:gd name="connsiteX2" fmla="*/ 74574 w 74573"/>
                <a:gd name="connsiteY2" fmla="*/ 43223 h 86445"/>
                <a:gd name="connsiteX3" fmla="*/ 29852 w 74573"/>
                <a:gd name="connsiteY3" fmla="*/ 86445 h 86445"/>
                <a:gd name="connsiteX4" fmla="*/ 0 w 74573"/>
                <a:gd name="connsiteY4" fmla="*/ 86445 h 86445"/>
                <a:gd name="connsiteX5" fmla="*/ 0 w 74573"/>
                <a:gd name="connsiteY5" fmla="*/ 0 h 86445"/>
                <a:gd name="connsiteX6" fmla="*/ 9797 w 74573"/>
                <a:gd name="connsiteY6" fmla="*/ 8875 h 86445"/>
                <a:gd name="connsiteX7" fmla="*/ 9797 w 74573"/>
                <a:gd name="connsiteY7" fmla="*/ 77570 h 86445"/>
                <a:gd name="connsiteX8" fmla="*/ 30429 w 74573"/>
                <a:gd name="connsiteY8" fmla="*/ 77570 h 86445"/>
                <a:gd name="connsiteX9" fmla="*/ 64546 w 74573"/>
                <a:gd name="connsiteY9" fmla="*/ 43223 h 86445"/>
                <a:gd name="connsiteX10" fmla="*/ 30429 w 74573"/>
                <a:gd name="connsiteY10" fmla="*/ 8875 h 86445"/>
                <a:gd name="connsiteX11" fmla="*/ 9797 w 74573"/>
                <a:gd name="connsiteY11" fmla="*/ 8875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74573" h="86445">
                  <a:moveTo>
                    <a:pt x="0" y="0"/>
                  </a:moveTo>
                  <a:lnTo>
                    <a:pt x="29507" y="0"/>
                  </a:lnTo>
                  <a:cubicBezTo>
                    <a:pt x="56247" y="0"/>
                    <a:pt x="74574" y="17058"/>
                    <a:pt x="74574" y="43223"/>
                  </a:cubicBezTo>
                  <a:cubicBezTo>
                    <a:pt x="74574" y="69387"/>
                    <a:pt x="56363" y="86445"/>
                    <a:pt x="29852" y="86445"/>
                  </a:cubicBezTo>
                  <a:lnTo>
                    <a:pt x="0" y="86445"/>
                  </a:lnTo>
                  <a:lnTo>
                    <a:pt x="0" y="0"/>
                  </a:lnTo>
                  <a:close/>
                  <a:moveTo>
                    <a:pt x="9797" y="8875"/>
                  </a:moveTo>
                  <a:lnTo>
                    <a:pt x="9797" y="77570"/>
                  </a:lnTo>
                  <a:lnTo>
                    <a:pt x="30429" y="77570"/>
                  </a:lnTo>
                  <a:cubicBezTo>
                    <a:pt x="51406" y="77570"/>
                    <a:pt x="64546" y="64316"/>
                    <a:pt x="64546" y="43223"/>
                  </a:cubicBezTo>
                  <a:cubicBezTo>
                    <a:pt x="64546" y="22130"/>
                    <a:pt x="51406" y="8875"/>
                    <a:pt x="30429" y="8875"/>
                  </a:cubicBezTo>
                  <a:lnTo>
                    <a:pt x="9797" y="8875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63" name="Freeform: Shape 962">
              <a:extLst>
                <a:ext uri="{FF2B5EF4-FFF2-40B4-BE49-F238E27FC236}">
                  <a16:creationId xmlns:a16="http://schemas.microsoft.com/office/drawing/2014/main" id="{A3F24FEE-6413-E831-2423-4297E0A28686}"/>
                </a:ext>
              </a:extLst>
            </p:cNvPr>
            <p:cNvSpPr/>
            <p:nvPr/>
          </p:nvSpPr>
          <p:spPr>
            <a:xfrm>
              <a:off x="3884740" y="6505533"/>
              <a:ext cx="30082" cy="57860"/>
            </a:xfrm>
            <a:custGeom>
              <a:avLst/>
              <a:gdLst>
                <a:gd name="connsiteX0" fmla="*/ 9336 w 30082"/>
                <a:gd name="connsiteY0" fmla="*/ 57861 h 57860"/>
                <a:gd name="connsiteX1" fmla="*/ 0 w 30082"/>
                <a:gd name="connsiteY1" fmla="*/ 57861 h 57860"/>
                <a:gd name="connsiteX2" fmla="*/ 0 w 30082"/>
                <a:gd name="connsiteY2" fmla="*/ 1038 h 57860"/>
                <a:gd name="connsiteX3" fmla="*/ 9336 w 30082"/>
                <a:gd name="connsiteY3" fmla="*/ 1038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60 h 57860"/>
                <a:gd name="connsiteX8" fmla="*/ 9336 w 30082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8" y="9106"/>
                    <a:pt x="9336" y="16713"/>
                    <a:pt x="9336" y="30660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64" name="Freeform: Shape 963">
              <a:extLst>
                <a:ext uri="{FF2B5EF4-FFF2-40B4-BE49-F238E27FC236}">
                  <a16:creationId xmlns:a16="http://schemas.microsoft.com/office/drawing/2014/main" id="{A30C9606-206C-E623-73FC-83B70E9F511D}"/>
                </a:ext>
              </a:extLst>
            </p:cNvPr>
            <p:cNvSpPr/>
            <p:nvPr/>
          </p:nvSpPr>
          <p:spPr>
            <a:xfrm>
              <a:off x="3922891" y="6483518"/>
              <a:ext cx="16827" cy="79875"/>
            </a:xfrm>
            <a:custGeom>
              <a:avLst/>
              <a:gdLst>
                <a:gd name="connsiteX0" fmla="*/ 0 w 16827"/>
                <a:gd name="connsiteY0" fmla="*/ 6224 h 79875"/>
                <a:gd name="connsiteX1" fmla="*/ 5993 w 16827"/>
                <a:gd name="connsiteY1" fmla="*/ 0 h 79875"/>
                <a:gd name="connsiteX2" fmla="*/ 10028 w 16827"/>
                <a:gd name="connsiteY2" fmla="*/ 1268 h 79875"/>
                <a:gd name="connsiteX3" fmla="*/ 16828 w 16827"/>
                <a:gd name="connsiteY3" fmla="*/ 6108 h 79875"/>
                <a:gd name="connsiteX4" fmla="*/ 10028 w 16827"/>
                <a:gd name="connsiteY4" fmla="*/ 10835 h 79875"/>
                <a:gd name="connsiteX5" fmla="*/ 5993 w 16827"/>
                <a:gd name="connsiteY5" fmla="*/ 12218 h 79875"/>
                <a:gd name="connsiteX6" fmla="*/ 0 w 16827"/>
                <a:gd name="connsiteY6" fmla="*/ 6224 h 79875"/>
                <a:gd name="connsiteX7" fmla="*/ 1959 w 16827"/>
                <a:gd name="connsiteY7" fmla="*/ 23052 h 79875"/>
                <a:gd name="connsiteX8" fmla="*/ 11411 w 16827"/>
                <a:gd name="connsiteY8" fmla="*/ 23052 h 79875"/>
                <a:gd name="connsiteX9" fmla="*/ 11411 w 16827"/>
                <a:gd name="connsiteY9" fmla="*/ 79875 h 79875"/>
                <a:gd name="connsiteX10" fmla="*/ 1959 w 16827"/>
                <a:gd name="connsiteY10" fmla="*/ 79875 h 79875"/>
                <a:gd name="connsiteX11" fmla="*/ 1959 w 16827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7" h="79875">
                  <a:moveTo>
                    <a:pt x="0" y="6224"/>
                  </a:moveTo>
                  <a:cubicBezTo>
                    <a:pt x="0" y="2766"/>
                    <a:pt x="2651" y="0"/>
                    <a:pt x="5993" y="0"/>
                  </a:cubicBezTo>
                  <a:cubicBezTo>
                    <a:pt x="7492" y="0"/>
                    <a:pt x="8760" y="345"/>
                    <a:pt x="10028" y="1268"/>
                  </a:cubicBezTo>
                  <a:lnTo>
                    <a:pt x="16828" y="6108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3" y="12218"/>
                  </a:cubicBezTo>
                  <a:cubicBezTo>
                    <a:pt x="2651" y="12218"/>
                    <a:pt x="0" y="9567"/>
                    <a:pt x="0" y="6224"/>
                  </a:cubicBezTo>
                  <a:close/>
                  <a:moveTo>
                    <a:pt x="1959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59" y="79875"/>
                  </a:lnTo>
                  <a:lnTo>
                    <a:pt x="1959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65" name="Freeform: Shape 964">
              <a:extLst>
                <a:ext uri="{FF2B5EF4-FFF2-40B4-BE49-F238E27FC236}">
                  <a16:creationId xmlns:a16="http://schemas.microsoft.com/office/drawing/2014/main" id="{33B2B2DD-59F3-469D-DCC5-9724E26F4A9A}"/>
                </a:ext>
              </a:extLst>
            </p:cNvPr>
            <p:cNvSpPr/>
            <p:nvPr/>
          </p:nvSpPr>
          <p:spPr>
            <a:xfrm>
              <a:off x="3944560" y="6506570"/>
              <a:ext cx="57860" cy="58782"/>
            </a:xfrm>
            <a:custGeom>
              <a:avLst/>
              <a:gdLst>
                <a:gd name="connsiteX0" fmla="*/ 29046 w 57860"/>
                <a:gd name="connsiteY0" fmla="*/ 58783 h 58782"/>
                <a:gd name="connsiteX1" fmla="*/ 0 w 57860"/>
                <a:gd name="connsiteY1" fmla="*/ 0 h 58782"/>
                <a:gd name="connsiteX2" fmla="*/ 10950 w 57860"/>
                <a:gd name="connsiteY2" fmla="*/ 0 h 58782"/>
                <a:gd name="connsiteX3" fmla="*/ 29507 w 57860"/>
                <a:gd name="connsiteY3" fmla="*/ 39073 h 58782"/>
                <a:gd name="connsiteX4" fmla="*/ 47833 w 57860"/>
                <a:gd name="connsiteY4" fmla="*/ 0 h 58782"/>
                <a:gd name="connsiteX5" fmla="*/ 57861 w 57860"/>
                <a:gd name="connsiteY5" fmla="*/ 0 h 58782"/>
                <a:gd name="connsiteX6" fmla="*/ 29046 w 57860"/>
                <a:gd name="connsiteY6" fmla="*/ 5878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7860" h="58782">
                  <a:moveTo>
                    <a:pt x="29046" y="58783"/>
                  </a:moveTo>
                  <a:lnTo>
                    <a:pt x="0" y="0"/>
                  </a:lnTo>
                  <a:lnTo>
                    <a:pt x="10950" y="0"/>
                  </a:lnTo>
                  <a:lnTo>
                    <a:pt x="29507" y="39073"/>
                  </a:lnTo>
                  <a:lnTo>
                    <a:pt x="47833" y="0"/>
                  </a:lnTo>
                  <a:lnTo>
                    <a:pt x="57861" y="0"/>
                  </a:lnTo>
                  <a:lnTo>
                    <a:pt x="29046" y="5878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66" name="Freeform: Shape 965">
              <a:extLst>
                <a:ext uri="{FF2B5EF4-FFF2-40B4-BE49-F238E27FC236}">
                  <a16:creationId xmlns:a16="http://schemas.microsoft.com/office/drawing/2014/main" id="{686241A8-6C85-F050-9A1E-BBFEC0BA591C}"/>
                </a:ext>
              </a:extLst>
            </p:cNvPr>
            <p:cNvSpPr/>
            <p:nvPr/>
          </p:nvSpPr>
          <p:spPr>
            <a:xfrm>
              <a:off x="4008414" y="6505533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3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799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29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3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1" y="50139"/>
                    <a:pt x="44952" y="48064"/>
                    <a:pt x="50945" y="43799"/>
                  </a:cubicBezTo>
                  <a:lnTo>
                    <a:pt x="50945" y="52790"/>
                  </a:lnTo>
                  <a:cubicBezTo>
                    <a:pt x="44837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67" name="Freeform: Shape 966">
              <a:extLst>
                <a:ext uri="{FF2B5EF4-FFF2-40B4-BE49-F238E27FC236}">
                  <a16:creationId xmlns:a16="http://schemas.microsoft.com/office/drawing/2014/main" id="{5C2914FB-EA72-6CCA-C7A5-9709FAA15645}"/>
                </a:ext>
              </a:extLst>
            </p:cNvPr>
            <p:cNvSpPr/>
            <p:nvPr/>
          </p:nvSpPr>
          <p:spPr>
            <a:xfrm>
              <a:off x="4074689" y="6525242"/>
              <a:ext cx="34578" cy="8644"/>
            </a:xfrm>
            <a:custGeom>
              <a:avLst/>
              <a:gdLst>
                <a:gd name="connsiteX0" fmla="*/ 0 w 34578"/>
                <a:gd name="connsiteY0" fmla="*/ 0 h 8644"/>
                <a:gd name="connsiteX1" fmla="*/ 34578 w 34578"/>
                <a:gd name="connsiteY1" fmla="*/ 0 h 8644"/>
                <a:gd name="connsiteX2" fmla="*/ 34578 w 34578"/>
                <a:gd name="connsiteY2" fmla="*/ 8645 h 8644"/>
                <a:gd name="connsiteX3" fmla="*/ 0 w 34578"/>
                <a:gd name="connsiteY3" fmla="*/ 8645 h 8644"/>
                <a:gd name="connsiteX4" fmla="*/ 0 w 34578"/>
                <a:gd name="connsiteY4" fmla="*/ 0 h 8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578" h="8644">
                  <a:moveTo>
                    <a:pt x="0" y="0"/>
                  </a:moveTo>
                  <a:lnTo>
                    <a:pt x="34578" y="0"/>
                  </a:lnTo>
                  <a:lnTo>
                    <a:pt x="34578" y="8645"/>
                  </a:lnTo>
                  <a:lnTo>
                    <a:pt x="0" y="86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68" name="Freeform: Shape 967">
              <a:extLst>
                <a:ext uri="{FF2B5EF4-FFF2-40B4-BE49-F238E27FC236}">
                  <a16:creationId xmlns:a16="http://schemas.microsoft.com/office/drawing/2014/main" id="{D1AA1F73-CC22-603E-943A-53F72B636199}"/>
                </a:ext>
              </a:extLst>
            </p:cNvPr>
            <p:cNvSpPr/>
            <p:nvPr/>
          </p:nvSpPr>
          <p:spPr>
            <a:xfrm>
              <a:off x="4124597" y="6476948"/>
              <a:ext cx="58782" cy="87367"/>
            </a:xfrm>
            <a:custGeom>
              <a:avLst/>
              <a:gdLst>
                <a:gd name="connsiteX0" fmla="*/ 30198 w 58782"/>
                <a:gd name="connsiteY0" fmla="*/ 87368 h 87367"/>
                <a:gd name="connsiteX1" fmla="*/ 9336 w 58782"/>
                <a:gd name="connsiteY1" fmla="*/ 75611 h 87367"/>
                <a:gd name="connsiteX2" fmla="*/ 9336 w 58782"/>
                <a:gd name="connsiteY2" fmla="*/ 86445 h 87367"/>
                <a:gd name="connsiteX3" fmla="*/ 0 w 58782"/>
                <a:gd name="connsiteY3" fmla="*/ 86445 h 87367"/>
                <a:gd name="connsiteX4" fmla="*/ 0 w 58782"/>
                <a:gd name="connsiteY4" fmla="*/ 0 h 87367"/>
                <a:gd name="connsiteX5" fmla="*/ 9336 w 58782"/>
                <a:gd name="connsiteY5" fmla="*/ 0 h 87367"/>
                <a:gd name="connsiteX6" fmla="*/ 9336 w 58782"/>
                <a:gd name="connsiteY6" fmla="*/ 40341 h 87367"/>
                <a:gd name="connsiteX7" fmla="*/ 30198 w 58782"/>
                <a:gd name="connsiteY7" fmla="*/ 28584 h 87367"/>
                <a:gd name="connsiteX8" fmla="*/ 58783 w 58782"/>
                <a:gd name="connsiteY8" fmla="*/ 57861 h 87367"/>
                <a:gd name="connsiteX9" fmla="*/ 30198 w 58782"/>
                <a:gd name="connsiteY9" fmla="*/ 87368 h 87367"/>
                <a:gd name="connsiteX10" fmla="*/ 49101 w 58782"/>
                <a:gd name="connsiteY10" fmla="*/ 57976 h 87367"/>
                <a:gd name="connsiteX11" fmla="*/ 29391 w 58782"/>
                <a:gd name="connsiteY11" fmla="*/ 37460 h 87367"/>
                <a:gd name="connsiteX12" fmla="*/ 9336 w 58782"/>
                <a:gd name="connsiteY12" fmla="*/ 57976 h 87367"/>
                <a:gd name="connsiteX13" fmla="*/ 29391 w 58782"/>
                <a:gd name="connsiteY13" fmla="*/ 78608 h 87367"/>
                <a:gd name="connsiteX14" fmla="*/ 49101 w 58782"/>
                <a:gd name="connsiteY14" fmla="*/ 57976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30198" y="87368"/>
                  </a:moveTo>
                  <a:cubicBezTo>
                    <a:pt x="21093" y="87368"/>
                    <a:pt x="13601" y="82872"/>
                    <a:pt x="9336" y="75611"/>
                  </a:cubicBez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341"/>
                  </a:lnTo>
                  <a:cubicBezTo>
                    <a:pt x="13601" y="33080"/>
                    <a:pt x="21093" y="28584"/>
                    <a:pt x="30198" y="28584"/>
                  </a:cubicBezTo>
                  <a:cubicBezTo>
                    <a:pt x="46796" y="28584"/>
                    <a:pt x="58783" y="40917"/>
                    <a:pt x="58783" y="57861"/>
                  </a:cubicBezTo>
                  <a:cubicBezTo>
                    <a:pt x="58783" y="74804"/>
                    <a:pt x="46796" y="87368"/>
                    <a:pt x="30198" y="87368"/>
                  </a:cubicBezTo>
                  <a:close/>
                  <a:moveTo>
                    <a:pt x="49101" y="57976"/>
                  </a:moveTo>
                  <a:cubicBezTo>
                    <a:pt x="49101" y="46104"/>
                    <a:pt x="40802" y="37460"/>
                    <a:pt x="29391" y="37460"/>
                  </a:cubicBezTo>
                  <a:cubicBezTo>
                    <a:pt x="17981" y="37460"/>
                    <a:pt x="9336" y="46104"/>
                    <a:pt x="9336" y="57976"/>
                  </a:cubicBezTo>
                  <a:cubicBezTo>
                    <a:pt x="9336" y="69848"/>
                    <a:pt x="17750" y="78608"/>
                    <a:pt x="29391" y="78608"/>
                  </a:cubicBezTo>
                  <a:cubicBezTo>
                    <a:pt x="41033" y="78608"/>
                    <a:pt x="49101" y="69963"/>
                    <a:pt x="49101" y="579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69" name="Freeform: Shape 968">
              <a:extLst>
                <a:ext uri="{FF2B5EF4-FFF2-40B4-BE49-F238E27FC236}">
                  <a16:creationId xmlns:a16="http://schemas.microsoft.com/office/drawing/2014/main" id="{015602AE-5AAA-04AC-E529-E452490612B9}"/>
                </a:ext>
              </a:extLst>
            </p:cNvPr>
            <p:cNvSpPr/>
            <p:nvPr/>
          </p:nvSpPr>
          <p:spPr>
            <a:xfrm>
              <a:off x="4187068" y="6506570"/>
              <a:ext cx="57515" cy="85638"/>
            </a:xfrm>
            <a:custGeom>
              <a:avLst/>
              <a:gdLst>
                <a:gd name="connsiteX0" fmla="*/ 16252 w 57515"/>
                <a:gd name="connsiteY0" fmla="*/ 85638 h 85638"/>
                <a:gd name="connsiteX1" fmla="*/ 6340 w 57515"/>
                <a:gd name="connsiteY1" fmla="*/ 85638 h 85638"/>
                <a:gd name="connsiteX2" fmla="*/ 24551 w 57515"/>
                <a:gd name="connsiteY2" fmla="*/ 47718 h 85638"/>
                <a:gd name="connsiteX3" fmla="*/ 0 w 57515"/>
                <a:gd name="connsiteY3" fmla="*/ 0 h 85638"/>
                <a:gd name="connsiteX4" fmla="*/ 11065 w 57515"/>
                <a:gd name="connsiteY4" fmla="*/ 0 h 85638"/>
                <a:gd name="connsiteX5" fmla="*/ 29622 w 57515"/>
                <a:gd name="connsiteY5" fmla="*/ 37114 h 85638"/>
                <a:gd name="connsiteX6" fmla="*/ 47603 w 57515"/>
                <a:gd name="connsiteY6" fmla="*/ 0 h 85638"/>
                <a:gd name="connsiteX7" fmla="*/ 57515 w 57515"/>
                <a:gd name="connsiteY7" fmla="*/ 0 h 85638"/>
                <a:gd name="connsiteX8" fmla="*/ 16252 w 57515"/>
                <a:gd name="connsiteY8" fmla="*/ 85638 h 8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515" h="85638">
                  <a:moveTo>
                    <a:pt x="16252" y="85638"/>
                  </a:moveTo>
                  <a:lnTo>
                    <a:pt x="6340" y="85638"/>
                  </a:lnTo>
                  <a:lnTo>
                    <a:pt x="24551" y="47718"/>
                  </a:lnTo>
                  <a:lnTo>
                    <a:pt x="0" y="0"/>
                  </a:lnTo>
                  <a:lnTo>
                    <a:pt x="11065" y="0"/>
                  </a:lnTo>
                  <a:lnTo>
                    <a:pt x="29622" y="37114"/>
                  </a:lnTo>
                  <a:lnTo>
                    <a:pt x="47603" y="0"/>
                  </a:lnTo>
                  <a:lnTo>
                    <a:pt x="57515" y="0"/>
                  </a:lnTo>
                  <a:lnTo>
                    <a:pt x="16252" y="85638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70" name="Freeform: Shape 969">
              <a:extLst>
                <a:ext uri="{FF2B5EF4-FFF2-40B4-BE49-F238E27FC236}">
                  <a16:creationId xmlns:a16="http://schemas.microsoft.com/office/drawing/2014/main" id="{22D4D2E9-43C8-EC1F-84E1-966CD101D80F}"/>
                </a:ext>
              </a:extLst>
            </p:cNvPr>
            <p:cNvSpPr/>
            <p:nvPr/>
          </p:nvSpPr>
          <p:spPr>
            <a:xfrm>
              <a:off x="4276971" y="6476948"/>
              <a:ext cx="58782" cy="87367"/>
            </a:xfrm>
            <a:custGeom>
              <a:avLst/>
              <a:gdLst>
                <a:gd name="connsiteX0" fmla="*/ 49331 w 58782"/>
                <a:gd name="connsiteY0" fmla="*/ 75726 h 87367"/>
                <a:gd name="connsiteX1" fmla="*/ 28584 w 58782"/>
                <a:gd name="connsiteY1" fmla="*/ 87368 h 87367"/>
                <a:gd name="connsiteX2" fmla="*/ 0 w 58782"/>
                <a:gd name="connsiteY2" fmla="*/ 58322 h 87367"/>
                <a:gd name="connsiteX3" fmla="*/ 28584 w 58782"/>
                <a:gd name="connsiteY3" fmla="*/ 28584 h 87367"/>
                <a:gd name="connsiteX4" fmla="*/ 49331 w 58782"/>
                <a:gd name="connsiteY4" fmla="*/ 40457 h 87367"/>
                <a:gd name="connsiteX5" fmla="*/ 49331 w 58782"/>
                <a:gd name="connsiteY5" fmla="*/ 0 h 87367"/>
                <a:gd name="connsiteX6" fmla="*/ 58783 w 58782"/>
                <a:gd name="connsiteY6" fmla="*/ 0 h 87367"/>
                <a:gd name="connsiteX7" fmla="*/ 58783 w 58782"/>
                <a:gd name="connsiteY7" fmla="*/ 86445 h 87367"/>
                <a:gd name="connsiteX8" fmla="*/ 49331 w 58782"/>
                <a:gd name="connsiteY8" fmla="*/ 86445 h 87367"/>
                <a:gd name="connsiteX9" fmla="*/ 49331 w 58782"/>
                <a:gd name="connsiteY9" fmla="*/ 75726 h 87367"/>
                <a:gd name="connsiteX10" fmla="*/ 9682 w 58782"/>
                <a:gd name="connsiteY10" fmla="*/ 58206 h 87367"/>
                <a:gd name="connsiteX11" fmla="*/ 29391 w 58782"/>
                <a:gd name="connsiteY11" fmla="*/ 78608 h 87367"/>
                <a:gd name="connsiteX12" fmla="*/ 49331 w 58782"/>
                <a:gd name="connsiteY12" fmla="*/ 58206 h 87367"/>
                <a:gd name="connsiteX13" fmla="*/ 29391 w 58782"/>
                <a:gd name="connsiteY13" fmla="*/ 37460 h 87367"/>
                <a:gd name="connsiteX14" fmla="*/ 9682 w 58782"/>
                <a:gd name="connsiteY14" fmla="*/ 58206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49331" y="75726"/>
                  </a:moveTo>
                  <a:cubicBezTo>
                    <a:pt x="45067" y="82872"/>
                    <a:pt x="37690" y="87368"/>
                    <a:pt x="28584" y="87368"/>
                  </a:cubicBezTo>
                  <a:cubicBezTo>
                    <a:pt x="11872" y="87368"/>
                    <a:pt x="0" y="75150"/>
                    <a:pt x="0" y="58322"/>
                  </a:cubicBezTo>
                  <a:cubicBezTo>
                    <a:pt x="0" y="41494"/>
                    <a:pt x="11872" y="28584"/>
                    <a:pt x="28584" y="28584"/>
                  </a:cubicBezTo>
                  <a:cubicBezTo>
                    <a:pt x="37690" y="28584"/>
                    <a:pt x="45067" y="33080"/>
                    <a:pt x="49331" y="40457"/>
                  </a:cubicBezTo>
                  <a:lnTo>
                    <a:pt x="49331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1" y="86445"/>
                  </a:lnTo>
                  <a:lnTo>
                    <a:pt x="49331" y="75726"/>
                  </a:lnTo>
                  <a:close/>
                  <a:moveTo>
                    <a:pt x="9682" y="58206"/>
                  </a:moveTo>
                  <a:cubicBezTo>
                    <a:pt x="9682" y="69963"/>
                    <a:pt x="17981" y="78608"/>
                    <a:pt x="29391" y="78608"/>
                  </a:cubicBezTo>
                  <a:cubicBezTo>
                    <a:pt x="40802" y="78608"/>
                    <a:pt x="49331" y="69963"/>
                    <a:pt x="49331" y="58206"/>
                  </a:cubicBezTo>
                  <a:cubicBezTo>
                    <a:pt x="49331" y="46450"/>
                    <a:pt x="41033" y="37460"/>
                    <a:pt x="29391" y="37460"/>
                  </a:cubicBezTo>
                  <a:cubicBezTo>
                    <a:pt x="17750" y="37460"/>
                    <a:pt x="9682" y="46220"/>
                    <a:pt x="9682" y="5820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71" name="Freeform: Shape 970">
              <a:extLst>
                <a:ext uri="{FF2B5EF4-FFF2-40B4-BE49-F238E27FC236}">
                  <a16:creationId xmlns:a16="http://schemas.microsoft.com/office/drawing/2014/main" id="{2F830356-0FAF-C79C-5636-0BFFC4008B4A}"/>
                </a:ext>
              </a:extLst>
            </p:cNvPr>
            <p:cNvSpPr/>
            <p:nvPr/>
          </p:nvSpPr>
          <p:spPr>
            <a:xfrm>
              <a:off x="4350622" y="6505533"/>
              <a:ext cx="59128" cy="58783"/>
            </a:xfrm>
            <a:custGeom>
              <a:avLst/>
              <a:gdLst>
                <a:gd name="connsiteX0" fmla="*/ 0 w 59128"/>
                <a:gd name="connsiteY0" fmla="*/ 29277 h 58783"/>
                <a:gd name="connsiteX1" fmla="*/ 29852 w 59128"/>
                <a:gd name="connsiteY1" fmla="*/ 0 h 58783"/>
                <a:gd name="connsiteX2" fmla="*/ 59129 w 59128"/>
                <a:gd name="connsiteY2" fmla="*/ 29277 h 58783"/>
                <a:gd name="connsiteX3" fmla="*/ 29852 w 59128"/>
                <a:gd name="connsiteY3" fmla="*/ 58783 h 58783"/>
                <a:gd name="connsiteX4" fmla="*/ 0 w 59128"/>
                <a:gd name="connsiteY4" fmla="*/ 29277 h 58783"/>
                <a:gd name="connsiteX5" fmla="*/ 29737 w 59128"/>
                <a:gd name="connsiteY5" fmla="*/ 8875 h 58783"/>
                <a:gd name="connsiteX6" fmla="*/ 9682 w 59128"/>
                <a:gd name="connsiteY6" fmla="*/ 29391 h 58783"/>
                <a:gd name="connsiteX7" fmla="*/ 29737 w 59128"/>
                <a:gd name="connsiteY7" fmla="*/ 50023 h 58783"/>
                <a:gd name="connsiteX8" fmla="*/ 49447 w 59128"/>
                <a:gd name="connsiteY8" fmla="*/ 29391 h 58783"/>
                <a:gd name="connsiteX9" fmla="*/ 29737 w 59128"/>
                <a:gd name="connsiteY9" fmla="*/ 8875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3">
                  <a:moveTo>
                    <a:pt x="0" y="29277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9" y="12333"/>
                    <a:pt x="59129" y="29277"/>
                  </a:cubicBezTo>
                  <a:cubicBezTo>
                    <a:pt x="59129" y="46220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7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20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9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72" name="Freeform: Shape 971">
              <a:extLst>
                <a:ext uri="{FF2B5EF4-FFF2-40B4-BE49-F238E27FC236}">
                  <a16:creationId xmlns:a16="http://schemas.microsoft.com/office/drawing/2014/main" id="{DA5B4EDD-52A1-C829-1812-5AF21D994C81}"/>
                </a:ext>
              </a:extLst>
            </p:cNvPr>
            <p:cNvSpPr/>
            <p:nvPr/>
          </p:nvSpPr>
          <p:spPr>
            <a:xfrm>
              <a:off x="4414016" y="6504611"/>
              <a:ext cx="91286" cy="60741"/>
            </a:xfrm>
            <a:custGeom>
              <a:avLst/>
              <a:gdLst>
                <a:gd name="connsiteX0" fmla="*/ 66390 w 91286"/>
                <a:gd name="connsiteY0" fmla="*/ 60742 h 60741"/>
                <a:gd name="connsiteX1" fmla="*/ 46220 w 91286"/>
                <a:gd name="connsiteY1" fmla="*/ 18557 h 60741"/>
                <a:gd name="connsiteX2" fmla="*/ 25588 w 91286"/>
                <a:gd name="connsiteY2" fmla="*/ 60742 h 60741"/>
                <a:gd name="connsiteX3" fmla="*/ 0 w 91286"/>
                <a:gd name="connsiteY3" fmla="*/ 1959 h 60741"/>
                <a:gd name="connsiteX4" fmla="*/ 10719 w 91286"/>
                <a:gd name="connsiteY4" fmla="*/ 1959 h 60741"/>
                <a:gd name="connsiteX5" fmla="*/ 26625 w 91286"/>
                <a:gd name="connsiteY5" fmla="*/ 40226 h 60741"/>
                <a:gd name="connsiteX6" fmla="*/ 46104 w 91286"/>
                <a:gd name="connsiteY6" fmla="*/ 0 h 60741"/>
                <a:gd name="connsiteX7" fmla="*/ 65468 w 91286"/>
                <a:gd name="connsiteY7" fmla="*/ 40110 h 60741"/>
                <a:gd name="connsiteX8" fmla="*/ 81374 w 91286"/>
                <a:gd name="connsiteY8" fmla="*/ 1959 h 60741"/>
                <a:gd name="connsiteX9" fmla="*/ 91286 w 91286"/>
                <a:gd name="connsiteY9" fmla="*/ 1959 h 60741"/>
                <a:gd name="connsiteX10" fmla="*/ 66390 w 91286"/>
                <a:gd name="connsiteY10" fmla="*/ 60742 h 60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1286" h="60741">
                  <a:moveTo>
                    <a:pt x="66390" y="60742"/>
                  </a:moveTo>
                  <a:lnTo>
                    <a:pt x="46220" y="18557"/>
                  </a:lnTo>
                  <a:lnTo>
                    <a:pt x="25588" y="60742"/>
                  </a:lnTo>
                  <a:lnTo>
                    <a:pt x="0" y="1959"/>
                  </a:lnTo>
                  <a:lnTo>
                    <a:pt x="10719" y="1959"/>
                  </a:lnTo>
                  <a:lnTo>
                    <a:pt x="26625" y="40226"/>
                  </a:lnTo>
                  <a:lnTo>
                    <a:pt x="46104" y="0"/>
                  </a:lnTo>
                  <a:lnTo>
                    <a:pt x="65468" y="40110"/>
                  </a:lnTo>
                  <a:lnTo>
                    <a:pt x="81374" y="1959"/>
                  </a:lnTo>
                  <a:lnTo>
                    <a:pt x="91286" y="1959"/>
                  </a:lnTo>
                  <a:lnTo>
                    <a:pt x="66390" y="6074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73" name="Freeform: Shape 972">
              <a:extLst>
                <a:ext uri="{FF2B5EF4-FFF2-40B4-BE49-F238E27FC236}">
                  <a16:creationId xmlns:a16="http://schemas.microsoft.com/office/drawing/2014/main" id="{8538D934-B1D6-F186-74C5-AF7E2F1D53E5}"/>
                </a:ext>
              </a:extLst>
            </p:cNvPr>
            <p:cNvSpPr/>
            <p:nvPr/>
          </p:nvSpPr>
          <p:spPr>
            <a:xfrm>
              <a:off x="4516021" y="6505533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8 h 57860"/>
                <a:gd name="connsiteX3" fmla="*/ 9336 w 50945"/>
                <a:gd name="connsiteY3" fmla="*/ 1038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1 w 50945"/>
                <a:gd name="connsiteY10" fmla="*/ 9106 h 57860"/>
                <a:gd name="connsiteX11" fmla="*/ 9336 w 50945"/>
                <a:gd name="connsiteY11" fmla="*/ 29391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1" y="9106"/>
                  </a:cubicBezTo>
                  <a:cubicBezTo>
                    <a:pt x="16252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74" name="Freeform: Shape 973">
              <a:extLst>
                <a:ext uri="{FF2B5EF4-FFF2-40B4-BE49-F238E27FC236}">
                  <a16:creationId xmlns:a16="http://schemas.microsoft.com/office/drawing/2014/main" id="{28CE9F08-09A7-B568-54A2-2B3329456CBB}"/>
                </a:ext>
              </a:extLst>
            </p:cNvPr>
            <p:cNvSpPr/>
            <p:nvPr/>
          </p:nvSpPr>
          <p:spPr>
            <a:xfrm>
              <a:off x="4584947" y="6476948"/>
              <a:ext cx="9336" cy="86445"/>
            </a:xfrm>
            <a:custGeom>
              <a:avLst/>
              <a:gdLst>
                <a:gd name="connsiteX0" fmla="*/ 0 w 9336"/>
                <a:gd name="connsiteY0" fmla="*/ 0 h 86445"/>
                <a:gd name="connsiteX1" fmla="*/ 9336 w 9336"/>
                <a:gd name="connsiteY1" fmla="*/ 0 h 86445"/>
                <a:gd name="connsiteX2" fmla="*/ 9336 w 9336"/>
                <a:gd name="connsiteY2" fmla="*/ 86445 h 86445"/>
                <a:gd name="connsiteX3" fmla="*/ 0 w 9336"/>
                <a:gd name="connsiteY3" fmla="*/ 86445 h 86445"/>
                <a:gd name="connsiteX4" fmla="*/ 0 w 9336"/>
                <a:gd name="connsiteY4" fmla="*/ 0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" h="86445">
                  <a:moveTo>
                    <a:pt x="0" y="0"/>
                  </a:moveTo>
                  <a:lnTo>
                    <a:pt x="9336" y="0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75" name="Freeform: Shape 974">
              <a:extLst>
                <a:ext uri="{FF2B5EF4-FFF2-40B4-BE49-F238E27FC236}">
                  <a16:creationId xmlns:a16="http://schemas.microsoft.com/office/drawing/2014/main" id="{D793AB43-90B4-406B-52D4-7160BF2F4228}"/>
                </a:ext>
              </a:extLst>
            </p:cNvPr>
            <p:cNvSpPr/>
            <p:nvPr/>
          </p:nvSpPr>
          <p:spPr>
            <a:xfrm>
              <a:off x="4609037" y="6505533"/>
              <a:ext cx="59128" cy="58783"/>
            </a:xfrm>
            <a:custGeom>
              <a:avLst/>
              <a:gdLst>
                <a:gd name="connsiteX0" fmla="*/ 0 w 59128"/>
                <a:gd name="connsiteY0" fmla="*/ 29277 h 58783"/>
                <a:gd name="connsiteX1" fmla="*/ 29852 w 59128"/>
                <a:gd name="connsiteY1" fmla="*/ 0 h 58783"/>
                <a:gd name="connsiteX2" fmla="*/ 59129 w 59128"/>
                <a:gd name="connsiteY2" fmla="*/ 29277 h 58783"/>
                <a:gd name="connsiteX3" fmla="*/ 29852 w 59128"/>
                <a:gd name="connsiteY3" fmla="*/ 58783 h 58783"/>
                <a:gd name="connsiteX4" fmla="*/ 0 w 59128"/>
                <a:gd name="connsiteY4" fmla="*/ 29277 h 58783"/>
                <a:gd name="connsiteX5" fmla="*/ 29737 w 59128"/>
                <a:gd name="connsiteY5" fmla="*/ 8875 h 58783"/>
                <a:gd name="connsiteX6" fmla="*/ 9682 w 59128"/>
                <a:gd name="connsiteY6" fmla="*/ 29391 h 58783"/>
                <a:gd name="connsiteX7" fmla="*/ 29737 w 59128"/>
                <a:gd name="connsiteY7" fmla="*/ 50023 h 58783"/>
                <a:gd name="connsiteX8" fmla="*/ 49447 w 59128"/>
                <a:gd name="connsiteY8" fmla="*/ 29391 h 58783"/>
                <a:gd name="connsiteX9" fmla="*/ 29737 w 59128"/>
                <a:gd name="connsiteY9" fmla="*/ 8875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3">
                  <a:moveTo>
                    <a:pt x="0" y="29277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9" y="12333"/>
                    <a:pt x="59129" y="29277"/>
                  </a:cubicBezTo>
                  <a:cubicBezTo>
                    <a:pt x="59129" y="46220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7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20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9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76" name="Freeform: Shape 975">
              <a:extLst>
                <a:ext uri="{FF2B5EF4-FFF2-40B4-BE49-F238E27FC236}">
                  <a16:creationId xmlns:a16="http://schemas.microsoft.com/office/drawing/2014/main" id="{BD0D6939-3E40-EBC8-08BD-B3F90BD7EC7F}"/>
                </a:ext>
              </a:extLst>
            </p:cNvPr>
            <p:cNvSpPr/>
            <p:nvPr/>
          </p:nvSpPr>
          <p:spPr>
            <a:xfrm>
              <a:off x="4678539" y="6505533"/>
              <a:ext cx="58782" cy="58783"/>
            </a:xfrm>
            <a:custGeom>
              <a:avLst/>
              <a:gdLst>
                <a:gd name="connsiteX0" fmla="*/ 49331 w 58782"/>
                <a:gd name="connsiteY0" fmla="*/ 47257 h 58783"/>
                <a:gd name="connsiteX1" fmla="*/ 28585 w 58782"/>
                <a:gd name="connsiteY1" fmla="*/ 58783 h 58783"/>
                <a:gd name="connsiteX2" fmla="*/ 0 w 58782"/>
                <a:gd name="connsiteY2" fmla="*/ 29737 h 58783"/>
                <a:gd name="connsiteX3" fmla="*/ 28585 w 58782"/>
                <a:gd name="connsiteY3" fmla="*/ 0 h 58783"/>
                <a:gd name="connsiteX4" fmla="*/ 49331 w 58782"/>
                <a:gd name="connsiteY4" fmla="*/ 11757 h 58783"/>
                <a:gd name="connsiteX5" fmla="*/ 49331 w 58782"/>
                <a:gd name="connsiteY5" fmla="*/ 1038 h 58783"/>
                <a:gd name="connsiteX6" fmla="*/ 58783 w 58782"/>
                <a:gd name="connsiteY6" fmla="*/ 1038 h 58783"/>
                <a:gd name="connsiteX7" fmla="*/ 58783 w 58782"/>
                <a:gd name="connsiteY7" fmla="*/ 57861 h 58783"/>
                <a:gd name="connsiteX8" fmla="*/ 49331 w 58782"/>
                <a:gd name="connsiteY8" fmla="*/ 57861 h 58783"/>
                <a:gd name="connsiteX9" fmla="*/ 49331 w 58782"/>
                <a:gd name="connsiteY9" fmla="*/ 47257 h 58783"/>
                <a:gd name="connsiteX10" fmla="*/ 9682 w 58782"/>
                <a:gd name="connsiteY10" fmla="*/ 29622 h 58783"/>
                <a:gd name="connsiteX11" fmla="*/ 29391 w 58782"/>
                <a:gd name="connsiteY11" fmla="*/ 50023 h 58783"/>
                <a:gd name="connsiteX12" fmla="*/ 49331 w 58782"/>
                <a:gd name="connsiteY12" fmla="*/ 29622 h 58783"/>
                <a:gd name="connsiteX13" fmla="*/ 29391 w 58782"/>
                <a:gd name="connsiteY13" fmla="*/ 8875 h 58783"/>
                <a:gd name="connsiteX14" fmla="*/ 9682 w 58782"/>
                <a:gd name="connsiteY14" fmla="*/ 29622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3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6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77" name="Freeform: Shape 976">
              <a:extLst>
                <a:ext uri="{FF2B5EF4-FFF2-40B4-BE49-F238E27FC236}">
                  <a16:creationId xmlns:a16="http://schemas.microsoft.com/office/drawing/2014/main" id="{B3D2F06B-55D6-F035-FD98-32154F842036}"/>
                </a:ext>
              </a:extLst>
            </p:cNvPr>
            <p:cNvSpPr/>
            <p:nvPr/>
          </p:nvSpPr>
          <p:spPr>
            <a:xfrm>
              <a:off x="4752075" y="6476948"/>
              <a:ext cx="58782" cy="87367"/>
            </a:xfrm>
            <a:custGeom>
              <a:avLst/>
              <a:gdLst>
                <a:gd name="connsiteX0" fmla="*/ 49331 w 58782"/>
                <a:gd name="connsiteY0" fmla="*/ 75726 h 87367"/>
                <a:gd name="connsiteX1" fmla="*/ 28584 w 58782"/>
                <a:gd name="connsiteY1" fmla="*/ 87368 h 87367"/>
                <a:gd name="connsiteX2" fmla="*/ 0 w 58782"/>
                <a:gd name="connsiteY2" fmla="*/ 58322 h 87367"/>
                <a:gd name="connsiteX3" fmla="*/ 28584 w 58782"/>
                <a:gd name="connsiteY3" fmla="*/ 28584 h 87367"/>
                <a:gd name="connsiteX4" fmla="*/ 49331 w 58782"/>
                <a:gd name="connsiteY4" fmla="*/ 40457 h 87367"/>
                <a:gd name="connsiteX5" fmla="*/ 49331 w 58782"/>
                <a:gd name="connsiteY5" fmla="*/ 0 h 87367"/>
                <a:gd name="connsiteX6" fmla="*/ 58783 w 58782"/>
                <a:gd name="connsiteY6" fmla="*/ 0 h 87367"/>
                <a:gd name="connsiteX7" fmla="*/ 58783 w 58782"/>
                <a:gd name="connsiteY7" fmla="*/ 86445 h 87367"/>
                <a:gd name="connsiteX8" fmla="*/ 49331 w 58782"/>
                <a:gd name="connsiteY8" fmla="*/ 86445 h 87367"/>
                <a:gd name="connsiteX9" fmla="*/ 49331 w 58782"/>
                <a:gd name="connsiteY9" fmla="*/ 75726 h 87367"/>
                <a:gd name="connsiteX10" fmla="*/ 9682 w 58782"/>
                <a:gd name="connsiteY10" fmla="*/ 58206 h 87367"/>
                <a:gd name="connsiteX11" fmla="*/ 29391 w 58782"/>
                <a:gd name="connsiteY11" fmla="*/ 78608 h 87367"/>
                <a:gd name="connsiteX12" fmla="*/ 49331 w 58782"/>
                <a:gd name="connsiteY12" fmla="*/ 58206 h 87367"/>
                <a:gd name="connsiteX13" fmla="*/ 29391 w 58782"/>
                <a:gd name="connsiteY13" fmla="*/ 37460 h 87367"/>
                <a:gd name="connsiteX14" fmla="*/ 9682 w 58782"/>
                <a:gd name="connsiteY14" fmla="*/ 58206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49331" y="75726"/>
                  </a:moveTo>
                  <a:cubicBezTo>
                    <a:pt x="45067" y="82872"/>
                    <a:pt x="37690" y="87368"/>
                    <a:pt x="28584" y="87368"/>
                  </a:cubicBezTo>
                  <a:cubicBezTo>
                    <a:pt x="11872" y="87368"/>
                    <a:pt x="0" y="75150"/>
                    <a:pt x="0" y="58322"/>
                  </a:cubicBezTo>
                  <a:cubicBezTo>
                    <a:pt x="0" y="41494"/>
                    <a:pt x="11872" y="28584"/>
                    <a:pt x="28584" y="28584"/>
                  </a:cubicBezTo>
                  <a:cubicBezTo>
                    <a:pt x="37690" y="28584"/>
                    <a:pt x="45067" y="33080"/>
                    <a:pt x="49331" y="40457"/>
                  </a:cubicBezTo>
                  <a:lnTo>
                    <a:pt x="49331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1" y="86445"/>
                  </a:lnTo>
                  <a:lnTo>
                    <a:pt x="49331" y="75726"/>
                  </a:lnTo>
                  <a:close/>
                  <a:moveTo>
                    <a:pt x="9682" y="58206"/>
                  </a:moveTo>
                  <a:cubicBezTo>
                    <a:pt x="9682" y="69963"/>
                    <a:pt x="17981" y="78608"/>
                    <a:pt x="29391" y="78608"/>
                  </a:cubicBezTo>
                  <a:cubicBezTo>
                    <a:pt x="40802" y="78608"/>
                    <a:pt x="49331" y="69963"/>
                    <a:pt x="49331" y="58206"/>
                  </a:cubicBezTo>
                  <a:cubicBezTo>
                    <a:pt x="49331" y="46450"/>
                    <a:pt x="41033" y="37460"/>
                    <a:pt x="29391" y="37460"/>
                  </a:cubicBezTo>
                  <a:cubicBezTo>
                    <a:pt x="17750" y="37460"/>
                    <a:pt x="9682" y="46220"/>
                    <a:pt x="9682" y="5820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78" name="Freeform: Shape 977">
              <a:extLst>
                <a:ext uri="{FF2B5EF4-FFF2-40B4-BE49-F238E27FC236}">
                  <a16:creationId xmlns:a16="http://schemas.microsoft.com/office/drawing/2014/main" id="{4BF2AD2A-A8D1-7E7B-1EEB-6A5F6D1AE5B5}"/>
                </a:ext>
              </a:extLst>
            </p:cNvPr>
            <p:cNvSpPr/>
            <p:nvPr/>
          </p:nvSpPr>
          <p:spPr>
            <a:xfrm>
              <a:off x="4825842" y="6505533"/>
              <a:ext cx="40341" cy="58783"/>
            </a:xfrm>
            <a:custGeom>
              <a:avLst/>
              <a:gdLst>
                <a:gd name="connsiteX0" fmla="*/ 19479 w 40341"/>
                <a:gd name="connsiteY0" fmla="*/ 51176 h 58783"/>
                <a:gd name="connsiteX1" fmla="*/ 30890 w 40341"/>
                <a:gd name="connsiteY1" fmla="*/ 43107 h 58783"/>
                <a:gd name="connsiteX2" fmla="*/ 25011 w 40341"/>
                <a:gd name="connsiteY2" fmla="*/ 35847 h 58783"/>
                <a:gd name="connsiteX3" fmla="*/ 11641 w 40341"/>
                <a:gd name="connsiteY3" fmla="*/ 30429 h 58783"/>
                <a:gd name="connsiteX4" fmla="*/ 807 w 40341"/>
                <a:gd name="connsiteY4" fmla="*/ 16137 h 58783"/>
                <a:gd name="connsiteX5" fmla="*/ 20401 w 40341"/>
                <a:gd name="connsiteY5" fmla="*/ 0 h 58783"/>
                <a:gd name="connsiteX6" fmla="*/ 37575 w 40341"/>
                <a:gd name="connsiteY6" fmla="*/ 5187 h 58783"/>
                <a:gd name="connsiteX7" fmla="*/ 37575 w 40341"/>
                <a:gd name="connsiteY7" fmla="*/ 14869 h 58783"/>
                <a:gd name="connsiteX8" fmla="*/ 20516 w 40341"/>
                <a:gd name="connsiteY8" fmla="*/ 7723 h 58783"/>
                <a:gd name="connsiteX9" fmla="*/ 10143 w 40341"/>
                <a:gd name="connsiteY9" fmla="*/ 15214 h 58783"/>
                <a:gd name="connsiteX10" fmla="*/ 16252 w 40341"/>
                <a:gd name="connsiteY10" fmla="*/ 22361 h 58783"/>
                <a:gd name="connsiteX11" fmla="*/ 29737 w 40341"/>
                <a:gd name="connsiteY11" fmla="*/ 27778 h 58783"/>
                <a:gd name="connsiteX12" fmla="*/ 40341 w 40341"/>
                <a:gd name="connsiteY12" fmla="*/ 41379 h 58783"/>
                <a:gd name="connsiteX13" fmla="*/ 19248 w 40341"/>
                <a:gd name="connsiteY13" fmla="*/ 58783 h 58783"/>
                <a:gd name="connsiteX14" fmla="*/ 0 w 40341"/>
                <a:gd name="connsiteY14" fmla="*/ 53136 h 58783"/>
                <a:gd name="connsiteX15" fmla="*/ 0 w 40341"/>
                <a:gd name="connsiteY15" fmla="*/ 42993 h 58783"/>
                <a:gd name="connsiteX16" fmla="*/ 19479 w 40341"/>
                <a:gd name="connsiteY16" fmla="*/ 51176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3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6"/>
                    <a:pt x="29276" y="37575"/>
                    <a:pt x="25011" y="35847"/>
                  </a:cubicBezTo>
                  <a:lnTo>
                    <a:pt x="11641" y="30429"/>
                  </a:lnTo>
                  <a:cubicBezTo>
                    <a:pt x="4610" y="27432"/>
                    <a:pt x="807" y="23398"/>
                    <a:pt x="807" y="16137"/>
                  </a:cubicBezTo>
                  <a:cubicBezTo>
                    <a:pt x="807" y="6225"/>
                    <a:pt x="8760" y="0"/>
                    <a:pt x="20401" y="0"/>
                  </a:cubicBezTo>
                  <a:cubicBezTo>
                    <a:pt x="26971" y="0"/>
                    <a:pt x="33195" y="1845"/>
                    <a:pt x="37575" y="5187"/>
                  </a:cubicBezTo>
                  <a:lnTo>
                    <a:pt x="37575" y="14869"/>
                  </a:lnTo>
                  <a:cubicBezTo>
                    <a:pt x="32388" y="10374"/>
                    <a:pt x="26164" y="7723"/>
                    <a:pt x="20516" y="7723"/>
                  </a:cubicBezTo>
                  <a:cubicBezTo>
                    <a:pt x="14408" y="7723"/>
                    <a:pt x="10143" y="10489"/>
                    <a:pt x="10143" y="15214"/>
                  </a:cubicBezTo>
                  <a:cubicBezTo>
                    <a:pt x="10143" y="18557"/>
                    <a:pt x="11756" y="20632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9"/>
                  </a:cubicBezTo>
                  <a:cubicBezTo>
                    <a:pt x="40341" y="52098"/>
                    <a:pt x="31697" y="58783"/>
                    <a:pt x="19248" y="58783"/>
                  </a:cubicBezTo>
                  <a:cubicBezTo>
                    <a:pt x="11756" y="58783"/>
                    <a:pt x="4956" y="56823"/>
                    <a:pt x="0" y="53136"/>
                  </a:cubicBezTo>
                  <a:lnTo>
                    <a:pt x="0" y="42993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79" name="Freeform: Shape 978">
              <a:extLst>
                <a:ext uri="{FF2B5EF4-FFF2-40B4-BE49-F238E27FC236}">
                  <a16:creationId xmlns:a16="http://schemas.microsoft.com/office/drawing/2014/main" id="{3FCBEFC9-32FF-35CD-FE0F-5108890F44C2}"/>
                </a:ext>
              </a:extLst>
            </p:cNvPr>
            <p:cNvSpPr/>
            <p:nvPr/>
          </p:nvSpPr>
          <p:spPr>
            <a:xfrm>
              <a:off x="4902605" y="6505533"/>
              <a:ext cx="48524" cy="58783"/>
            </a:xfrm>
            <a:custGeom>
              <a:avLst/>
              <a:gdLst>
                <a:gd name="connsiteX0" fmla="*/ 30429 w 48524"/>
                <a:gd name="connsiteY0" fmla="*/ 50023 h 58783"/>
                <a:gd name="connsiteX1" fmla="*/ 48525 w 48524"/>
                <a:gd name="connsiteY1" fmla="*/ 43914 h 58783"/>
                <a:gd name="connsiteX2" fmla="*/ 48525 w 48524"/>
                <a:gd name="connsiteY2" fmla="*/ 53481 h 58783"/>
                <a:gd name="connsiteX3" fmla="*/ 29622 w 48524"/>
                <a:gd name="connsiteY3" fmla="*/ 58783 h 58783"/>
                <a:gd name="connsiteX4" fmla="*/ 0 w 48524"/>
                <a:gd name="connsiteY4" fmla="*/ 29391 h 58783"/>
                <a:gd name="connsiteX5" fmla="*/ 29737 w 48524"/>
                <a:gd name="connsiteY5" fmla="*/ 0 h 58783"/>
                <a:gd name="connsiteX6" fmla="*/ 47948 w 48524"/>
                <a:gd name="connsiteY6" fmla="*/ 5763 h 58783"/>
                <a:gd name="connsiteX7" fmla="*/ 47948 w 48524"/>
                <a:gd name="connsiteY7" fmla="*/ 16137 h 58783"/>
                <a:gd name="connsiteX8" fmla="*/ 30314 w 48524"/>
                <a:gd name="connsiteY8" fmla="*/ 8875 h 58783"/>
                <a:gd name="connsiteX9" fmla="*/ 9682 w 48524"/>
                <a:gd name="connsiteY9" fmla="*/ 29391 h 58783"/>
                <a:gd name="connsiteX10" fmla="*/ 30429 w 48524"/>
                <a:gd name="connsiteY10" fmla="*/ 5002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3">
                  <a:moveTo>
                    <a:pt x="30429" y="50023"/>
                  </a:moveTo>
                  <a:cubicBezTo>
                    <a:pt x="37344" y="50023"/>
                    <a:pt x="43568" y="48179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60"/>
                    <a:pt x="47948" y="5763"/>
                  </a:cubicBezTo>
                  <a:lnTo>
                    <a:pt x="47948" y="16137"/>
                  </a:lnTo>
                  <a:cubicBezTo>
                    <a:pt x="43453" y="11411"/>
                    <a:pt x="37344" y="8875"/>
                    <a:pt x="30314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80" name="Freeform: Shape 979">
              <a:extLst>
                <a:ext uri="{FF2B5EF4-FFF2-40B4-BE49-F238E27FC236}">
                  <a16:creationId xmlns:a16="http://schemas.microsoft.com/office/drawing/2014/main" id="{EFF7C92D-EA1D-07D1-8244-046CEE4BF874}"/>
                </a:ext>
              </a:extLst>
            </p:cNvPr>
            <p:cNvSpPr/>
            <p:nvPr/>
          </p:nvSpPr>
          <p:spPr>
            <a:xfrm>
              <a:off x="4961618" y="6505533"/>
              <a:ext cx="58782" cy="58783"/>
            </a:xfrm>
            <a:custGeom>
              <a:avLst/>
              <a:gdLst>
                <a:gd name="connsiteX0" fmla="*/ 49331 w 58782"/>
                <a:gd name="connsiteY0" fmla="*/ 47257 h 58783"/>
                <a:gd name="connsiteX1" fmla="*/ 28585 w 58782"/>
                <a:gd name="connsiteY1" fmla="*/ 58783 h 58783"/>
                <a:gd name="connsiteX2" fmla="*/ 0 w 58782"/>
                <a:gd name="connsiteY2" fmla="*/ 29737 h 58783"/>
                <a:gd name="connsiteX3" fmla="*/ 28585 w 58782"/>
                <a:gd name="connsiteY3" fmla="*/ 0 h 58783"/>
                <a:gd name="connsiteX4" fmla="*/ 49331 w 58782"/>
                <a:gd name="connsiteY4" fmla="*/ 11757 h 58783"/>
                <a:gd name="connsiteX5" fmla="*/ 49331 w 58782"/>
                <a:gd name="connsiteY5" fmla="*/ 1038 h 58783"/>
                <a:gd name="connsiteX6" fmla="*/ 58783 w 58782"/>
                <a:gd name="connsiteY6" fmla="*/ 1038 h 58783"/>
                <a:gd name="connsiteX7" fmla="*/ 58783 w 58782"/>
                <a:gd name="connsiteY7" fmla="*/ 57861 h 58783"/>
                <a:gd name="connsiteX8" fmla="*/ 49331 w 58782"/>
                <a:gd name="connsiteY8" fmla="*/ 57861 h 58783"/>
                <a:gd name="connsiteX9" fmla="*/ 49331 w 58782"/>
                <a:gd name="connsiteY9" fmla="*/ 47257 h 58783"/>
                <a:gd name="connsiteX10" fmla="*/ 9682 w 58782"/>
                <a:gd name="connsiteY10" fmla="*/ 29622 h 58783"/>
                <a:gd name="connsiteX11" fmla="*/ 29391 w 58782"/>
                <a:gd name="connsiteY11" fmla="*/ 50023 h 58783"/>
                <a:gd name="connsiteX12" fmla="*/ 49331 w 58782"/>
                <a:gd name="connsiteY12" fmla="*/ 29622 h 58783"/>
                <a:gd name="connsiteX13" fmla="*/ 29391 w 58782"/>
                <a:gd name="connsiteY13" fmla="*/ 8875 h 58783"/>
                <a:gd name="connsiteX14" fmla="*/ 9682 w 58782"/>
                <a:gd name="connsiteY14" fmla="*/ 29622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3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6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81" name="Freeform: Shape 980">
              <a:extLst>
                <a:ext uri="{FF2B5EF4-FFF2-40B4-BE49-F238E27FC236}">
                  <a16:creationId xmlns:a16="http://schemas.microsoft.com/office/drawing/2014/main" id="{5C45F02C-A684-5142-809C-E4334FA5155C}"/>
                </a:ext>
              </a:extLst>
            </p:cNvPr>
            <p:cNvSpPr/>
            <p:nvPr/>
          </p:nvSpPr>
          <p:spPr>
            <a:xfrm>
              <a:off x="5039650" y="6505533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8 h 57860"/>
                <a:gd name="connsiteX3" fmla="*/ 9336 w 50945"/>
                <a:gd name="connsiteY3" fmla="*/ 1038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1 w 50945"/>
                <a:gd name="connsiteY10" fmla="*/ 9106 h 57860"/>
                <a:gd name="connsiteX11" fmla="*/ 9336 w 50945"/>
                <a:gd name="connsiteY11" fmla="*/ 29391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1" y="9106"/>
                  </a:cubicBezTo>
                  <a:cubicBezTo>
                    <a:pt x="16252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82" name="Freeform: Shape 981">
              <a:extLst>
                <a:ext uri="{FF2B5EF4-FFF2-40B4-BE49-F238E27FC236}">
                  <a16:creationId xmlns:a16="http://schemas.microsoft.com/office/drawing/2014/main" id="{710F3DBF-7382-5A21-A515-DE2DFE6F09E1}"/>
                </a:ext>
              </a:extLst>
            </p:cNvPr>
            <p:cNvSpPr/>
            <p:nvPr/>
          </p:nvSpPr>
          <p:spPr>
            <a:xfrm>
              <a:off x="5135085" y="6476948"/>
              <a:ext cx="50945" cy="86445"/>
            </a:xfrm>
            <a:custGeom>
              <a:avLst/>
              <a:gdLst>
                <a:gd name="connsiteX0" fmla="*/ 9336 w 50945"/>
                <a:gd name="connsiteY0" fmla="*/ 86445 h 86445"/>
                <a:gd name="connsiteX1" fmla="*/ 0 w 50945"/>
                <a:gd name="connsiteY1" fmla="*/ 86445 h 86445"/>
                <a:gd name="connsiteX2" fmla="*/ 0 w 50945"/>
                <a:gd name="connsiteY2" fmla="*/ 0 h 86445"/>
                <a:gd name="connsiteX3" fmla="*/ 9336 w 50945"/>
                <a:gd name="connsiteY3" fmla="*/ 0 h 86445"/>
                <a:gd name="connsiteX4" fmla="*/ 9336 w 50945"/>
                <a:gd name="connsiteY4" fmla="*/ 40226 h 86445"/>
                <a:gd name="connsiteX5" fmla="*/ 29046 w 50945"/>
                <a:gd name="connsiteY5" fmla="*/ 28584 h 86445"/>
                <a:gd name="connsiteX6" fmla="*/ 50945 w 50945"/>
                <a:gd name="connsiteY6" fmla="*/ 53020 h 86445"/>
                <a:gd name="connsiteX7" fmla="*/ 50945 w 50945"/>
                <a:gd name="connsiteY7" fmla="*/ 86445 h 86445"/>
                <a:gd name="connsiteX8" fmla="*/ 41494 w 50945"/>
                <a:gd name="connsiteY8" fmla="*/ 86445 h 86445"/>
                <a:gd name="connsiteX9" fmla="*/ 41494 w 50945"/>
                <a:gd name="connsiteY9" fmla="*/ 54633 h 86445"/>
                <a:gd name="connsiteX10" fmla="*/ 26741 w 50945"/>
                <a:gd name="connsiteY10" fmla="*/ 37690 h 86445"/>
                <a:gd name="connsiteX11" fmla="*/ 9336 w 50945"/>
                <a:gd name="connsiteY11" fmla="*/ 57976 h 86445"/>
                <a:gd name="connsiteX12" fmla="*/ 9336 w 50945"/>
                <a:gd name="connsiteY12" fmla="*/ 86445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86445">
                  <a:moveTo>
                    <a:pt x="9336" y="86445"/>
                  </a:move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226"/>
                  </a:lnTo>
                  <a:cubicBezTo>
                    <a:pt x="13370" y="33195"/>
                    <a:pt x="20286" y="28584"/>
                    <a:pt x="29046" y="28584"/>
                  </a:cubicBezTo>
                  <a:cubicBezTo>
                    <a:pt x="43453" y="28584"/>
                    <a:pt x="50945" y="38958"/>
                    <a:pt x="50945" y="53020"/>
                  </a:cubicBezTo>
                  <a:lnTo>
                    <a:pt x="50945" y="86445"/>
                  </a:lnTo>
                  <a:lnTo>
                    <a:pt x="41494" y="86445"/>
                  </a:lnTo>
                  <a:lnTo>
                    <a:pt x="41494" y="54633"/>
                  </a:lnTo>
                  <a:cubicBezTo>
                    <a:pt x="41494" y="43568"/>
                    <a:pt x="36653" y="37690"/>
                    <a:pt x="26741" y="37690"/>
                  </a:cubicBezTo>
                  <a:cubicBezTo>
                    <a:pt x="16252" y="37690"/>
                    <a:pt x="9336" y="46680"/>
                    <a:pt x="9336" y="57976"/>
                  </a:cubicBezTo>
                  <a:lnTo>
                    <a:pt x="9336" y="86445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83" name="Freeform: Shape 982">
              <a:extLst>
                <a:ext uri="{FF2B5EF4-FFF2-40B4-BE49-F238E27FC236}">
                  <a16:creationId xmlns:a16="http://schemas.microsoft.com/office/drawing/2014/main" id="{3C9EB6B6-13A3-673F-40F2-95EC30CA98C5}"/>
                </a:ext>
              </a:extLst>
            </p:cNvPr>
            <p:cNvSpPr/>
            <p:nvPr/>
          </p:nvSpPr>
          <p:spPr>
            <a:xfrm>
              <a:off x="5199055" y="6505533"/>
              <a:ext cx="58782" cy="58783"/>
            </a:xfrm>
            <a:custGeom>
              <a:avLst/>
              <a:gdLst>
                <a:gd name="connsiteX0" fmla="*/ 49331 w 58782"/>
                <a:gd name="connsiteY0" fmla="*/ 47257 h 58783"/>
                <a:gd name="connsiteX1" fmla="*/ 28584 w 58782"/>
                <a:gd name="connsiteY1" fmla="*/ 58783 h 58783"/>
                <a:gd name="connsiteX2" fmla="*/ 0 w 58782"/>
                <a:gd name="connsiteY2" fmla="*/ 29737 h 58783"/>
                <a:gd name="connsiteX3" fmla="*/ 28584 w 58782"/>
                <a:gd name="connsiteY3" fmla="*/ 0 h 58783"/>
                <a:gd name="connsiteX4" fmla="*/ 49331 w 58782"/>
                <a:gd name="connsiteY4" fmla="*/ 11757 h 58783"/>
                <a:gd name="connsiteX5" fmla="*/ 49331 w 58782"/>
                <a:gd name="connsiteY5" fmla="*/ 1038 h 58783"/>
                <a:gd name="connsiteX6" fmla="*/ 58783 w 58782"/>
                <a:gd name="connsiteY6" fmla="*/ 1038 h 58783"/>
                <a:gd name="connsiteX7" fmla="*/ 58783 w 58782"/>
                <a:gd name="connsiteY7" fmla="*/ 57861 h 58783"/>
                <a:gd name="connsiteX8" fmla="*/ 49331 w 58782"/>
                <a:gd name="connsiteY8" fmla="*/ 57861 h 58783"/>
                <a:gd name="connsiteX9" fmla="*/ 49331 w 58782"/>
                <a:gd name="connsiteY9" fmla="*/ 47257 h 58783"/>
                <a:gd name="connsiteX10" fmla="*/ 9682 w 58782"/>
                <a:gd name="connsiteY10" fmla="*/ 29622 h 58783"/>
                <a:gd name="connsiteX11" fmla="*/ 29391 w 58782"/>
                <a:gd name="connsiteY11" fmla="*/ 50023 h 58783"/>
                <a:gd name="connsiteX12" fmla="*/ 49331 w 58782"/>
                <a:gd name="connsiteY12" fmla="*/ 29622 h 58783"/>
                <a:gd name="connsiteX13" fmla="*/ 29391 w 58782"/>
                <a:gd name="connsiteY13" fmla="*/ 8875 h 58783"/>
                <a:gd name="connsiteX14" fmla="*/ 9682 w 58782"/>
                <a:gd name="connsiteY14" fmla="*/ 29622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3">
                  <a:moveTo>
                    <a:pt x="49331" y="47257"/>
                  </a:moveTo>
                  <a:cubicBezTo>
                    <a:pt x="45067" y="54403"/>
                    <a:pt x="37575" y="58783"/>
                    <a:pt x="28584" y="58783"/>
                  </a:cubicBezTo>
                  <a:cubicBezTo>
                    <a:pt x="11872" y="58783"/>
                    <a:pt x="0" y="46566"/>
                    <a:pt x="0" y="29737"/>
                  </a:cubicBezTo>
                  <a:cubicBezTo>
                    <a:pt x="0" y="12909"/>
                    <a:pt x="11872" y="0"/>
                    <a:pt x="28584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84" name="Freeform: Shape 983">
              <a:extLst>
                <a:ext uri="{FF2B5EF4-FFF2-40B4-BE49-F238E27FC236}">
                  <a16:creationId xmlns:a16="http://schemas.microsoft.com/office/drawing/2014/main" id="{9CA4C110-E7B6-8C16-FAD6-C494EA09582F}"/>
                </a:ext>
              </a:extLst>
            </p:cNvPr>
            <p:cNvSpPr/>
            <p:nvPr/>
          </p:nvSpPr>
          <p:spPr>
            <a:xfrm>
              <a:off x="5277086" y="6505533"/>
              <a:ext cx="58782" cy="86676"/>
            </a:xfrm>
            <a:custGeom>
              <a:avLst/>
              <a:gdLst>
                <a:gd name="connsiteX0" fmla="*/ 9336 w 58782"/>
                <a:gd name="connsiteY0" fmla="*/ 47026 h 86676"/>
                <a:gd name="connsiteX1" fmla="*/ 9336 w 58782"/>
                <a:gd name="connsiteY1" fmla="*/ 86676 h 86676"/>
                <a:gd name="connsiteX2" fmla="*/ 0 w 58782"/>
                <a:gd name="connsiteY2" fmla="*/ 86676 h 86676"/>
                <a:gd name="connsiteX3" fmla="*/ 0 w 58782"/>
                <a:gd name="connsiteY3" fmla="*/ 1038 h 86676"/>
                <a:gd name="connsiteX4" fmla="*/ 9336 w 58782"/>
                <a:gd name="connsiteY4" fmla="*/ 1038 h 86676"/>
                <a:gd name="connsiteX5" fmla="*/ 9336 w 58782"/>
                <a:gd name="connsiteY5" fmla="*/ 11872 h 86676"/>
                <a:gd name="connsiteX6" fmla="*/ 30198 w 58782"/>
                <a:gd name="connsiteY6" fmla="*/ 0 h 86676"/>
                <a:gd name="connsiteX7" fmla="*/ 58783 w 58782"/>
                <a:gd name="connsiteY7" fmla="*/ 29277 h 86676"/>
                <a:gd name="connsiteX8" fmla="*/ 30198 w 58782"/>
                <a:gd name="connsiteY8" fmla="*/ 58783 h 86676"/>
                <a:gd name="connsiteX9" fmla="*/ 9336 w 58782"/>
                <a:gd name="connsiteY9" fmla="*/ 47026 h 86676"/>
                <a:gd name="connsiteX10" fmla="*/ 29392 w 58782"/>
                <a:gd name="connsiteY10" fmla="*/ 8875 h 86676"/>
                <a:gd name="connsiteX11" fmla="*/ 9336 w 58782"/>
                <a:gd name="connsiteY11" fmla="*/ 29391 h 86676"/>
                <a:gd name="connsiteX12" fmla="*/ 29392 w 58782"/>
                <a:gd name="connsiteY12" fmla="*/ 50023 h 86676"/>
                <a:gd name="connsiteX13" fmla="*/ 49101 w 58782"/>
                <a:gd name="connsiteY13" fmla="*/ 29391 h 86676"/>
                <a:gd name="connsiteX14" fmla="*/ 29392 w 58782"/>
                <a:gd name="connsiteY14" fmla="*/ 8875 h 86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6676">
                  <a:moveTo>
                    <a:pt x="9336" y="47026"/>
                  </a:moveTo>
                  <a:lnTo>
                    <a:pt x="9336" y="86676"/>
                  </a:lnTo>
                  <a:lnTo>
                    <a:pt x="0" y="86676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872"/>
                  </a:lnTo>
                  <a:cubicBezTo>
                    <a:pt x="13601" y="4611"/>
                    <a:pt x="21093" y="0"/>
                    <a:pt x="30198" y="0"/>
                  </a:cubicBezTo>
                  <a:cubicBezTo>
                    <a:pt x="46681" y="0"/>
                    <a:pt x="58783" y="12333"/>
                    <a:pt x="58783" y="29277"/>
                  </a:cubicBezTo>
                  <a:cubicBezTo>
                    <a:pt x="58783" y="46220"/>
                    <a:pt x="46681" y="58783"/>
                    <a:pt x="30198" y="58783"/>
                  </a:cubicBezTo>
                  <a:cubicBezTo>
                    <a:pt x="21093" y="58783"/>
                    <a:pt x="13601" y="54288"/>
                    <a:pt x="9336" y="47026"/>
                  </a:cubicBezTo>
                  <a:close/>
                  <a:moveTo>
                    <a:pt x="29392" y="8875"/>
                  </a:moveTo>
                  <a:cubicBezTo>
                    <a:pt x="17750" y="8875"/>
                    <a:pt x="9336" y="17520"/>
                    <a:pt x="9336" y="29391"/>
                  </a:cubicBezTo>
                  <a:cubicBezTo>
                    <a:pt x="9336" y="41263"/>
                    <a:pt x="17750" y="50023"/>
                    <a:pt x="29392" y="50023"/>
                  </a:cubicBezTo>
                  <a:cubicBezTo>
                    <a:pt x="41033" y="50023"/>
                    <a:pt x="49101" y="41379"/>
                    <a:pt x="49101" y="29391"/>
                  </a:cubicBezTo>
                  <a:cubicBezTo>
                    <a:pt x="49101" y="17404"/>
                    <a:pt x="40802" y="8875"/>
                    <a:pt x="29392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85" name="Freeform: Shape 984">
              <a:extLst>
                <a:ext uri="{FF2B5EF4-FFF2-40B4-BE49-F238E27FC236}">
                  <a16:creationId xmlns:a16="http://schemas.microsoft.com/office/drawing/2014/main" id="{4E8E8D17-C2B6-6965-4822-1CC2A5F5B5C3}"/>
                </a:ext>
              </a:extLst>
            </p:cNvPr>
            <p:cNvSpPr/>
            <p:nvPr/>
          </p:nvSpPr>
          <p:spPr>
            <a:xfrm>
              <a:off x="5350623" y="6505533"/>
              <a:ext cx="58782" cy="86676"/>
            </a:xfrm>
            <a:custGeom>
              <a:avLst/>
              <a:gdLst>
                <a:gd name="connsiteX0" fmla="*/ 9336 w 58782"/>
                <a:gd name="connsiteY0" fmla="*/ 47026 h 86676"/>
                <a:gd name="connsiteX1" fmla="*/ 9336 w 58782"/>
                <a:gd name="connsiteY1" fmla="*/ 86676 h 86676"/>
                <a:gd name="connsiteX2" fmla="*/ 0 w 58782"/>
                <a:gd name="connsiteY2" fmla="*/ 86676 h 86676"/>
                <a:gd name="connsiteX3" fmla="*/ 0 w 58782"/>
                <a:gd name="connsiteY3" fmla="*/ 1038 h 86676"/>
                <a:gd name="connsiteX4" fmla="*/ 9336 w 58782"/>
                <a:gd name="connsiteY4" fmla="*/ 1038 h 86676"/>
                <a:gd name="connsiteX5" fmla="*/ 9336 w 58782"/>
                <a:gd name="connsiteY5" fmla="*/ 11872 h 86676"/>
                <a:gd name="connsiteX6" fmla="*/ 30198 w 58782"/>
                <a:gd name="connsiteY6" fmla="*/ 0 h 86676"/>
                <a:gd name="connsiteX7" fmla="*/ 58783 w 58782"/>
                <a:gd name="connsiteY7" fmla="*/ 29277 h 86676"/>
                <a:gd name="connsiteX8" fmla="*/ 30198 w 58782"/>
                <a:gd name="connsiteY8" fmla="*/ 58783 h 86676"/>
                <a:gd name="connsiteX9" fmla="*/ 9336 w 58782"/>
                <a:gd name="connsiteY9" fmla="*/ 47026 h 86676"/>
                <a:gd name="connsiteX10" fmla="*/ 29391 w 58782"/>
                <a:gd name="connsiteY10" fmla="*/ 8875 h 86676"/>
                <a:gd name="connsiteX11" fmla="*/ 9336 w 58782"/>
                <a:gd name="connsiteY11" fmla="*/ 29391 h 86676"/>
                <a:gd name="connsiteX12" fmla="*/ 29391 w 58782"/>
                <a:gd name="connsiteY12" fmla="*/ 50023 h 86676"/>
                <a:gd name="connsiteX13" fmla="*/ 49101 w 58782"/>
                <a:gd name="connsiteY13" fmla="*/ 29391 h 86676"/>
                <a:gd name="connsiteX14" fmla="*/ 29391 w 58782"/>
                <a:gd name="connsiteY14" fmla="*/ 8875 h 86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6676">
                  <a:moveTo>
                    <a:pt x="9336" y="47026"/>
                  </a:moveTo>
                  <a:lnTo>
                    <a:pt x="9336" y="86676"/>
                  </a:lnTo>
                  <a:lnTo>
                    <a:pt x="0" y="86676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872"/>
                  </a:lnTo>
                  <a:cubicBezTo>
                    <a:pt x="13601" y="4611"/>
                    <a:pt x="21093" y="0"/>
                    <a:pt x="30198" y="0"/>
                  </a:cubicBezTo>
                  <a:cubicBezTo>
                    <a:pt x="46680" y="0"/>
                    <a:pt x="58783" y="12333"/>
                    <a:pt x="58783" y="29277"/>
                  </a:cubicBezTo>
                  <a:cubicBezTo>
                    <a:pt x="58783" y="46220"/>
                    <a:pt x="46680" y="58783"/>
                    <a:pt x="30198" y="58783"/>
                  </a:cubicBezTo>
                  <a:cubicBezTo>
                    <a:pt x="21093" y="58783"/>
                    <a:pt x="13601" y="54288"/>
                    <a:pt x="9336" y="47026"/>
                  </a:cubicBezTo>
                  <a:close/>
                  <a:moveTo>
                    <a:pt x="29391" y="8875"/>
                  </a:moveTo>
                  <a:cubicBezTo>
                    <a:pt x="17750" y="8875"/>
                    <a:pt x="9336" y="17520"/>
                    <a:pt x="9336" y="29391"/>
                  </a:cubicBezTo>
                  <a:cubicBezTo>
                    <a:pt x="9336" y="41263"/>
                    <a:pt x="17750" y="50023"/>
                    <a:pt x="29391" y="50023"/>
                  </a:cubicBezTo>
                  <a:cubicBezTo>
                    <a:pt x="41033" y="50023"/>
                    <a:pt x="49101" y="41379"/>
                    <a:pt x="49101" y="29391"/>
                  </a:cubicBezTo>
                  <a:cubicBezTo>
                    <a:pt x="49101" y="17404"/>
                    <a:pt x="40802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86" name="Freeform: Shape 985">
              <a:extLst>
                <a:ext uri="{FF2B5EF4-FFF2-40B4-BE49-F238E27FC236}">
                  <a16:creationId xmlns:a16="http://schemas.microsoft.com/office/drawing/2014/main" id="{1152DDDE-6DB8-3A69-12CC-02732DC90321}"/>
                </a:ext>
              </a:extLst>
            </p:cNvPr>
            <p:cNvSpPr/>
            <p:nvPr/>
          </p:nvSpPr>
          <p:spPr>
            <a:xfrm>
              <a:off x="5419779" y="6505533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2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799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29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0" y="0"/>
                    <a:pt x="55095" y="12102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1" y="50139"/>
                    <a:pt x="44952" y="48064"/>
                    <a:pt x="50945" y="43799"/>
                  </a:cubicBezTo>
                  <a:lnTo>
                    <a:pt x="50945" y="52790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87" name="Freeform: Shape 986">
              <a:extLst>
                <a:ext uri="{FF2B5EF4-FFF2-40B4-BE49-F238E27FC236}">
                  <a16:creationId xmlns:a16="http://schemas.microsoft.com/office/drawing/2014/main" id="{861E6698-32E9-031D-C785-7DFC1223D9C7}"/>
                </a:ext>
              </a:extLst>
            </p:cNvPr>
            <p:cNvSpPr/>
            <p:nvPr/>
          </p:nvSpPr>
          <p:spPr>
            <a:xfrm>
              <a:off x="5489742" y="6505533"/>
              <a:ext cx="50944" cy="57860"/>
            </a:xfrm>
            <a:custGeom>
              <a:avLst/>
              <a:gdLst>
                <a:gd name="connsiteX0" fmla="*/ 9336 w 50944"/>
                <a:gd name="connsiteY0" fmla="*/ 57861 h 57860"/>
                <a:gd name="connsiteX1" fmla="*/ 0 w 50944"/>
                <a:gd name="connsiteY1" fmla="*/ 57861 h 57860"/>
                <a:gd name="connsiteX2" fmla="*/ 0 w 50944"/>
                <a:gd name="connsiteY2" fmla="*/ 1038 h 57860"/>
                <a:gd name="connsiteX3" fmla="*/ 9336 w 50944"/>
                <a:gd name="connsiteY3" fmla="*/ 1038 h 57860"/>
                <a:gd name="connsiteX4" fmla="*/ 9336 w 50944"/>
                <a:gd name="connsiteY4" fmla="*/ 11641 h 57860"/>
                <a:gd name="connsiteX5" fmla="*/ 29046 w 50944"/>
                <a:gd name="connsiteY5" fmla="*/ 0 h 57860"/>
                <a:gd name="connsiteX6" fmla="*/ 50945 w 50944"/>
                <a:gd name="connsiteY6" fmla="*/ 24435 h 57860"/>
                <a:gd name="connsiteX7" fmla="*/ 50945 w 50944"/>
                <a:gd name="connsiteY7" fmla="*/ 57861 h 57860"/>
                <a:gd name="connsiteX8" fmla="*/ 41494 w 50944"/>
                <a:gd name="connsiteY8" fmla="*/ 57861 h 57860"/>
                <a:gd name="connsiteX9" fmla="*/ 41494 w 50944"/>
                <a:gd name="connsiteY9" fmla="*/ 26049 h 57860"/>
                <a:gd name="connsiteX10" fmla="*/ 26740 w 50944"/>
                <a:gd name="connsiteY10" fmla="*/ 9106 h 57860"/>
                <a:gd name="connsiteX11" fmla="*/ 9336 w 50944"/>
                <a:gd name="connsiteY11" fmla="*/ 29391 h 57860"/>
                <a:gd name="connsiteX12" fmla="*/ 9336 w 50944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4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0" y="9106"/>
                  </a:cubicBezTo>
                  <a:cubicBezTo>
                    <a:pt x="16252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88" name="Freeform: Shape 987">
              <a:extLst>
                <a:ext uri="{FF2B5EF4-FFF2-40B4-BE49-F238E27FC236}">
                  <a16:creationId xmlns:a16="http://schemas.microsoft.com/office/drawing/2014/main" id="{A6FEF6DA-B5CA-4ED6-A63F-64D9B8772F67}"/>
                </a:ext>
              </a:extLst>
            </p:cNvPr>
            <p:cNvSpPr/>
            <p:nvPr/>
          </p:nvSpPr>
          <p:spPr>
            <a:xfrm>
              <a:off x="5583103" y="6483518"/>
              <a:ext cx="16827" cy="79875"/>
            </a:xfrm>
            <a:custGeom>
              <a:avLst/>
              <a:gdLst>
                <a:gd name="connsiteX0" fmla="*/ 0 w 16827"/>
                <a:gd name="connsiteY0" fmla="*/ 6224 h 79875"/>
                <a:gd name="connsiteX1" fmla="*/ 5993 w 16827"/>
                <a:gd name="connsiteY1" fmla="*/ 0 h 79875"/>
                <a:gd name="connsiteX2" fmla="*/ 10028 w 16827"/>
                <a:gd name="connsiteY2" fmla="*/ 1268 h 79875"/>
                <a:gd name="connsiteX3" fmla="*/ 16828 w 16827"/>
                <a:gd name="connsiteY3" fmla="*/ 6108 h 79875"/>
                <a:gd name="connsiteX4" fmla="*/ 10028 w 16827"/>
                <a:gd name="connsiteY4" fmla="*/ 10835 h 79875"/>
                <a:gd name="connsiteX5" fmla="*/ 5993 w 16827"/>
                <a:gd name="connsiteY5" fmla="*/ 12218 h 79875"/>
                <a:gd name="connsiteX6" fmla="*/ 0 w 16827"/>
                <a:gd name="connsiteY6" fmla="*/ 6224 h 79875"/>
                <a:gd name="connsiteX7" fmla="*/ 1959 w 16827"/>
                <a:gd name="connsiteY7" fmla="*/ 23052 h 79875"/>
                <a:gd name="connsiteX8" fmla="*/ 11411 w 16827"/>
                <a:gd name="connsiteY8" fmla="*/ 23052 h 79875"/>
                <a:gd name="connsiteX9" fmla="*/ 11411 w 16827"/>
                <a:gd name="connsiteY9" fmla="*/ 79875 h 79875"/>
                <a:gd name="connsiteX10" fmla="*/ 1959 w 16827"/>
                <a:gd name="connsiteY10" fmla="*/ 79875 h 79875"/>
                <a:gd name="connsiteX11" fmla="*/ 1959 w 16827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7" h="79875">
                  <a:moveTo>
                    <a:pt x="0" y="6224"/>
                  </a:moveTo>
                  <a:cubicBezTo>
                    <a:pt x="0" y="2766"/>
                    <a:pt x="2651" y="0"/>
                    <a:pt x="5993" y="0"/>
                  </a:cubicBezTo>
                  <a:cubicBezTo>
                    <a:pt x="7492" y="0"/>
                    <a:pt x="8760" y="345"/>
                    <a:pt x="10028" y="1268"/>
                  </a:cubicBezTo>
                  <a:lnTo>
                    <a:pt x="16828" y="6108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3" y="12218"/>
                  </a:cubicBezTo>
                  <a:cubicBezTo>
                    <a:pt x="2651" y="12218"/>
                    <a:pt x="0" y="9567"/>
                    <a:pt x="0" y="6224"/>
                  </a:cubicBezTo>
                  <a:close/>
                  <a:moveTo>
                    <a:pt x="1959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59" y="79875"/>
                  </a:lnTo>
                  <a:lnTo>
                    <a:pt x="1959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89" name="Freeform: Shape 988">
              <a:extLst>
                <a:ext uri="{FF2B5EF4-FFF2-40B4-BE49-F238E27FC236}">
                  <a16:creationId xmlns:a16="http://schemas.microsoft.com/office/drawing/2014/main" id="{205847BC-217E-F6BE-A143-7355A0C8DE2D}"/>
                </a:ext>
              </a:extLst>
            </p:cNvPr>
            <p:cNvSpPr/>
            <p:nvPr/>
          </p:nvSpPr>
          <p:spPr>
            <a:xfrm>
              <a:off x="5613532" y="6505533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8 h 57860"/>
                <a:gd name="connsiteX3" fmla="*/ 9336 w 50945"/>
                <a:gd name="connsiteY3" fmla="*/ 1038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1 w 50945"/>
                <a:gd name="connsiteY10" fmla="*/ 9106 h 57860"/>
                <a:gd name="connsiteX11" fmla="*/ 9336 w 50945"/>
                <a:gd name="connsiteY11" fmla="*/ 29391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1" y="9106"/>
                  </a:cubicBezTo>
                  <a:cubicBezTo>
                    <a:pt x="16252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90" name="Freeform: Shape 989">
              <a:extLst>
                <a:ext uri="{FF2B5EF4-FFF2-40B4-BE49-F238E27FC236}">
                  <a16:creationId xmlns:a16="http://schemas.microsoft.com/office/drawing/2014/main" id="{F375FCD0-654F-F1AF-CE65-9DCE93BC9CCF}"/>
                </a:ext>
              </a:extLst>
            </p:cNvPr>
            <p:cNvSpPr/>
            <p:nvPr/>
          </p:nvSpPr>
          <p:spPr>
            <a:xfrm>
              <a:off x="3795067" y="6626787"/>
              <a:ext cx="33655" cy="75841"/>
            </a:xfrm>
            <a:custGeom>
              <a:avLst/>
              <a:gdLst>
                <a:gd name="connsiteX0" fmla="*/ 19479 w 33655"/>
                <a:gd name="connsiteY0" fmla="*/ 75842 h 75841"/>
                <a:gd name="connsiteX1" fmla="*/ 0 w 33655"/>
                <a:gd name="connsiteY1" fmla="*/ 55210 h 75841"/>
                <a:gd name="connsiteX2" fmla="*/ 0 w 33655"/>
                <a:gd name="connsiteY2" fmla="*/ 0 h 75841"/>
                <a:gd name="connsiteX3" fmla="*/ 9336 w 33655"/>
                <a:gd name="connsiteY3" fmla="*/ 0 h 75841"/>
                <a:gd name="connsiteX4" fmla="*/ 9336 w 33655"/>
                <a:gd name="connsiteY4" fmla="*/ 18096 h 75841"/>
                <a:gd name="connsiteX5" fmla="*/ 32849 w 33655"/>
                <a:gd name="connsiteY5" fmla="*/ 18096 h 75841"/>
                <a:gd name="connsiteX6" fmla="*/ 32849 w 33655"/>
                <a:gd name="connsiteY6" fmla="*/ 26741 h 75841"/>
                <a:gd name="connsiteX7" fmla="*/ 9336 w 33655"/>
                <a:gd name="connsiteY7" fmla="*/ 26741 h 75841"/>
                <a:gd name="connsiteX8" fmla="*/ 9336 w 33655"/>
                <a:gd name="connsiteY8" fmla="*/ 55901 h 75841"/>
                <a:gd name="connsiteX9" fmla="*/ 20401 w 33655"/>
                <a:gd name="connsiteY9" fmla="*/ 66966 h 75841"/>
                <a:gd name="connsiteX10" fmla="*/ 33656 w 33655"/>
                <a:gd name="connsiteY10" fmla="*/ 62817 h 75841"/>
                <a:gd name="connsiteX11" fmla="*/ 33656 w 33655"/>
                <a:gd name="connsiteY11" fmla="*/ 71922 h 75841"/>
                <a:gd name="connsiteX12" fmla="*/ 19479 w 33655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5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4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91" name="Freeform: Shape 990">
              <a:extLst>
                <a:ext uri="{FF2B5EF4-FFF2-40B4-BE49-F238E27FC236}">
                  <a16:creationId xmlns:a16="http://schemas.microsoft.com/office/drawing/2014/main" id="{58EB71CB-FD3C-53D9-BD5B-5F01656D5252}"/>
                </a:ext>
              </a:extLst>
            </p:cNvPr>
            <p:cNvSpPr/>
            <p:nvPr/>
          </p:nvSpPr>
          <p:spPr>
            <a:xfrm>
              <a:off x="3840480" y="6615261"/>
              <a:ext cx="50944" cy="86445"/>
            </a:xfrm>
            <a:custGeom>
              <a:avLst/>
              <a:gdLst>
                <a:gd name="connsiteX0" fmla="*/ 9336 w 50944"/>
                <a:gd name="connsiteY0" fmla="*/ 86445 h 86445"/>
                <a:gd name="connsiteX1" fmla="*/ 0 w 50944"/>
                <a:gd name="connsiteY1" fmla="*/ 86445 h 86445"/>
                <a:gd name="connsiteX2" fmla="*/ 0 w 50944"/>
                <a:gd name="connsiteY2" fmla="*/ 0 h 86445"/>
                <a:gd name="connsiteX3" fmla="*/ 9336 w 50944"/>
                <a:gd name="connsiteY3" fmla="*/ 0 h 86445"/>
                <a:gd name="connsiteX4" fmla="*/ 9336 w 50944"/>
                <a:gd name="connsiteY4" fmla="*/ 40226 h 86445"/>
                <a:gd name="connsiteX5" fmla="*/ 29046 w 50944"/>
                <a:gd name="connsiteY5" fmla="*/ 28584 h 86445"/>
                <a:gd name="connsiteX6" fmla="*/ 50945 w 50944"/>
                <a:gd name="connsiteY6" fmla="*/ 53020 h 86445"/>
                <a:gd name="connsiteX7" fmla="*/ 50945 w 50944"/>
                <a:gd name="connsiteY7" fmla="*/ 86445 h 86445"/>
                <a:gd name="connsiteX8" fmla="*/ 41494 w 50944"/>
                <a:gd name="connsiteY8" fmla="*/ 86445 h 86445"/>
                <a:gd name="connsiteX9" fmla="*/ 41494 w 50944"/>
                <a:gd name="connsiteY9" fmla="*/ 54633 h 86445"/>
                <a:gd name="connsiteX10" fmla="*/ 26740 w 50944"/>
                <a:gd name="connsiteY10" fmla="*/ 37690 h 86445"/>
                <a:gd name="connsiteX11" fmla="*/ 9336 w 50944"/>
                <a:gd name="connsiteY11" fmla="*/ 57976 h 86445"/>
                <a:gd name="connsiteX12" fmla="*/ 9336 w 50944"/>
                <a:gd name="connsiteY12" fmla="*/ 86445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4" h="86445">
                  <a:moveTo>
                    <a:pt x="9336" y="86445"/>
                  </a:move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226"/>
                  </a:lnTo>
                  <a:cubicBezTo>
                    <a:pt x="13370" y="33195"/>
                    <a:pt x="20286" y="28584"/>
                    <a:pt x="29046" y="28584"/>
                  </a:cubicBezTo>
                  <a:cubicBezTo>
                    <a:pt x="43453" y="28584"/>
                    <a:pt x="50945" y="38958"/>
                    <a:pt x="50945" y="53020"/>
                  </a:cubicBezTo>
                  <a:lnTo>
                    <a:pt x="50945" y="86445"/>
                  </a:lnTo>
                  <a:lnTo>
                    <a:pt x="41494" y="86445"/>
                  </a:lnTo>
                  <a:lnTo>
                    <a:pt x="41494" y="54633"/>
                  </a:lnTo>
                  <a:cubicBezTo>
                    <a:pt x="41494" y="43568"/>
                    <a:pt x="36653" y="37690"/>
                    <a:pt x="26740" y="37690"/>
                  </a:cubicBezTo>
                  <a:cubicBezTo>
                    <a:pt x="16251" y="37690"/>
                    <a:pt x="9336" y="46680"/>
                    <a:pt x="9336" y="57976"/>
                  </a:cubicBezTo>
                  <a:lnTo>
                    <a:pt x="9336" y="86445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92" name="Freeform: Shape 991">
              <a:extLst>
                <a:ext uri="{FF2B5EF4-FFF2-40B4-BE49-F238E27FC236}">
                  <a16:creationId xmlns:a16="http://schemas.microsoft.com/office/drawing/2014/main" id="{C51077F2-BAF0-B659-3A22-07F5D6B6C3E8}"/>
                </a:ext>
              </a:extLst>
            </p:cNvPr>
            <p:cNvSpPr/>
            <p:nvPr/>
          </p:nvSpPr>
          <p:spPr>
            <a:xfrm>
              <a:off x="3904564" y="6643845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2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799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29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0" y="0"/>
                    <a:pt x="55095" y="12102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0" y="50139"/>
                    <a:pt x="44952" y="48064"/>
                    <a:pt x="50945" y="43799"/>
                  </a:cubicBezTo>
                  <a:lnTo>
                    <a:pt x="50945" y="52790"/>
                  </a:lnTo>
                  <a:cubicBezTo>
                    <a:pt x="44836" y="56939"/>
                    <a:pt x="37920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93" name="Freeform: Shape 992">
              <a:extLst>
                <a:ext uri="{FF2B5EF4-FFF2-40B4-BE49-F238E27FC236}">
                  <a16:creationId xmlns:a16="http://schemas.microsoft.com/office/drawing/2014/main" id="{4D43A42C-D05F-2634-77C3-75676154EF32}"/>
                </a:ext>
              </a:extLst>
            </p:cNvPr>
            <p:cNvSpPr/>
            <p:nvPr/>
          </p:nvSpPr>
          <p:spPr>
            <a:xfrm>
              <a:off x="4001153" y="6615261"/>
              <a:ext cx="58782" cy="87367"/>
            </a:xfrm>
            <a:custGeom>
              <a:avLst/>
              <a:gdLst>
                <a:gd name="connsiteX0" fmla="*/ 30198 w 58782"/>
                <a:gd name="connsiteY0" fmla="*/ 87368 h 87367"/>
                <a:gd name="connsiteX1" fmla="*/ 9336 w 58782"/>
                <a:gd name="connsiteY1" fmla="*/ 75611 h 87367"/>
                <a:gd name="connsiteX2" fmla="*/ 9336 w 58782"/>
                <a:gd name="connsiteY2" fmla="*/ 86445 h 87367"/>
                <a:gd name="connsiteX3" fmla="*/ 0 w 58782"/>
                <a:gd name="connsiteY3" fmla="*/ 86445 h 87367"/>
                <a:gd name="connsiteX4" fmla="*/ 0 w 58782"/>
                <a:gd name="connsiteY4" fmla="*/ 0 h 87367"/>
                <a:gd name="connsiteX5" fmla="*/ 9336 w 58782"/>
                <a:gd name="connsiteY5" fmla="*/ 0 h 87367"/>
                <a:gd name="connsiteX6" fmla="*/ 9336 w 58782"/>
                <a:gd name="connsiteY6" fmla="*/ 40341 h 87367"/>
                <a:gd name="connsiteX7" fmla="*/ 30198 w 58782"/>
                <a:gd name="connsiteY7" fmla="*/ 28584 h 87367"/>
                <a:gd name="connsiteX8" fmla="*/ 58783 w 58782"/>
                <a:gd name="connsiteY8" fmla="*/ 57861 h 87367"/>
                <a:gd name="connsiteX9" fmla="*/ 30198 w 58782"/>
                <a:gd name="connsiteY9" fmla="*/ 87368 h 87367"/>
                <a:gd name="connsiteX10" fmla="*/ 49101 w 58782"/>
                <a:gd name="connsiteY10" fmla="*/ 57976 h 87367"/>
                <a:gd name="connsiteX11" fmla="*/ 29391 w 58782"/>
                <a:gd name="connsiteY11" fmla="*/ 37460 h 87367"/>
                <a:gd name="connsiteX12" fmla="*/ 9336 w 58782"/>
                <a:gd name="connsiteY12" fmla="*/ 57976 h 87367"/>
                <a:gd name="connsiteX13" fmla="*/ 29391 w 58782"/>
                <a:gd name="connsiteY13" fmla="*/ 78608 h 87367"/>
                <a:gd name="connsiteX14" fmla="*/ 49101 w 58782"/>
                <a:gd name="connsiteY14" fmla="*/ 57976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30198" y="87368"/>
                  </a:moveTo>
                  <a:cubicBezTo>
                    <a:pt x="21093" y="87368"/>
                    <a:pt x="13601" y="82872"/>
                    <a:pt x="9336" y="75611"/>
                  </a:cubicBez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341"/>
                  </a:lnTo>
                  <a:cubicBezTo>
                    <a:pt x="13601" y="33080"/>
                    <a:pt x="21093" y="28584"/>
                    <a:pt x="30198" y="28584"/>
                  </a:cubicBezTo>
                  <a:cubicBezTo>
                    <a:pt x="46796" y="28584"/>
                    <a:pt x="58783" y="40917"/>
                    <a:pt x="58783" y="57861"/>
                  </a:cubicBezTo>
                  <a:cubicBezTo>
                    <a:pt x="58783" y="74804"/>
                    <a:pt x="46796" y="87368"/>
                    <a:pt x="30198" y="87368"/>
                  </a:cubicBezTo>
                  <a:close/>
                  <a:moveTo>
                    <a:pt x="49101" y="57976"/>
                  </a:moveTo>
                  <a:cubicBezTo>
                    <a:pt x="49101" y="46104"/>
                    <a:pt x="40802" y="37460"/>
                    <a:pt x="29391" y="37460"/>
                  </a:cubicBezTo>
                  <a:cubicBezTo>
                    <a:pt x="17981" y="37460"/>
                    <a:pt x="9336" y="46104"/>
                    <a:pt x="9336" y="57976"/>
                  </a:cubicBezTo>
                  <a:cubicBezTo>
                    <a:pt x="9336" y="69848"/>
                    <a:pt x="17750" y="78608"/>
                    <a:pt x="29391" y="78608"/>
                  </a:cubicBezTo>
                  <a:cubicBezTo>
                    <a:pt x="41033" y="78608"/>
                    <a:pt x="49101" y="69963"/>
                    <a:pt x="49101" y="579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94" name="Freeform: Shape 993">
              <a:extLst>
                <a:ext uri="{FF2B5EF4-FFF2-40B4-BE49-F238E27FC236}">
                  <a16:creationId xmlns:a16="http://schemas.microsoft.com/office/drawing/2014/main" id="{E44E6C54-27F5-027F-B4EA-2AA6A824B421}"/>
                </a:ext>
              </a:extLst>
            </p:cNvPr>
            <p:cNvSpPr/>
            <p:nvPr/>
          </p:nvSpPr>
          <p:spPr>
            <a:xfrm>
              <a:off x="4070194" y="6643845"/>
              <a:ext cx="58782" cy="58783"/>
            </a:xfrm>
            <a:custGeom>
              <a:avLst/>
              <a:gdLst>
                <a:gd name="connsiteX0" fmla="*/ 49331 w 58782"/>
                <a:gd name="connsiteY0" fmla="*/ 47257 h 58783"/>
                <a:gd name="connsiteX1" fmla="*/ 28584 w 58782"/>
                <a:gd name="connsiteY1" fmla="*/ 58783 h 58783"/>
                <a:gd name="connsiteX2" fmla="*/ 0 w 58782"/>
                <a:gd name="connsiteY2" fmla="*/ 29737 h 58783"/>
                <a:gd name="connsiteX3" fmla="*/ 28584 w 58782"/>
                <a:gd name="connsiteY3" fmla="*/ 0 h 58783"/>
                <a:gd name="connsiteX4" fmla="*/ 49331 w 58782"/>
                <a:gd name="connsiteY4" fmla="*/ 11757 h 58783"/>
                <a:gd name="connsiteX5" fmla="*/ 49331 w 58782"/>
                <a:gd name="connsiteY5" fmla="*/ 1038 h 58783"/>
                <a:gd name="connsiteX6" fmla="*/ 58783 w 58782"/>
                <a:gd name="connsiteY6" fmla="*/ 1038 h 58783"/>
                <a:gd name="connsiteX7" fmla="*/ 58783 w 58782"/>
                <a:gd name="connsiteY7" fmla="*/ 57861 h 58783"/>
                <a:gd name="connsiteX8" fmla="*/ 49331 w 58782"/>
                <a:gd name="connsiteY8" fmla="*/ 57861 h 58783"/>
                <a:gd name="connsiteX9" fmla="*/ 49331 w 58782"/>
                <a:gd name="connsiteY9" fmla="*/ 47257 h 58783"/>
                <a:gd name="connsiteX10" fmla="*/ 9682 w 58782"/>
                <a:gd name="connsiteY10" fmla="*/ 29622 h 58783"/>
                <a:gd name="connsiteX11" fmla="*/ 29391 w 58782"/>
                <a:gd name="connsiteY11" fmla="*/ 50023 h 58783"/>
                <a:gd name="connsiteX12" fmla="*/ 49331 w 58782"/>
                <a:gd name="connsiteY12" fmla="*/ 29622 h 58783"/>
                <a:gd name="connsiteX13" fmla="*/ 29391 w 58782"/>
                <a:gd name="connsiteY13" fmla="*/ 8875 h 58783"/>
                <a:gd name="connsiteX14" fmla="*/ 9682 w 58782"/>
                <a:gd name="connsiteY14" fmla="*/ 29622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3">
                  <a:moveTo>
                    <a:pt x="49331" y="47257"/>
                  </a:moveTo>
                  <a:cubicBezTo>
                    <a:pt x="45067" y="54403"/>
                    <a:pt x="37575" y="58783"/>
                    <a:pt x="28584" y="58783"/>
                  </a:cubicBezTo>
                  <a:cubicBezTo>
                    <a:pt x="11872" y="58783"/>
                    <a:pt x="0" y="46566"/>
                    <a:pt x="0" y="29737"/>
                  </a:cubicBezTo>
                  <a:cubicBezTo>
                    <a:pt x="0" y="12909"/>
                    <a:pt x="11872" y="0"/>
                    <a:pt x="28584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95" name="Freeform: Shape 994">
              <a:extLst>
                <a:ext uri="{FF2B5EF4-FFF2-40B4-BE49-F238E27FC236}">
                  <a16:creationId xmlns:a16="http://schemas.microsoft.com/office/drawing/2014/main" id="{579CB90B-3EAE-00CA-4589-55C2A99D07EC}"/>
                </a:ext>
              </a:extLst>
            </p:cNvPr>
            <p:cNvSpPr/>
            <p:nvPr/>
          </p:nvSpPr>
          <p:spPr>
            <a:xfrm>
              <a:off x="4143845" y="6643845"/>
              <a:ext cx="48524" cy="58783"/>
            </a:xfrm>
            <a:custGeom>
              <a:avLst/>
              <a:gdLst>
                <a:gd name="connsiteX0" fmla="*/ 30429 w 48524"/>
                <a:gd name="connsiteY0" fmla="*/ 50023 h 58783"/>
                <a:gd name="connsiteX1" fmla="*/ 48525 w 48524"/>
                <a:gd name="connsiteY1" fmla="*/ 43914 h 58783"/>
                <a:gd name="connsiteX2" fmla="*/ 48525 w 48524"/>
                <a:gd name="connsiteY2" fmla="*/ 53481 h 58783"/>
                <a:gd name="connsiteX3" fmla="*/ 29622 w 48524"/>
                <a:gd name="connsiteY3" fmla="*/ 58783 h 58783"/>
                <a:gd name="connsiteX4" fmla="*/ 0 w 48524"/>
                <a:gd name="connsiteY4" fmla="*/ 29391 h 58783"/>
                <a:gd name="connsiteX5" fmla="*/ 29737 w 48524"/>
                <a:gd name="connsiteY5" fmla="*/ 0 h 58783"/>
                <a:gd name="connsiteX6" fmla="*/ 47948 w 48524"/>
                <a:gd name="connsiteY6" fmla="*/ 5763 h 58783"/>
                <a:gd name="connsiteX7" fmla="*/ 47948 w 48524"/>
                <a:gd name="connsiteY7" fmla="*/ 16137 h 58783"/>
                <a:gd name="connsiteX8" fmla="*/ 30314 w 48524"/>
                <a:gd name="connsiteY8" fmla="*/ 8875 h 58783"/>
                <a:gd name="connsiteX9" fmla="*/ 9682 w 48524"/>
                <a:gd name="connsiteY9" fmla="*/ 29391 h 58783"/>
                <a:gd name="connsiteX10" fmla="*/ 30429 w 48524"/>
                <a:gd name="connsiteY10" fmla="*/ 5002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3">
                  <a:moveTo>
                    <a:pt x="30429" y="50023"/>
                  </a:moveTo>
                  <a:cubicBezTo>
                    <a:pt x="37345" y="50023"/>
                    <a:pt x="43568" y="48179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3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60"/>
                    <a:pt x="47948" y="5763"/>
                  </a:cubicBezTo>
                  <a:lnTo>
                    <a:pt x="47948" y="16137"/>
                  </a:lnTo>
                  <a:cubicBezTo>
                    <a:pt x="43453" y="11411"/>
                    <a:pt x="37345" y="8875"/>
                    <a:pt x="30314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96" name="Freeform: Shape 995">
              <a:extLst>
                <a:ext uri="{FF2B5EF4-FFF2-40B4-BE49-F238E27FC236}">
                  <a16:creationId xmlns:a16="http://schemas.microsoft.com/office/drawing/2014/main" id="{91F86182-FE11-093F-CCEB-8465622261BF}"/>
                </a:ext>
              </a:extLst>
            </p:cNvPr>
            <p:cNvSpPr/>
            <p:nvPr/>
          </p:nvSpPr>
          <p:spPr>
            <a:xfrm>
              <a:off x="4207354" y="6615261"/>
              <a:ext cx="49792" cy="86445"/>
            </a:xfrm>
            <a:custGeom>
              <a:avLst/>
              <a:gdLst>
                <a:gd name="connsiteX0" fmla="*/ 18211 w 49792"/>
                <a:gd name="connsiteY0" fmla="*/ 58898 h 86445"/>
                <a:gd name="connsiteX1" fmla="*/ 9336 w 49792"/>
                <a:gd name="connsiteY1" fmla="*/ 68004 h 86445"/>
                <a:gd name="connsiteX2" fmla="*/ 9336 w 49792"/>
                <a:gd name="connsiteY2" fmla="*/ 86445 h 86445"/>
                <a:gd name="connsiteX3" fmla="*/ 0 w 49792"/>
                <a:gd name="connsiteY3" fmla="*/ 86445 h 86445"/>
                <a:gd name="connsiteX4" fmla="*/ 0 w 49792"/>
                <a:gd name="connsiteY4" fmla="*/ 0 h 86445"/>
                <a:gd name="connsiteX5" fmla="*/ 9336 w 49792"/>
                <a:gd name="connsiteY5" fmla="*/ 0 h 86445"/>
                <a:gd name="connsiteX6" fmla="*/ 9336 w 49792"/>
                <a:gd name="connsiteY6" fmla="*/ 56132 h 86445"/>
                <a:gd name="connsiteX7" fmla="*/ 35385 w 49792"/>
                <a:gd name="connsiteY7" fmla="*/ 29622 h 86445"/>
                <a:gd name="connsiteX8" fmla="*/ 46565 w 49792"/>
                <a:gd name="connsiteY8" fmla="*/ 29622 h 86445"/>
                <a:gd name="connsiteX9" fmla="*/ 24666 w 49792"/>
                <a:gd name="connsiteY9" fmla="*/ 51983 h 86445"/>
                <a:gd name="connsiteX10" fmla="*/ 49793 w 49792"/>
                <a:gd name="connsiteY10" fmla="*/ 86445 h 86445"/>
                <a:gd name="connsiteX11" fmla="*/ 38267 w 49792"/>
                <a:gd name="connsiteY11" fmla="*/ 86445 h 86445"/>
                <a:gd name="connsiteX12" fmla="*/ 18211 w 49792"/>
                <a:gd name="connsiteY12" fmla="*/ 58898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9792" h="86445">
                  <a:moveTo>
                    <a:pt x="18211" y="58898"/>
                  </a:moveTo>
                  <a:lnTo>
                    <a:pt x="9336" y="68004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56132"/>
                  </a:lnTo>
                  <a:lnTo>
                    <a:pt x="35385" y="29622"/>
                  </a:lnTo>
                  <a:lnTo>
                    <a:pt x="46565" y="29622"/>
                  </a:lnTo>
                  <a:lnTo>
                    <a:pt x="24666" y="51983"/>
                  </a:lnTo>
                  <a:lnTo>
                    <a:pt x="49793" y="86445"/>
                  </a:lnTo>
                  <a:lnTo>
                    <a:pt x="38267" y="86445"/>
                  </a:lnTo>
                  <a:lnTo>
                    <a:pt x="18211" y="58898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97" name="Freeform: Shape 996">
              <a:extLst>
                <a:ext uri="{FF2B5EF4-FFF2-40B4-BE49-F238E27FC236}">
                  <a16:creationId xmlns:a16="http://schemas.microsoft.com/office/drawing/2014/main" id="{9A3EA3E0-C5B3-EB28-F23E-FFD726AB0914}"/>
                </a:ext>
              </a:extLst>
            </p:cNvPr>
            <p:cNvSpPr/>
            <p:nvPr/>
          </p:nvSpPr>
          <p:spPr>
            <a:xfrm>
              <a:off x="4261065" y="6643845"/>
              <a:ext cx="58782" cy="87598"/>
            </a:xfrm>
            <a:custGeom>
              <a:avLst/>
              <a:gdLst>
                <a:gd name="connsiteX0" fmla="*/ 28815 w 58782"/>
                <a:gd name="connsiteY0" fmla="*/ 87598 h 87598"/>
                <a:gd name="connsiteX1" fmla="*/ 5993 w 58782"/>
                <a:gd name="connsiteY1" fmla="*/ 80337 h 87598"/>
                <a:gd name="connsiteX2" fmla="*/ 5993 w 58782"/>
                <a:gd name="connsiteY2" fmla="*/ 69963 h 87598"/>
                <a:gd name="connsiteX3" fmla="*/ 28815 w 58782"/>
                <a:gd name="connsiteY3" fmla="*/ 78723 h 87598"/>
                <a:gd name="connsiteX4" fmla="*/ 49331 w 58782"/>
                <a:gd name="connsiteY4" fmla="*/ 59013 h 87598"/>
                <a:gd name="connsiteX5" fmla="*/ 49331 w 58782"/>
                <a:gd name="connsiteY5" fmla="*/ 47257 h 87598"/>
                <a:gd name="connsiteX6" fmla="*/ 28585 w 58782"/>
                <a:gd name="connsiteY6" fmla="*/ 58783 h 87598"/>
                <a:gd name="connsiteX7" fmla="*/ 0 w 58782"/>
                <a:gd name="connsiteY7" fmla="*/ 29737 h 87598"/>
                <a:gd name="connsiteX8" fmla="*/ 28585 w 58782"/>
                <a:gd name="connsiteY8" fmla="*/ 0 h 87598"/>
                <a:gd name="connsiteX9" fmla="*/ 49331 w 58782"/>
                <a:gd name="connsiteY9" fmla="*/ 11872 h 87598"/>
                <a:gd name="connsiteX10" fmla="*/ 49331 w 58782"/>
                <a:gd name="connsiteY10" fmla="*/ 1038 h 87598"/>
                <a:gd name="connsiteX11" fmla="*/ 58783 w 58782"/>
                <a:gd name="connsiteY11" fmla="*/ 1038 h 87598"/>
                <a:gd name="connsiteX12" fmla="*/ 58783 w 58782"/>
                <a:gd name="connsiteY12" fmla="*/ 58322 h 87598"/>
                <a:gd name="connsiteX13" fmla="*/ 28815 w 58782"/>
                <a:gd name="connsiteY13" fmla="*/ 87598 h 87598"/>
                <a:gd name="connsiteX14" fmla="*/ 29391 w 58782"/>
                <a:gd name="connsiteY14" fmla="*/ 8875 h 87598"/>
                <a:gd name="connsiteX15" fmla="*/ 9682 w 58782"/>
                <a:gd name="connsiteY15" fmla="*/ 29622 h 87598"/>
                <a:gd name="connsiteX16" fmla="*/ 29391 w 58782"/>
                <a:gd name="connsiteY16" fmla="*/ 50023 h 87598"/>
                <a:gd name="connsiteX17" fmla="*/ 49331 w 58782"/>
                <a:gd name="connsiteY17" fmla="*/ 29622 h 87598"/>
                <a:gd name="connsiteX18" fmla="*/ 29391 w 58782"/>
                <a:gd name="connsiteY18" fmla="*/ 8875 h 875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8782" h="87598">
                  <a:moveTo>
                    <a:pt x="28815" y="87598"/>
                  </a:moveTo>
                  <a:cubicBezTo>
                    <a:pt x="20516" y="87598"/>
                    <a:pt x="12679" y="85178"/>
                    <a:pt x="5993" y="80337"/>
                  </a:cubicBezTo>
                  <a:lnTo>
                    <a:pt x="5993" y="69963"/>
                  </a:lnTo>
                  <a:cubicBezTo>
                    <a:pt x="12448" y="75957"/>
                    <a:pt x="21208" y="78723"/>
                    <a:pt x="28815" y="78723"/>
                  </a:cubicBezTo>
                  <a:cubicBezTo>
                    <a:pt x="42185" y="78723"/>
                    <a:pt x="49331" y="71808"/>
                    <a:pt x="49331" y="59013"/>
                  </a:cubicBezTo>
                  <a:lnTo>
                    <a:pt x="49331" y="47257"/>
                  </a:lnTo>
                  <a:cubicBezTo>
                    <a:pt x="45067" y="54403"/>
                    <a:pt x="37575" y="58783"/>
                    <a:pt x="28585" y="58783"/>
                  </a:cubicBezTo>
                  <a:cubicBezTo>
                    <a:pt x="11987" y="58783"/>
                    <a:pt x="0" y="46566"/>
                    <a:pt x="0" y="29737"/>
                  </a:cubicBezTo>
                  <a:cubicBezTo>
                    <a:pt x="0" y="12909"/>
                    <a:pt x="11987" y="0"/>
                    <a:pt x="28585" y="0"/>
                  </a:cubicBezTo>
                  <a:cubicBezTo>
                    <a:pt x="37575" y="0"/>
                    <a:pt x="45067" y="4611"/>
                    <a:pt x="49331" y="11872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8322"/>
                  </a:lnTo>
                  <a:cubicBezTo>
                    <a:pt x="58783" y="77109"/>
                    <a:pt x="47833" y="87598"/>
                    <a:pt x="28815" y="87598"/>
                  </a:cubicBezTo>
                  <a:close/>
                  <a:moveTo>
                    <a:pt x="29391" y="8875"/>
                  </a:moveTo>
                  <a:cubicBezTo>
                    <a:pt x="17981" y="8875"/>
                    <a:pt x="9682" y="17635"/>
                    <a:pt x="9682" y="29622"/>
                  </a:cubicBezTo>
                  <a:cubicBezTo>
                    <a:pt x="9682" y="41610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98" name="Freeform: Shape 997">
              <a:extLst>
                <a:ext uri="{FF2B5EF4-FFF2-40B4-BE49-F238E27FC236}">
                  <a16:creationId xmlns:a16="http://schemas.microsoft.com/office/drawing/2014/main" id="{01DD4423-FE32-EB05-360C-1EDBD3B079D5}"/>
                </a:ext>
              </a:extLst>
            </p:cNvPr>
            <p:cNvSpPr/>
            <p:nvPr/>
          </p:nvSpPr>
          <p:spPr>
            <a:xfrm>
              <a:off x="4338981" y="6643845"/>
              <a:ext cx="30082" cy="57860"/>
            </a:xfrm>
            <a:custGeom>
              <a:avLst/>
              <a:gdLst>
                <a:gd name="connsiteX0" fmla="*/ 9336 w 30082"/>
                <a:gd name="connsiteY0" fmla="*/ 57861 h 57860"/>
                <a:gd name="connsiteX1" fmla="*/ 0 w 30082"/>
                <a:gd name="connsiteY1" fmla="*/ 57861 h 57860"/>
                <a:gd name="connsiteX2" fmla="*/ 0 w 30082"/>
                <a:gd name="connsiteY2" fmla="*/ 1038 h 57860"/>
                <a:gd name="connsiteX3" fmla="*/ 9336 w 30082"/>
                <a:gd name="connsiteY3" fmla="*/ 1038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60 h 57860"/>
                <a:gd name="connsiteX8" fmla="*/ 9336 w 30082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7" y="9106"/>
                    <a:pt x="9336" y="16713"/>
                    <a:pt x="9336" y="30660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99" name="Freeform: Shape 998">
              <a:extLst>
                <a:ext uri="{FF2B5EF4-FFF2-40B4-BE49-F238E27FC236}">
                  <a16:creationId xmlns:a16="http://schemas.microsoft.com/office/drawing/2014/main" id="{B3993ECC-70DE-7B3F-3D85-9A3519EF237F}"/>
                </a:ext>
              </a:extLst>
            </p:cNvPr>
            <p:cNvSpPr/>
            <p:nvPr/>
          </p:nvSpPr>
          <p:spPr>
            <a:xfrm>
              <a:off x="4374366" y="6643845"/>
              <a:ext cx="59128" cy="58783"/>
            </a:xfrm>
            <a:custGeom>
              <a:avLst/>
              <a:gdLst>
                <a:gd name="connsiteX0" fmla="*/ 0 w 59128"/>
                <a:gd name="connsiteY0" fmla="*/ 29277 h 58783"/>
                <a:gd name="connsiteX1" fmla="*/ 29852 w 59128"/>
                <a:gd name="connsiteY1" fmla="*/ 0 h 58783"/>
                <a:gd name="connsiteX2" fmla="*/ 59129 w 59128"/>
                <a:gd name="connsiteY2" fmla="*/ 29277 h 58783"/>
                <a:gd name="connsiteX3" fmla="*/ 29852 w 59128"/>
                <a:gd name="connsiteY3" fmla="*/ 58783 h 58783"/>
                <a:gd name="connsiteX4" fmla="*/ 0 w 59128"/>
                <a:gd name="connsiteY4" fmla="*/ 29277 h 58783"/>
                <a:gd name="connsiteX5" fmla="*/ 29737 w 59128"/>
                <a:gd name="connsiteY5" fmla="*/ 8875 h 58783"/>
                <a:gd name="connsiteX6" fmla="*/ 9682 w 59128"/>
                <a:gd name="connsiteY6" fmla="*/ 29391 h 58783"/>
                <a:gd name="connsiteX7" fmla="*/ 29737 w 59128"/>
                <a:gd name="connsiteY7" fmla="*/ 50023 h 58783"/>
                <a:gd name="connsiteX8" fmla="*/ 49447 w 59128"/>
                <a:gd name="connsiteY8" fmla="*/ 29391 h 58783"/>
                <a:gd name="connsiteX9" fmla="*/ 29737 w 59128"/>
                <a:gd name="connsiteY9" fmla="*/ 8875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3">
                  <a:moveTo>
                    <a:pt x="0" y="29277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9" y="12333"/>
                    <a:pt x="59129" y="29277"/>
                  </a:cubicBezTo>
                  <a:cubicBezTo>
                    <a:pt x="59129" y="46220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7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20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9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00" name="Freeform: Shape 999">
              <a:extLst>
                <a:ext uri="{FF2B5EF4-FFF2-40B4-BE49-F238E27FC236}">
                  <a16:creationId xmlns:a16="http://schemas.microsoft.com/office/drawing/2014/main" id="{8F1E8B0B-7009-0B1E-8BEA-678931CECF61}"/>
                </a:ext>
              </a:extLst>
            </p:cNvPr>
            <p:cNvSpPr/>
            <p:nvPr/>
          </p:nvSpPr>
          <p:spPr>
            <a:xfrm>
              <a:off x="4446058" y="6644883"/>
              <a:ext cx="50138" cy="57745"/>
            </a:xfrm>
            <a:custGeom>
              <a:avLst/>
              <a:gdLst>
                <a:gd name="connsiteX0" fmla="*/ 40802 w 50138"/>
                <a:gd name="connsiteY0" fmla="*/ 0 h 57745"/>
                <a:gd name="connsiteX1" fmla="*/ 50138 w 50138"/>
                <a:gd name="connsiteY1" fmla="*/ 0 h 57745"/>
                <a:gd name="connsiteX2" fmla="*/ 50138 w 50138"/>
                <a:gd name="connsiteY2" fmla="*/ 31812 h 57745"/>
                <a:gd name="connsiteX3" fmla="*/ 25127 w 50138"/>
                <a:gd name="connsiteY3" fmla="*/ 57746 h 57745"/>
                <a:gd name="connsiteX4" fmla="*/ 0 w 50138"/>
                <a:gd name="connsiteY4" fmla="*/ 31812 h 57745"/>
                <a:gd name="connsiteX5" fmla="*/ 0 w 50138"/>
                <a:gd name="connsiteY5" fmla="*/ 0 h 57745"/>
                <a:gd name="connsiteX6" fmla="*/ 9336 w 50138"/>
                <a:gd name="connsiteY6" fmla="*/ 0 h 57745"/>
                <a:gd name="connsiteX7" fmla="*/ 9336 w 50138"/>
                <a:gd name="connsiteY7" fmla="*/ 32734 h 57745"/>
                <a:gd name="connsiteX8" fmla="*/ 25127 w 50138"/>
                <a:gd name="connsiteY8" fmla="*/ 48986 h 57745"/>
                <a:gd name="connsiteX9" fmla="*/ 40802 w 50138"/>
                <a:gd name="connsiteY9" fmla="*/ 32734 h 57745"/>
                <a:gd name="connsiteX10" fmla="*/ 40802 w 50138"/>
                <a:gd name="connsiteY10" fmla="*/ 0 h 57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0138" h="57745">
                  <a:moveTo>
                    <a:pt x="40802" y="0"/>
                  </a:moveTo>
                  <a:lnTo>
                    <a:pt x="50138" y="0"/>
                  </a:lnTo>
                  <a:lnTo>
                    <a:pt x="50138" y="31812"/>
                  </a:lnTo>
                  <a:cubicBezTo>
                    <a:pt x="50138" y="47948"/>
                    <a:pt x="40341" y="57746"/>
                    <a:pt x="25127" y="57746"/>
                  </a:cubicBezTo>
                  <a:cubicBezTo>
                    <a:pt x="9913" y="57746"/>
                    <a:pt x="0" y="47948"/>
                    <a:pt x="0" y="31812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32734"/>
                  </a:lnTo>
                  <a:cubicBezTo>
                    <a:pt x="9336" y="43568"/>
                    <a:pt x="15791" y="48986"/>
                    <a:pt x="25127" y="48986"/>
                  </a:cubicBezTo>
                  <a:cubicBezTo>
                    <a:pt x="34463" y="48986"/>
                    <a:pt x="40802" y="43568"/>
                    <a:pt x="40802" y="32734"/>
                  </a:cubicBezTo>
                  <a:lnTo>
                    <a:pt x="40802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01" name="Freeform: Shape 1000">
              <a:extLst>
                <a:ext uri="{FF2B5EF4-FFF2-40B4-BE49-F238E27FC236}">
                  <a16:creationId xmlns:a16="http://schemas.microsoft.com/office/drawing/2014/main" id="{6345BFEB-7D87-C581-A751-68C8578E9DE6}"/>
                </a:ext>
              </a:extLst>
            </p:cNvPr>
            <p:cNvSpPr/>
            <p:nvPr/>
          </p:nvSpPr>
          <p:spPr>
            <a:xfrm>
              <a:off x="4513831" y="6643845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8 h 57860"/>
                <a:gd name="connsiteX3" fmla="*/ 9336 w 50945"/>
                <a:gd name="connsiteY3" fmla="*/ 1038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1 w 50945"/>
                <a:gd name="connsiteY10" fmla="*/ 9106 h 57860"/>
                <a:gd name="connsiteX11" fmla="*/ 9336 w 50945"/>
                <a:gd name="connsiteY11" fmla="*/ 29391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1" y="9106"/>
                  </a:cubicBezTo>
                  <a:cubicBezTo>
                    <a:pt x="16252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02" name="Freeform: Shape 1001">
              <a:extLst>
                <a:ext uri="{FF2B5EF4-FFF2-40B4-BE49-F238E27FC236}">
                  <a16:creationId xmlns:a16="http://schemas.microsoft.com/office/drawing/2014/main" id="{481D7081-0356-A305-F402-9758AEBE6F61}"/>
                </a:ext>
              </a:extLst>
            </p:cNvPr>
            <p:cNvSpPr/>
            <p:nvPr/>
          </p:nvSpPr>
          <p:spPr>
            <a:xfrm>
              <a:off x="4577801" y="6615261"/>
              <a:ext cx="58782" cy="87367"/>
            </a:xfrm>
            <a:custGeom>
              <a:avLst/>
              <a:gdLst>
                <a:gd name="connsiteX0" fmla="*/ 49331 w 58782"/>
                <a:gd name="connsiteY0" fmla="*/ 75726 h 87367"/>
                <a:gd name="connsiteX1" fmla="*/ 28584 w 58782"/>
                <a:gd name="connsiteY1" fmla="*/ 87368 h 87367"/>
                <a:gd name="connsiteX2" fmla="*/ 0 w 58782"/>
                <a:gd name="connsiteY2" fmla="*/ 58322 h 87367"/>
                <a:gd name="connsiteX3" fmla="*/ 28584 w 58782"/>
                <a:gd name="connsiteY3" fmla="*/ 28584 h 87367"/>
                <a:gd name="connsiteX4" fmla="*/ 49331 w 58782"/>
                <a:gd name="connsiteY4" fmla="*/ 40457 h 87367"/>
                <a:gd name="connsiteX5" fmla="*/ 49331 w 58782"/>
                <a:gd name="connsiteY5" fmla="*/ 0 h 87367"/>
                <a:gd name="connsiteX6" fmla="*/ 58783 w 58782"/>
                <a:gd name="connsiteY6" fmla="*/ 0 h 87367"/>
                <a:gd name="connsiteX7" fmla="*/ 58783 w 58782"/>
                <a:gd name="connsiteY7" fmla="*/ 86445 h 87367"/>
                <a:gd name="connsiteX8" fmla="*/ 49331 w 58782"/>
                <a:gd name="connsiteY8" fmla="*/ 86445 h 87367"/>
                <a:gd name="connsiteX9" fmla="*/ 49331 w 58782"/>
                <a:gd name="connsiteY9" fmla="*/ 75726 h 87367"/>
                <a:gd name="connsiteX10" fmla="*/ 9682 w 58782"/>
                <a:gd name="connsiteY10" fmla="*/ 58206 h 87367"/>
                <a:gd name="connsiteX11" fmla="*/ 29391 w 58782"/>
                <a:gd name="connsiteY11" fmla="*/ 78608 h 87367"/>
                <a:gd name="connsiteX12" fmla="*/ 49331 w 58782"/>
                <a:gd name="connsiteY12" fmla="*/ 58206 h 87367"/>
                <a:gd name="connsiteX13" fmla="*/ 29391 w 58782"/>
                <a:gd name="connsiteY13" fmla="*/ 37460 h 87367"/>
                <a:gd name="connsiteX14" fmla="*/ 9682 w 58782"/>
                <a:gd name="connsiteY14" fmla="*/ 58206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49331" y="75726"/>
                  </a:moveTo>
                  <a:cubicBezTo>
                    <a:pt x="45067" y="82872"/>
                    <a:pt x="37690" y="87368"/>
                    <a:pt x="28584" y="87368"/>
                  </a:cubicBezTo>
                  <a:cubicBezTo>
                    <a:pt x="11872" y="87368"/>
                    <a:pt x="0" y="75150"/>
                    <a:pt x="0" y="58322"/>
                  </a:cubicBezTo>
                  <a:cubicBezTo>
                    <a:pt x="0" y="41494"/>
                    <a:pt x="11872" y="28584"/>
                    <a:pt x="28584" y="28584"/>
                  </a:cubicBezTo>
                  <a:cubicBezTo>
                    <a:pt x="37690" y="28584"/>
                    <a:pt x="45067" y="33080"/>
                    <a:pt x="49331" y="40457"/>
                  </a:cubicBezTo>
                  <a:lnTo>
                    <a:pt x="49331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1" y="86445"/>
                  </a:lnTo>
                  <a:lnTo>
                    <a:pt x="49331" y="75726"/>
                  </a:lnTo>
                  <a:close/>
                  <a:moveTo>
                    <a:pt x="9682" y="58206"/>
                  </a:moveTo>
                  <a:cubicBezTo>
                    <a:pt x="9682" y="69963"/>
                    <a:pt x="17981" y="78608"/>
                    <a:pt x="29391" y="78608"/>
                  </a:cubicBezTo>
                  <a:cubicBezTo>
                    <a:pt x="40802" y="78608"/>
                    <a:pt x="49331" y="69963"/>
                    <a:pt x="49331" y="58206"/>
                  </a:cubicBezTo>
                  <a:cubicBezTo>
                    <a:pt x="49331" y="46450"/>
                    <a:pt x="41033" y="37460"/>
                    <a:pt x="29391" y="37460"/>
                  </a:cubicBezTo>
                  <a:cubicBezTo>
                    <a:pt x="17750" y="37460"/>
                    <a:pt x="9682" y="46220"/>
                    <a:pt x="9682" y="5820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03" name="Freeform: Shape 1002">
              <a:extLst>
                <a:ext uri="{FF2B5EF4-FFF2-40B4-BE49-F238E27FC236}">
                  <a16:creationId xmlns:a16="http://schemas.microsoft.com/office/drawing/2014/main" id="{D978DE12-2760-91C5-B1A4-CD872EA98FB4}"/>
                </a:ext>
              </a:extLst>
            </p:cNvPr>
            <p:cNvSpPr/>
            <p:nvPr/>
          </p:nvSpPr>
          <p:spPr>
            <a:xfrm>
              <a:off x="4673698" y="6642924"/>
              <a:ext cx="91286" cy="60741"/>
            </a:xfrm>
            <a:custGeom>
              <a:avLst/>
              <a:gdLst>
                <a:gd name="connsiteX0" fmla="*/ 66390 w 91286"/>
                <a:gd name="connsiteY0" fmla="*/ 60742 h 60741"/>
                <a:gd name="connsiteX1" fmla="*/ 46220 w 91286"/>
                <a:gd name="connsiteY1" fmla="*/ 18557 h 60741"/>
                <a:gd name="connsiteX2" fmla="*/ 25588 w 91286"/>
                <a:gd name="connsiteY2" fmla="*/ 60742 h 60741"/>
                <a:gd name="connsiteX3" fmla="*/ 0 w 91286"/>
                <a:gd name="connsiteY3" fmla="*/ 1959 h 60741"/>
                <a:gd name="connsiteX4" fmla="*/ 10719 w 91286"/>
                <a:gd name="connsiteY4" fmla="*/ 1959 h 60741"/>
                <a:gd name="connsiteX5" fmla="*/ 26625 w 91286"/>
                <a:gd name="connsiteY5" fmla="*/ 40226 h 60741"/>
                <a:gd name="connsiteX6" fmla="*/ 46104 w 91286"/>
                <a:gd name="connsiteY6" fmla="*/ 0 h 60741"/>
                <a:gd name="connsiteX7" fmla="*/ 65468 w 91286"/>
                <a:gd name="connsiteY7" fmla="*/ 40110 h 60741"/>
                <a:gd name="connsiteX8" fmla="*/ 81374 w 91286"/>
                <a:gd name="connsiteY8" fmla="*/ 1959 h 60741"/>
                <a:gd name="connsiteX9" fmla="*/ 91286 w 91286"/>
                <a:gd name="connsiteY9" fmla="*/ 1959 h 60741"/>
                <a:gd name="connsiteX10" fmla="*/ 66390 w 91286"/>
                <a:gd name="connsiteY10" fmla="*/ 60742 h 60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1286" h="60741">
                  <a:moveTo>
                    <a:pt x="66390" y="60742"/>
                  </a:moveTo>
                  <a:lnTo>
                    <a:pt x="46220" y="18557"/>
                  </a:lnTo>
                  <a:lnTo>
                    <a:pt x="25588" y="60742"/>
                  </a:lnTo>
                  <a:lnTo>
                    <a:pt x="0" y="1959"/>
                  </a:lnTo>
                  <a:lnTo>
                    <a:pt x="10719" y="1959"/>
                  </a:lnTo>
                  <a:lnTo>
                    <a:pt x="26625" y="40226"/>
                  </a:lnTo>
                  <a:lnTo>
                    <a:pt x="46104" y="0"/>
                  </a:lnTo>
                  <a:lnTo>
                    <a:pt x="65468" y="40110"/>
                  </a:lnTo>
                  <a:lnTo>
                    <a:pt x="81374" y="1959"/>
                  </a:lnTo>
                  <a:lnTo>
                    <a:pt x="91286" y="1959"/>
                  </a:lnTo>
                  <a:lnTo>
                    <a:pt x="66390" y="6074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04" name="Freeform: Shape 1003">
              <a:extLst>
                <a:ext uri="{FF2B5EF4-FFF2-40B4-BE49-F238E27FC236}">
                  <a16:creationId xmlns:a16="http://schemas.microsoft.com/office/drawing/2014/main" id="{B6D2FA59-F8E0-3442-D38C-24EDE97FD96B}"/>
                </a:ext>
              </a:extLst>
            </p:cNvPr>
            <p:cNvSpPr/>
            <p:nvPr/>
          </p:nvSpPr>
          <p:spPr>
            <a:xfrm>
              <a:off x="4773629" y="6621831"/>
              <a:ext cx="16827" cy="79875"/>
            </a:xfrm>
            <a:custGeom>
              <a:avLst/>
              <a:gdLst>
                <a:gd name="connsiteX0" fmla="*/ 0 w 16827"/>
                <a:gd name="connsiteY0" fmla="*/ 6224 h 79875"/>
                <a:gd name="connsiteX1" fmla="*/ 5993 w 16827"/>
                <a:gd name="connsiteY1" fmla="*/ 0 h 79875"/>
                <a:gd name="connsiteX2" fmla="*/ 10028 w 16827"/>
                <a:gd name="connsiteY2" fmla="*/ 1268 h 79875"/>
                <a:gd name="connsiteX3" fmla="*/ 16828 w 16827"/>
                <a:gd name="connsiteY3" fmla="*/ 6108 h 79875"/>
                <a:gd name="connsiteX4" fmla="*/ 10028 w 16827"/>
                <a:gd name="connsiteY4" fmla="*/ 10835 h 79875"/>
                <a:gd name="connsiteX5" fmla="*/ 5993 w 16827"/>
                <a:gd name="connsiteY5" fmla="*/ 12218 h 79875"/>
                <a:gd name="connsiteX6" fmla="*/ 0 w 16827"/>
                <a:gd name="connsiteY6" fmla="*/ 6224 h 79875"/>
                <a:gd name="connsiteX7" fmla="*/ 1959 w 16827"/>
                <a:gd name="connsiteY7" fmla="*/ 23052 h 79875"/>
                <a:gd name="connsiteX8" fmla="*/ 11411 w 16827"/>
                <a:gd name="connsiteY8" fmla="*/ 23052 h 79875"/>
                <a:gd name="connsiteX9" fmla="*/ 11411 w 16827"/>
                <a:gd name="connsiteY9" fmla="*/ 79875 h 79875"/>
                <a:gd name="connsiteX10" fmla="*/ 1959 w 16827"/>
                <a:gd name="connsiteY10" fmla="*/ 79875 h 79875"/>
                <a:gd name="connsiteX11" fmla="*/ 1959 w 16827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7" h="79875">
                  <a:moveTo>
                    <a:pt x="0" y="6224"/>
                  </a:moveTo>
                  <a:cubicBezTo>
                    <a:pt x="0" y="2766"/>
                    <a:pt x="2651" y="0"/>
                    <a:pt x="5993" y="0"/>
                  </a:cubicBezTo>
                  <a:cubicBezTo>
                    <a:pt x="7492" y="0"/>
                    <a:pt x="8760" y="345"/>
                    <a:pt x="10028" y="1268"/>
                  </a:cubicBezTo>
                  <a:lnTo>
                    <a:pt x="16828" y="6108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3" y="12218"/>
                  </a:cubicBezTo>
                  <a:cubicBezTo>
                    <a:pt x="2651" y="12218"/>
                    <a:pt x="0" y="9567"/>
                    <a:pt x="0" y="6224"/>
                  </a:cubicBezTo>
                  <a:close/>
                  <a:moveTo>
                    <a:pt x="1959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59" y="79875"/>
                  </a:lnTo>
                  <a:lnTo>
                    <a:pt x="1959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05" name="Freeform: Shape 1004">
              <a:extLst>
                <a:ext uri="{FF2B5EF4-FFF2-40B4-BE49-F238E27FC236}">
                  <a16:creationId xmlns:a16="http://schemas.microsoft.com/office/drawing/2014/main" id="{AFC3C97B-6BEE-CD3D-A70A-3C8C80C11D1F}"/>
                </a:ext>
              </a:extLst>
            </p:cNvPr>
            <p:cNvSpPr/>
            <p:nvPr/>
          </p:nvSpPr>
          <p:spPr>
            <a:xfrm>
              <a:off x="4803020" y="6626787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1 h 75841"/>
                <a:gd name="connsiteX9" fmla="*/ 20401 w 33656"/>
                <a:gd name="connsiteY9" fmla="*/ 66966 h 75841"/>
                <a:gd name="connsiteX10" fmla="*/ 33656 w 33656"/>
                <a:gd name="connsiteY10" fmla="*/ 62817 h 75841"/>
                <a:gd name="connsiteX11" fmla="*/ 33656 w 33656"/>
                <a:gd name="connsiteY11" fmla="*/ 71922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06" name="Freeform: Shape 1005">
              <a:extLst>
                <a:ext uri="{FF2B5EF4-FFF2-40B4-BE49-F238E27FC236}">
                  <a16:creationId xmlns:a16="http://schemas.microsoft.com/office/drawing/2014/main" id="{9C4E40EB-9370-CC05-A798-A4CB1992A5F6}"/>
                </a:ext>
              </a:extLst>
            </p:cNvPr>
            <p:cNvSpPr/>
            <p:nvPr/>
          </p:nvSpPr>
          <p:spPr>
            <a:xfrm>
              <a:off x="4848433" y="6615261"/>
              <a:ext cx="50945" cy="86445"/>
            </a:xfrm>
            <a:custGeom>
              <a:avLst/>
              <a:gdLst>
                <a:gd name="connsiteX0" fmla="*/ 9336 w 50945"/>
                <a:gd name="connsiteY0" fmla="*/ 86445 h 86445"/>
                <a:gd name="connsiteX1" fmla="*/ 0 w 50945"/>
                <a:gd name="connsiteY1" fmla="*/ 86445 h 86445"/>
                <a:gd name="connsiteX2" fmla="*/ 0 w 50945"/>
                <a:gd name="connsiteY2" fmla="*/ 0 h 86445"/>
                <a:gd name="connsiteX3" fmla="*/ 9336 w 50945"/>
                <a:gd name="connsiteY3" fmla="*/ 0 h 86445"/>
                <a:gd name="connsiteX4" fmla="*/ 9336 w 50945"/>
                <a:gd name="connsiteY4" fmla="*/ 40226 h 86445"/>
                <a:gd name="connsiteX5" fmla="*/ 29046 w 50945"/>
                <a:gd name="connsiteY5" fmla="*/ 28584 h 86445"/>
                <a:gd name="connsiteX6" fmla="*/ 50945 w 50945"/>
                <a:gd name="connsiteY6" fmla="*/ 53020 h 86445"/>
                <a:gd name="connsiteX7" fmla="*/ 50945 w 50945"/>
                <a:gd name="connsiteY7" fmla="*/ 86445 h 86445"/>
                <a:gd name="connsiteX8" fmla="*/ 41494 w 50945"/>
                <a:gd name="connsiteY8" fmla="*/ 86445 h 86445"/>
                <a:gd name="connsiteX9" fmla="*/ 41494 w 50945"/>
                <a:gd name="connsiteY9" fmla="*/ 54633 h 86445"/>
                <a:gd name="connsiteX10" fmla="*/ 26741 w 50945"/>
                <a:gd name="connsiteY10" fmla="*/ 37690 h 86445"/>
                <a:gd name="connsiteX11" fmla="*/ 9336 w 50945"/>
                <a:gd name="connsiteY11" fmla="*/ 57976 h 86445"/>
                <a:gd name="connsiteX12" fmla="*/ 9336 w 50945"/>
                <a:gd name="connsiteY12" fmla="*/ 86445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86445">
                  <a:moveTo>
                    <a:pt x="9336" y="86445"/>
                  </a:move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226"/>
                  </a:lnTo>
                  <a:cubicBezTo>
                    <a:pt x="13370" y="33195"/>
                    <a:pt x="20286" y="28584"/>
                    <a:pt x="29046" y="28584"/>
                  </a:cubicBezTo>
                  <a:cubicBezTo>
                    <a:pt x="43453" y="28584"/>
                    <a:pt x="50945" y="38958"/>
                    <a:pt x="50945" y="53020"/>
                  </a:cubicBezTo>
                  <a:lnTo>
                    <a:pt x="50945" y="86445"/>
                  </a:lnTo>
                  <a:lnTo>
                    <a:pt x="41494" y="86445"/>
                  </a:lnTo>
                  <a:lnTo>
                    <a:pt x="41494" y="54633"/>
                  </a:lnTo>
                  <a:cubicBezTo>
                    <a:pt x="41494" y="43568"/>
                    <a:pt x="36653" y="37690"/>
                    <a:pt x="26741" y="37690"/>
                  </a:cubicBezTo>
                  <a:cubicBezTo>
                    <a:pt x="16252" y="37690"/>
                    <a:pt x="9336" y="46680"/>
                    <a:pt x="9336" y="57976"/>
                  </a:cubicBezTo>
                  <a:lnTo>
                    <a:pt x="9336" y="86445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07" name="Freeform: Shape 1006">
              <a:extLst>
                <a:ext uri="{FF2B5EF4-FFF2-40B4-BE49-F238E27FC236}">
                  <a16:creationId xmlns:a16="http://schemas.microsoft.com/office/drawing/2014/main" id="{12F308A3-3179-0B7C-2C3D-882B088280FE}"/>
                </a:ext>
              </a:extLst>
            </p:cNvPr>
            <p:cNvSpPr/>
            <p:nvPr/>
          </p:nvSpPr>
          <p:spPr>
            <a:xfrm>
              <a:off x="4912633" y="6643845"/>
              <a:ext cx="59128" cy="58783"/>
            </a:xfrm>
            <a:custGeom>
              <a:avLst/>
              <a:gdLst>
                <a:gd name="connsiteX0" fmla="*/ 0 w 59128"/>
                <a:gd name="connsiteY0" fmla="*/ 29277 h 58783"/>
                <a:gd name="connsiteX1" fmla="*/ 29852 w 59128"/>
                <a:gd name="connsiteY1" fmla="*/ 0 h 58783"/>
                <a:gd name="connsiteX2" fmla="*/ 59129 w 59128"/>
                <a:gd name="connsiteY2" fmla="*/ 29277 h 58783"/>
                <a:gd name="connsiteX3" fmla="*/ 29852 w 59128"/>
                <a:gd name="connsiteY3" fmla="*/ 58783 h 58783"/>
                <a:gd name="connsiteX4" fmla="*/ 0 w 59128"/>
                <a:gd name="connsiteY4" fmla="*/ 29277 h 58783"/>
                <a:gd name="connsiteX5" fmla="*/ 29737 w 59128"/>
                <a:gd name="connsiteY5" fmla="*/ 8875 h 58783"/>
                <a:gd name="connsiteX6" fmla="*/ 9682 w 59128"/>
                <a:gd name="connsiteY6" fmla="*/ 29391 h 58783"/>
                <a:gd name="connsiteX7" fmla="*/ 29737 w 59128"/>
                <a:gd name="connsiteY7" fmla="*/ 50023 h 58783"/>
                <a:gd name="connsiteX8" fmla="*/ 49447 w 59128"/>
                <a:gd name="connsiteY8" fmla="*/ 29391 h 58783"/>
                <a:gd name="connsiteX9" fmla="*/ 29737 w 59128"/>
                <a:gd name="connsiteY9" fmla="*/ 8875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3">
                  <a:moveTo>
                    <a:pt x="0" y="29277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9" y="12333"/>
                    <a:pt x="59129" y="29277"/>
                  </a:cubicBezTo>
                  <a:cubicBezTo>
                    <a:pt x="59129" y="46220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7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20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9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08" name="Freeform: Shape 1007">
              <a:extLst>
                <a:ext uri="{FF2B5EF4-FFF2-40B4-BE49-F238E27FC236}">
                  <a16:creationId xmlns:a16="http://schemas.microsoft.com/office/drawing/2014/main" id="{29092C22-619B-6B06-45BD-3EE294AF1346}"/>
                </a:ext>
              </a:extLst>
            </p:cNvPr>
            <p:cNvSpPr/>
            <p:nvPr/>
          </p:nvSpPr>
          <p:spPr>
            <a:xfrm>
              <a:off x="4984325" y="6644883"/>
              <a:ext cx="50138" cy="57745"/>
            </a:xfrm>
            <a:custGeom>
              <a:avLst/>
              <a:gdLst>
                <a:gd name="connsiteX0" fmla="*/ 40802 w 50138"/>
                <a:gd name="connsiteY0" fmla="*/ 0 h 57745"/>
                <a:gd name="connsiteX1" fmla="*/ 50138 w 50138"/>
                <a:gd name="connsiteY1" fmla="*/ 0 h 57745"/>
                <a:gd name="connsiteX2" fmla="*/ 50138 w 50138"/>
                <a:gd name="connsiteY2" fmla="*/ 31812 h 57745"/>
                <a:gd name="connsiteX3" fmla="*/ 25127 w 50138"/>
                <a:gd name="connsiteY3" fmla="*/ 57746 h 57745"/>
                <a:gd name="connsiteX4" fmla="*/ 0 w 50138"/>
                <a:gd name="connsiteY4" fmla="*/ 31812 h 57745"/>
                <a:gd name="connsiteX5" fmla="*/ 0 w 50138"/>
                <a:gd name="connsiteY5" fmla="*/ 0 h 57745"/>
                <a:gd name="connsiteX6" fmla="*/ 9336 w 50138"/>
                <a:gd name="connsiteY6" fmla="*/ 0 h 57745"/>
                <a:gd name="connsiteX7" fmla="*/ 9336 w 50138"/>
                <a:gd name="connsiteY7" fmla="*/ 32734 h 57745"/>
                <a:gd name="connsiteX8" fmla="*/ 25127 w 50138"/>
                <a:gd name="connsiteY8" fmla="*/ 48986 h 57745"/>
                <a:gd name="connsiteX9" fmla="*/ 40802 w 50138"/>
                <a:gd name="connsiteY9" fmla="*/ 32734 h 57745"/>
                <a:gd name="connsiteX10" fmla="*/ 40802 w 50138"/>
                <a:gd name="connsiteY10" fmla="*/ 0 h 57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0138" h="57745">
                  <a:moveTo>
                    <a:pt x="40802" y="0"/>
                  </a:moveTo>
                  <a:lnTo>
                    <a:pt x="50138" y="0"/>
                  </a:lnTo>
                  <a:lnTo>
                    <a:pt x="50138" y="31812"/>
                  </a:lnTo>
                  <a:cubicBezTo>
                    <a:pt x="50138" y="47948"/>
                    <a:pt x="40341" y="57746"/>
                    <a:pt x="25127" y="57746"/>
                  </a:cubicBezTo>
                  <a:cubicBezTo>
                    <a:pt x="9912" y="57746"/>
                    <a:pt x="0" y="47948"/>
                    <a:pt x="0" y="31812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32734"/>
                  </a:lnTo>
                  <a:cubicBezTo>
                    <a:pt x="9336" y="43568"/>
                    <a:pt x="15791" y="48986"/>
                    <a:pt x="25127" y="48986"/>
                  </a:cubicBezTo>
                  <a:cubicBezTo>
                    <a:pt x="34463" y="48986"/>
                    <a:pt x="40802" y="43568"/>
                    <a:pt x="40802" y="32734"/>
                  </a:cubicBezTo>
                  <a:lnTo>
                    <a:pt x="40802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09" name="Freeform: Shape 1008">
              <a:extLst>
                <a:ext uri="{FF2B5EF4-FFF2-40B4-BE49-F238E27FC236}">
                  <a16:creationId xmlns:a16="http://schemas.microsoft.com/office/drawing/2014/main" id="{73C2BA27-CB3C-AC1D-3971-4BE032279A7E}"/>
                </a:ext>
              </a:extLst>
            </p:cNvPr>
            <p:cNvSpPr/>
            <p:nvPr/>
          </p:nvSpPr>
          <p:spPr>
            <a:xfrm>
              <a:off x="5051061" y="6626787"/>
              <a:ext cx="33655" cy="75841"/>
            </a:xfrm>
            <a:custGeom>
              <a:avLst/>
              <a:gdLst>
                <a:gd name="connsiteX0" fmla="*/ 19479 w 33655"/>
                <a:gd name="connsiteY0" fmla="*/ 75842 h 75841"/>
                <a:gd name="connsiteX1" fmla="*/ 0 w 33655"/>
                <a:gd name="connsiteY1" fmla="*/ 55210 h 75841"/>
                <a:gd name="connsiteX2" fmla="*/ 0 w 33655"/>
                <a:gd name="connsiteY2" fmla="*/ 0 h 75841"/>
                <a:gd name="connsiteX3" fmla="*/ 9336 w 33655"/>
                <a:gd name="connsiteY3" fmla="*/ 0 h 75841"/>
                <a:gd name="connsiteX4" fmla="*/ 9336 w 33655"/>
                <a:gd name="connsiteY4" fmla="*/ 18096 h 75841"/>
                <a:gd name="connsiteX5" fmla="*/ 32849 w 33655"/>
                <a:gd name="connsiteY5" fmla="*/ 18096 h 75841"/>
                <a:gd name="connsiteX6" fmla="*/ 32849 w 33655"/>
                <a:gd name="connsiteY6" fmla="*/ 26741 h 75841"/>
                <a:gd name="connsiteX7" fmla="*/ 9336 w 33655"/>
                <a:gd name="connsiteY7" fmla="*/ 26741 h 75841"/>
                <a:gd name="connsiteX8" fmla="*/ 9336 w 33655"/>
                <a:gd name="connsiteY8" fmla="*/ 55901 h 75841"/>
                <a:gd name="connsiteX9" fmla="*/ 20401 w 33655"/>
                <a:gd name="connsiteY9" fmla="*/ 66966 h 75841"/>
                <a:gd name="connsiteX10" fmla="*/ 33656 w 33655"/>
                <a:gd name="connsiteY10" fmla="*/ 62817 h 75841"/>
                <a:gd name="connsiteX11" fmla="*/ 33656 w 33655"/>
                <a:gd name="connsiteY11" fmla="*/ 71922 h 75841"/>
                <a:gd name="connsiteX12" fmla="*/ 19479 w 33655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5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4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10" name="Freeform: Shape 1009">
              <a:extLst>
                <a:ext uri="{FF2B5EF4-FFF2-40B4-BE49-F238E27FC236}">
                  <a16:creationId xmlns:a16="http://schemas.microsoft.com/office/drawing/2014/main" id="{B76904E5-0949-8E03-D6F7-061D8332A3CE}"/>
                </a:ext>
              </a:extLst>
            </p:cNvPr>
            <p:cNvSpPr/>
            <p:nvPr/>
          </p:nvSpPr>
          <p:spPr>
            <a:xfrm>
              <a:off x="5114223" y="6644883"/>
              <a:ext cx="57515" cy="85638"/>
            </a:xfrm>
            <a:custGeom>
              <a:avLst/>
              <a:gdLst>
                <a:gd name="connsiteX0" fmla="*/ 16252 w 57515"/>
                <a:gd name="connsiteY0" fmla="*/ 85638 h 85638"/>
                <a:gd name="connsiteX1" fmla="*/ 6340 w 57515"/>
                <a:gd name="connsiteY1" fmla="*/ 85638 h 85638"/>
                <a:gd name="connsiteX2" fmla="*/ 24551 w 57515"/>
                <a:gd name="connsiteY2" fmla="*/ 47718 h 85638"/>
                <a:gd name="connsiteX3" fmla="*/ 0 w 57515"/>
                <a:gd name="connsiteY3" fmla="*/ 0 h 85638"/>
                <a:gd name="connsiteX4" fmla="*/ 11065 w 57515"/>
                <a:gd name="connsiteY4" fmla="*/ 0 h 85638"/>
                <a:gd name="connsiteX5" fmla="*/ 29622 w 57515"/>
                <a:gd name="connsiteY5" fmla="*/ 37114 h 85638"/>
                <a:gd name="connsiteX6" fmla="*/ 47603 w 57515"/>
                <a:gd name="connsiteY6" fmla="*/ 0 h 85638"/>
                <a:gd name="connsiteX7" fmla="*/ 57515 w 57515"/>
                <a:gd name="connsiteY7" fmla="*/ 0 h 85638"/>
                <a:gd name="connsiteX8" fmla="*/ 16252 w 57515"/>
                <a:gd name="connsiteY8" fmla="*/ 85638 h 8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515" h="85638">
                  <a:moveTo>
                    <a:pt x="16252" y="85638"/>
                  </a:moveTo>
                  <a:lnTo>
                    <a:pt x="6340" y="85638"/>
                  </a:lnTo>
                  <a:lnTo>
                    <a:pt x="24551" y="47718"/>
                  </a:lnTo>
                  <a:lnTo>
                    <a:pt x="0" y="0"/>
                  </a:lnTo>
                  <a:lnTo>
                    <a:pt x="11065" y="0"/>
                  </a:lnTo>
                  <a:lnTo>
                    <a:pt x="29622" y="37114"/>
                  </a:lnTo>
                  <a:lnTo>
                    <a:pt x="47603" y="0"/>
                  </a:lnTo>
                  <a:lnTo>
                    <a:pt x="57515" y="0"/>
                  </a:lnTo>
                  <a:lnTo>
                    <a:pt x="16252" y="85638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11" name="Freeform: Shape 1010">
              <a:extLst>
                <a:ext uri="{FF2B5EF4-FFF2-40B4-BE49-F238E27FC236}">
                  <a16:creationId xmlns:a16="http://schemas.microsoft.com/office/drawing/2014/main" id="{5058D829-E0A0-DDD8-C73C-2435F049523B}"/>
                </a:ext>
              </a:extLst>
            </p:cNvPr>
            <p:cNvSpPr/>
            <p:nvPr/>
          </p:nvSpPr>
          <p:spPr>
            <a:xfrm>
              <a:off x="5175888" y="6643845"/>
              <a:ext cx="59128" cy="58783"/>
            </a:xfrm>
            <a:custGeom>
              <a:avLst/>
              <a:gdLst>
                <a:gd name="connsiteX0" fmla="*/ 0 w 59128"/>
                <a:gd name="connsiteY0" fmla="*/ 29277 h 58783"/>
                <a:gd name="connsiteX1" fmla="*/ 29852 w 59128"/>
                <a:gd name="connsiteY1" fmla="*/ 0 h 58783"/>
                <a:gd name="connsiteX2" fmla="*/ 59129 w 59128"/>
                <a:gd name="connsiteY2" fmla="*/ 29277 h 58783"/>
                <a:gd name="connsiteX3" fmla="*/ 29852 w 59128"/>
                <a:gd name="connsiteY3" fmla="*/ 58783 h 58783"/>
                <a:gd name="connsiteX4" fmla="*/ 0 w 59128"/>
                <a:gd name="connsiteY4" fmla="*/ 29277 h 58783"/>
                <a:gd name="connsiteX5" fmla="*/ 29737 w 59128"/>
                <a:gd name="connsiteY5" fmla="*/ 8875 h 58783"/>
                <a:gd name="connsiteX6" fmla="*/ 9682 w 59128"/>
                <a:gd name="connsiteY6" fmla="*/ 29391 h 58783"/>
                <a:gd name="connsiteX7" fmla="*/ 29737 w 59128"/>
                <a:gd name="connsiteY7" fmla="*/ 50023 h 58783"/>
                <a:gd name="connsiteX8" fmla="*/ 49447 w 59128"/>
                <a:gd name="connsiteY8" fmla="*/ 29391 h 58783"/>
                <a:gd name="connsiteX9" fmla="*/ 29737 w 59128"/>
                <a:gd name="connsiteY9" fmla="*/ 8875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3">
                  <a:moveTo>
                    <a:pt x="0" y="29277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9" y="12333"/>
                    <a:pt x="59129" y="29277"/>
                  </a:cubicBezTo>
                  <a:cubicBezTo>
                    <a:pt x="59129" y="46220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7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20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9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12" name="Freeform: Shape 1011">
              <a:extLst>
                <a:ext uri="{FF2B5EF4-FFF2-40B4-BE49-F238E27FC236}">
                  <a16:creationId xmlns:a16="http://schemas.microsoft.com/office/drawing/2014/main" id="{9C7C5E0C-50E2-41A5-D815-97224C10D2DD}"/>
                </a:ext>
              </a:extLst>
            </p:cNvPr>
            <p:cNvSpPr/>
            <p:nvPr/>
          </p:nvSpPr>
          <p:spPr>
            <a:xfrm>
              <a:off x="5247580" y="6644883"/>
              <a:ext cx="50138" cy="57745"/>
            </a:xfrm>
            <a:custGeom>
              <a:avLst/>
              <a:gdLst>
                <a:gd name="connsiteX0" fmla="*/ 40802 w 50138"/>
                <a:gd name="connsiteY0" fmla="*/ 0 h 57745"/>
                <a:gd name="connsiteX1" fmla="*/ 50138 w 50138"/>
                <a:gd name="connsiteY1" fmla="*/ 0 h 57745"/>
                <a:gd name="connsiteX2" fmla="*/ 50138 w 50138"/>
                <a:gd name="connsiteY2" fmla="*/ 31812 h 57745"/>
                <a:gd name="connsiteX3" fmla="*/ 25127 w 50138"/>
                <a:gd name="connsiteY3" fmla="*/ 57746 h 57745"/>
                <a:gd name="connsiteX4" fmla="*/ 0 w 50138"/>
                <a:gd name="connsiteY4" fmla="*/ 31812 h 57745"/>
                <a:gd name="connsiteX5" fmla="*/ 0 w 50138"/>
                <a:gd name="connsiteY5" fmla="*/ 0 h 57745"/>
                <a:gd name="connsiteX6" fmla="*/ 9336 w 50138"/>
                <a:gd name="connsiteY6" fmla="*/ 0 h 57745"/>
                <a:gd name="connsiteX7" fmla="*/ 9336 w 50138"/>
                <a:gd name="connsiteY7" fmla="*/ 32734 h 57745"/>
                <a:gd name="connsiteX8" fmla="*/ 25127 w 50138"/>
                <a:gd name="connsiteY8" fmla="*/ 48986 h 57745"/>
                <a:gd name="connsiteX9" fmla="*/ 40802 w 50138"/>
                <a:gd name="connsiteY9" fmla="*/ 32734 h 57745"/>
                <a:gd name="connsiteX10" fmla="*/ 40802 w 50138"/>
                <a:gd name="connsiteY10" fmla="*/ 0 h 57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0138" h="57745">
                  <a:moveTo>
                    <a:pt x="40802" y="0"/>
                  </a:moveTo>
                  <a:lnTo>
                    <a:pt x="50138" y="0"/>
                  </a:lnTo>
                  <a:lnTo>
                    <a:pt x="50138" y="31812"/>
                  </a:lnTo>
                  <a:cubicBezTo>
                    <a:pt x="50138" y="47948"/>
                    <a:pt x="40341" y="57746"/>
                    <a:pt x="25127" y="57746"/>
                  </a:cubicBezTo>
                  <a:cubicBezTo>
                    <a:pt x="9913" y="57746"/>
                    <a:pt x="0" y="47948"/>
                    <a:pt x="0" y="31812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32734"/>
                  </a:lnTo>
                  <a:cubicBezTo>
                    <a:pt x="9336" y="43568"/>
                    <a:pt x="15791" y="48986"/>
                    <a:pt x="25127" y="48986"/>
                  </a:cubicBezTo>
                  <a:cubicBezTo>
                    <a:pt x="34463" y="48986"/>
                    <a:pt x="40802" y="43568"/>
                    <a:pt x="40802" y="32734"/>
                  </a:cubicBezTo>
                  <a:lnTo>
                    <a:pt x="40802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13" name="Freeform: Shape 1012">
              <a:extLst>
                <a:ext uri="{FF2B5EF4-FFF2-40B4-BE49-F238E27FC236}">
                  <a16:creationId xmlns:a16="http://schemas.microsoft.com/office/drawing/2014/main" id="{D738EF52-0F27-1D70-36F0-DB7232758A6D}"/>
                </a:ext>
              </a:extLst>
            </p:cNvPr>
            <p:cNvSpPr/>
            <p:nvPr/>
          </p:nvSpPr>
          <p:spPr>
            <a:xfrm>
              <a:off x="5315238" y="6643845"/>
              <a:ext cx="30083" cy="57860"/>
            </a:xfrm>
            <a:custGeom>
              <a:avLst/>
              <a:gdLst>
                <a:gd name="connsiteX0" fmla="*/ 9336 w 30083"/>
                <a:gd name="connsiteY0" fmla="*/ 57861 h 57860"/>
                <a:gd name="connsiteX1" fmla="*/ 0 w 30083"/>
                <a:gd name="connsiteY1" fmla="*/ 57861 h 57860"/>
                <a:gd name="connsiteX2" fmla="*/ 0 w 30083"/>
                <a:gd name="connsiteY2" fmla="*/ 1038 h 57860"/>
                <a:gd name="connsiteX3" fmla="*/ 9336 w 30083"/>
                <a:gd name="connsiteY3" fmla="*/ 1038 h 57860"/>
                <a:gd name="connsiteX4" fmla="*/ 9336 w 30083"/>
                <a:gd name="connsiteY4" fmla="*/ 13716 h 57860"/>
                <a:gd name="connsiteX5" fmla="*/ 30083 w 30083"/>
                <a:gd name="connsiteY5" fmla="*/ 0 h 57860"/>
                <a:gd name="connsiteX6" fmla="*/ 30083 w 30083"/>
                <a:gd name="connsiteY6" fmla="*/ 10604 h 57860"/>
                <a:gd name="connsiteX7" fmla="*/ 9336 w 30083"/>
                <a:gd name="connsiteY7" fmla="*/ 30660 h 57860"/>
                <a:gd name="connsiteX8" fmla="*/ 9336 w 30083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3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8" y="9106"/>
                    <a:pt x="9336" y="16713"/>
                    <a:pt x="9336" y="30660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14" name="Freeform: Shape 1013">
              <a:extLst>
                <a:ext uri="{FF2B5EF4-FFF2-40B4-BE49-F238E27FC236}">
                  <a16:creationId xmlns:a16="http://schemas.microsoft.com/office/drawing/2014/main" id="{764BE391-BBBC-60B3-BAFA-EC2D72F483CE}"/>
                </a:ext>
              </a:extLst>
            </p:cNvPr>
            <p:cNvSpPr/>
            <p:nvPr/>
          </p:nvSpPr>
          <p:spPr>
            <a:xfrm>
              <a:off x="5381974" y="6615261"/>
              <a:ext cx="49792" cy="86445"/>
            </a:xfrm>
            <a:custGeom>
              <a:avLst/>
              <a:gdLst>
                <a:gd name="connsiteX0" fmla="*/ 18211 w 49792"/>
                <a:gd name="connsiteY0" fmla="*/ 58898 h 86445"/>
                <a:gd name="connsiteX1" fmla="*/ 9336 w 49792"/>
                <a:gd name="connsiteY1" fmla="*/ 68004 h 86445"/>
                <a:gd name="connsiteX2" fmla="*/ 9336 w 49792"/>
                <a:gd name="connsiteY2" fmla="*/ 86445 h 86445"/>
                <a:gd name="connsiteX3" fmla="*/ 0 w 49792"/>
                <a:gd name="connsiteY3" fmla="*/ 86445 h 86445"/>
                <a:gd name="connsiteX4" fmla="*/ 0 w 49792"/>
                <a:gd name="connsiteY4" fmla="*/ 0 h 86445"/>
                <a:gd name="connsiteX5" fmla="*/ 9336 w 49792"/>
                <a:gd name="connsiteY5" fmla="*/ 0 h 86445"/>
                <a:gd name="connsiteX6" fmla="*/ 9336 w 49792"/>
                <a:gd name="connsiteY6" fmla="*/ 56132 h 86445"/>
                <a:gd name="connsiteX7" fmla="*/ 35385 w 49792"/>
                <a:gd name="connsiteY7" fmla="*/ 29622 h 86445"/>
                <a:gd name="connsiteX8" fmla="*/ 46565 w 49792"/>
                <a:gd name="connsiteY8" fmla="*/ 29622 h 86445"/>
                <a:gd name="connsiteX9" fmla="*/ 24666 w 49792"/>
                <a:gd name="connsiteY9" fmla="*/ 51983 h 86445"/>
                <a:gd name="connsiteX10" fmla="*/ 49793 w 49792"/>
                <a:gd name="connsiteY10" fmla="*/ 86445 h 86445"/>
                <a:gd name="connsiteX11" fmla="*/ 38267 w 49792"/>
                <a:gd name="connsiteY11" fmla="*/ 86445 h 86445"/>
                <a:gd name="connsiteX12" fmla="*/ 18211 w 49792"/>
                <a:gd name="connsiteY12" fmla="*/ 58898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9792" h="86445">
                  <a:moveTo>
                    <a:pt x="18211" y="58898"/>
                  </a:moveTo>
                  <a:lnTo>
                    <a:pt x="9336" y="68004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56132"/>
                  </a:lnTo>
                  <a:lnTo>
                    <a:pt x="35385" y="29622"/>
                  </a:lnTo>
                  <a:lnTo>
                    <a:pt x="46565" y="29622"/>
                  </a:lnTo>
                  <a:lnTo>
                    <a:pt x="24666" y="51983"/>
                  </a:lnTo>
                  <a:lnTo>
                    <a:pt x="49793" y="86445"/>
                  </a:lnTo>
                  <a:lnTo>
                    <a:pt x="38267" y="86445"/>
                  </a:lnTo>
                  <a:lnTo>
                    <a:pt x="18211" y="58898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15" name="Freeform: Shape 1014">
              <a:extLst>
                <a:ext uri="{FF2B5EF4-FFF2-40B4-BE49-F238E27FC236}">
                  <a16:creationId xmlns:a16="http://schemas.microsoft.com/office/drawing/2014/main" id="{1FFFA426-F8EF-62D0-4612-4BC761C774D8}"/>
                </a:ext>
              </a:extLst>
            </p:cNvPr>
            <p:cNvSpPr/>
            <p:nvPr/>
          </p:nvSpPr>
          <p:spPr>
            <a:xfrm>
              <a:off x="5442024" y="6643845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8 h 57860"/>
                <a:gd name="connsiteX3" fmla="*/ 9336 w 50945"/>
                <a:gd name="connsiteY3" fmla="*/ 1038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1 w 50945"/>
                <a:gd name="connsiteY10" fmla="*/ 9106 h 57860"/>
                <a:gd name="connsiteX11" fmla="*/ 9336 w 50945"/>
                <a:gd name="connsiteY11" fmla="*/ 29391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1" y="9106"/>
                  </a:cubicBezTo>
                  <a:cubicBezTo>
                    <a:pt x="16252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16" name="Freeform: Shape 1015">
              <a:extLst>
                <a:ext uri="{FF2B5EF4-FFF2-40B4-BE49-F238E27FC236}">
                  <a16:creationId xmlns:a16="http://schemas.microsoft.com/office/drawing/2014/main" id="{8997226B-FCFC-ECC8-A521-22B071428A4F}"/>
                </a:ext>
              </a:extLst>
            </p:cNvPr>
            <p:cNvSpPr/>
            <p:nvPr/>
          </p:nvSpPr>
          <p:spPr>
            <a:xfrm>
              <a:off x="5506109" y="6643845"/>
              <a:ext cx="59128" cy="58783"/>
            </a:xfrm>
            <a:custGeom>
              <a:avLst/>
              <a:gdLst>
                <a:gd name="connsiteX0" fmla="*/ 0 w 59128"/>
                <a:gd name="connsiteY0" fmla="*/ 29277 h 58783"/>
                <a:gd name="connsiteX1" fmla="*/ 29852 w 59128"/>
                <a:gd name="connsiteY1" fmla="*/ 0 h 58783"/>
                <a:gd name="connsiteX2" fmla="*/ 59129 w 59128"/>
                <a:gd name="connsiteY2" fmla="*/ 29277 h 58783"/>
                <a:gd name="connsiteX3" fmla="*/ 29852 w 59128"/>
                <a:gd name="connsiteY3" fmla="*/ 58783 h 58783"/>
                <a:gd name="connsiteX4" fmla="*/ 0 w 59128"/>
                <a:gd name="connsiteY4" fmla="*/ 29277 h 58783"/>
                <a:gd name="connsiteX5" fmla="*/ 29737 w 59128"/>
                <a:gd name="connsiteY5" fmla="*/ 8875 h 58783"/>
                <a:gd name="connsiteX6" fmla="*/ 9682 w 59128"/>
                <a:gd name="connsiteY6" fmla="*/ 29391 h 58783"/>
                <a:gd name="connsiteX7" fmla="*/ 29737 w 59128"/>
                <a:gd name="connsiteY7" fmla="*/ 50023 h 58783"/>
                <a:gd name="connsiteX8" fmla="*/ 49447 w 59128"/>
                <a:gd name="connsiteY8" fmla="*/ 29391 h 58783"/>
                <a:gd name="connsiteX9" fmla="*/ 29737 w 59128"/>
                <a:gd name="connsiteY9" fmla="*/ 8875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3">
                  <a:moveTo>
                    <a:pt x="0" y="29277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9" y="12333"/>
                    <a:pt x="59129" y="29277"/>
                  </a:cubicBezTo>
                  <a:cubicBezTo>
                    <a:pt x="59129" y="46220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7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20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9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17" name="Freeform: Shape 1016">
              <a:extLst>
                <a:ext uri="{FF2B5EF4-FFF2-40B4-BE49-F238E27FC236}">
                  <a16:creationId xmlns:a16="http://schemas.microsoft.com/office/drawing/2014/main" id="{35849366-20F6-A80D-E1D5-7A0D86EBBA9D}"/>
                </a:ext>
              </a:extLst>
            </p:cNvPr>
            <p:cNvSpPr/>
            <p:nvPr/>
          </p:nvSpPr>
          <p:spPr>
            <a:xfrm>
              <a:off x="5569618" y="6642924"/>
              <a:ext cx="91286" cy="60741"/>
            </a:xfrm>
            <a:custGeom>
              <a:avLst/>
              <a:gdLst>
                <a:gd name="connsiteX0" fmla="*/ 66390 w 91286"/>
                <a:gd name="connsiteY0" fmla="*/ 60742 h 60741"/>
                <a:gd name="connsiteX1" fmla="*/ 46220 w 91286"/>
                <a:gd name="connsiteY1" fmla="*/ 18557 h 60741"/>
                <a:gd name="connsiteX2" fmla="*/ 25588 w 91286"/>
                <a:gd name="connsiteY2" fmla="*/ 60742 h 60741"/>
                <a:gd name="connsiteX3" fmla="*/ 0 w 91286"/>
                <a:gd name="connsiteY3" fmla="*/ 1959 h 60741"/>
                <a:gd name="connsiteX4" fmla="*/ 10719 w 91286"/>
                <a:gd name="connsiteY4" fmla="*/ 1959 h 60741"/>
                <a:gd name="connsiteX5" fmla="*/ 26625 w 91286"/>
                <a:gd name="connsiteY5" fmla="*/ 40226 h 60741"/>
                <a:gd name="connsiteX6" fmla="*/ 46104 w 91286"/>
                <a:gd name="connsiteY6" fmla="*/ 0 h 60741"/>
                <a:gd name="connsiteX7" fmla="*/ 65468 w 91286"/>
                <a:gd name="connsiteY7" fmla="*/ 40110 h 60741"/>
                <a:gd name="connsiteX8" fmla="*/ 81374 w 91286"/>
                <a:gd name="connsiteY8" fmla="*/ 1959 h 60741"/>
                <a:gd name="connsiteX9" fmla="*/ 91286 w 91286"/>
                <a:gd name="connsiteY9" fmla="*/ 1959 h 60741"/>
                <a:gd name="connsiteX10" fmla="*/ 66390 w 91286"/>
                <a:gd name="connsiteY10" fmla="*/ 60742 h 60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1286" h="60741">
                  <a:moveTo>
                    <a:pt x="66390" y="60742"/>
                  </a:moveTo>
                  <a:lnTo>
                    <a:pt x="46220" y="18557"/>
                  </a:lnTo>
                  <a:lnTo>
                    <a:pt x="25588" y="60742"/>
                  </a:lnTo>
                  <a:lnTo>
                    <a:pt x="0" y="1959"/>
                  </a:lnTo>
                  <a:lnTo>
                    <a:pt x="10719" y="1959"/>
                  </a:lnTo>
                  <a:lnTo>
                    <a:pt x="26625" y="40226"/>
                  </a:lnTo>
                  <a:lnTo>
                    <a:pt x="46104" y="0"/>
                  </a:lnTo>
                  <a:lnTo>
                    <a:pt x="65468" y="40110"/>
                  </a:lnTo>
                  <a:lnTo>
                    <a:pt x="81374" y="1959"/>
                  </a:lnTo>
                  <a:lnTo>
                    <a:pt x="91286" y="1959"/>
                  </a:lnTo>
                  <a:lnTo>
                    <a:pt x="66390" y="6074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18" name="Freeform: Shape 1017">
              <a:extLst>
                <a:ext uri="{FF2B5EF4-FFF2-40B4-BE49-F238E27FC236}">
                  <a16:creationId xmlns:a16="http://schemas.microsoft.com/office/drawing/2014/main" id="{7331358A-0321-7ED7-0CA2-AFDC9C9E59DB}"/>
                </a:ext>
              </a:extLst>
            </p:cNvPr>
            <p:cNvSpPr/>
            <p:nvPr/>
          </p:nvSpPr>
          <p:spPr>
            <a:xfrm>
              <a:off x="5671508" y="6615261"/>
              <a:ext cx="9336" cy="86445"/>
            </a:xfrm>
            <a:custGeom>
              <a:avLst/>
              <a:gdLst>
                <a:gd name="connsiteX0" fmla="*/ 0 w 9336"/>
                <a:gd name="connsiteY0" fmla="*/ 0 h 86445"/>
                <a:gd name="connsiteX1" fmla="*/ 9336 w 9336"/>
                <a:gd name="connsiteY1" fmla="*/ 0 h 86445"/>
                <a:gd name="connsiteX2" fmla="*/ 9336 w 9336"/>
                <a:gd name="connsiteY2" fmla="*/ 86445 h 86445"/>
                <a:gd name="connsiteX3" fmla="*/ 0 w 9336"/>
                <a:gd name="connsiteY3" fmla="*/ 86445 h 86445"/>
                <a:gd name="connsiteX4" fmla="*/ 0 w 9336"/>
                <a:gd name="connsiteY4" fmla="*/ 0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" h="86445">
                  <a:moveTo>
                    <a:pt x="0" y="0"/>
                  </a:moveTo>
                  <a:lnTo>
                    <a:pt x="9336" y="0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19" name="Freeform: Shape 1018">
              <a:extLst>
                <a:ext uri="{FF2B5EF4-FFF2-40B4-BE49-F238E27FC236}">
                  <a16:creationId xmlns:a16="http://schemas.microsoft.com/office/drawing/2014/main" id="{664905B9-9169-B12D-F7F1-4E4DAFD9814A}"/>
                </a:ext>
              </a:extLst>
            </p:cNvPr>
            <p:cNvSpPr/>
            <p:nvPr/>
          </p:nvSpPr>
          <p:spPr>
            <a:xfrm>
              <a:off x="5695597" y="6643845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3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799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29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3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1" y="50139"/>
                    <a:pt x="44952" y="48064"/>
                    <a:pt x="50945" y="43799"/>
                  </a:cubicBezTo>
                  <a:lnTo>
                    <a:pt x="50945" y="52790"/>
                  </a:lnTo>
                  <a:cubicBezTo>
                    <a:pt x="44837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20" name="Freeform: Shape 1019">
              <a:extLst>
                <a:ext uri="{FF2B5EF4-FFF2-40B4-BE49-F238E27FC236}">
                  <a16:creationId xmlns:a16="http://schemas.microsoft.com/office/drawing/2014/main" id="{90046D92-A8A8-A233-A2C6-05174ACAA28E}"/>
                </a:ext>
              </a:extLst>
            </p:cNvPr>
            <p:cNvSpPr/>
            <p:nvPr/>
          </p:nvSpPr>
          <p:spPr>
            <a:xfrm>
              <a:off x="5761296" y="6615261"/>
              <a:ext cx="58782" cy="87367"/>
            </a:xfrm>
            <a:custGeom>
              <a:avLst/>
              <a:gdLst>
                <a:gd name="connsiteX0" fmla="*/ 49331 w 58782"/>
                <a:gd name="connsiteY0" fmla="*/ 75726 h 87367"/>
                <a:gd name="connsiteX1" fmla="*/ 28584 w 58782"/>
                <a:gd name="connsiteY1" fmla="*/ 87368 h 87367"/>
                <a:gd name="connsiteX2" fmla="*/ 0 w 58782"/>
                <a:gd name="connsiteY2" fmla="*/ 58322 h 87367"/>
                <a:gd name="connsiteX3" fmla="*/ 28584 w 58782"/>
                <a:gd name="connsiteY3" fmla="*/ 28584 h 87367"/>
                <a:gd name="connsiteX4" fmla="*/ 49331 w 58782"/>
                <a:gd name="connsiteY4" fmla="*/ 40457 h 87367"/>
                <a:gd name="connsiteX5" fmla="*/ 49331 w 58782"/>
                <a:gd name="connsiteY5" fmla="*/ 0 h 87367"/>
                <a:gd name="connsiteX6" fmla="*/ 58783 w 58782"/>
                <a:gd name="connsiteY6" fmla="*/ 0 h 87367"/>
                <a:gd name="connsiteX7" fmla="*/ 58783 w 58782"/>
                <a:gd name="connsiteY7" fmla="*/ 86445 h 87367"/>
                <a:gd name="connsiteX8" fmla="*/ 49331 w 58782"/>
                <a:gd name="connsiteY8" fmla="*/ 86445 h 87367"/>
                <a:gd name="connsiteX9" fmla="*/ 49331 w 58782"/>
                <a:gd name="connsiteY9" fmla="*/ 75726 h 87367"/>
                <a:gd name="connsiteX10" fmla="*/ 9682 w 58782"/>
                <a:gd name="connsiteY10" fmla="*/ 58206 h 87367"/>
                <a:gd name="connsiteX11" fmla="*/ 29391 w 58782"/>
                <a:gd name="connsiteY11" fmla="*/ 78608 h 87367"/>
                <a:gd name="connsiteX12" fmla="*/ 49331 w 58782"/>
                <a:gd name="connsiteY12" fmla="*/ 58206 h 87367"/>
                <a:gd name="connsiteX13" fmla="*/ 29391 w 58782"/>
                <a:gd name="connsiteY13" fmla="*/ 37460 h 87367"/>
                <a:gd name="connsiteX14" fmla="*/ 9682 w 58782"/>
                <a:gd name="connsiteY14" fmla="*/ 58206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49331" y="75726"/>
                  </a:moveTo>
                  <a:cubicBezTo>
                    <a:pt x="45067" y="82872"/>
                    <a:pt x="37690" y="87368"/>
                    <a:pt x="28584" y="87368"/>
                  </a:cubicBezTo>
                  <a:cubicBezTo>
                    <a:pt x="11872" y="87368"/>
                    <a:pt x="0" y="75150"/>
                    <a:pt x="0" y="58322"/>
                  </a:cubicBezTo>
                  <a:cubicBezTo>
                    <a:pt x="0" y="41494"/>
                    <a:pt x="11872" y="28584"/>
                    <a:pt x="28584" y="28584"/>
                  </a:cubicBezTo>
                  <a:cubicBezTo>
                    <a:pt x="37690" y="28584"/>
                    <a:pt x="45067" y="33080"/>
                    <a:pt x="49331" y="40457"/>
                  </a:cubicBezTo>
                  <a:lnTo>
                    <a:pt x="49331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1" y="86445"/>
                  </a:lnTo>
                  <a:lnTo>
                    <a:pt x="49331" y="75726"/>
                  </a:lnTo>
                  <a:close/>
                  <a:moveTo>
                    <a:pt x="9682" y="58206"/>
                  </a:moveTo>
                  <a:cubicBezTo>
                    <a:pt x="9682" y="69963"/>
                    <a:pt x="17981" y="78608"/>
                    <a:pt x="29391" y="78608"/>
                  </a:cubicBezTo>
                  <a:cubicBezTo>
                    <a:pt x="40802" y="78608"/>
                    <a:pt x="49331" y="69963"/>
                    <a:pt x="49331" y="58206"/>
                  </a:cubicBezTo>
                  <a:cubicBezTo>
                    <a:pt x="49331" y="46450"/>
                    <a:pt x="41033" y="37460"/>
                    <a:pt x="29391" y="37460"/>
                  </a:cubicBezTo>
                  <a:cubicBezTo>
                    <a:pt x="17750" y="37460"/>
                    <a:pt x="9682" y="46220"/>
                    <a:pt x="9682" y="5820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21" name="Freeform: Shape 1020">
              <a:extLst>
                <a:ext uri="{FF2B5EF4-FFF2-40B4-BE49-F238E27FC236}">
                  <a16:creationId xmlns:a16="http://schemas.microsoft.com/office/drawing/2014/main" id="{ED97F5E7-972D-7F0E-A387-7CBEE3B029EE}"/>
                </a:ext>
              </a:extLst>
            </p:cNvPr>
            <p:cNvSpPr/>
            <p:nvPr/>
          </p:nvSpPr>
          <p:spPr>
            <a:xfrm>
              <a:off x="5834832" y="6643845"/>
              <a:ext cx="58782" cy="87598"/>
            </a:xfrm>
            <a:custGeom>
              <a:avLst/>
              <a:gdLst>
                <a:gd name="connsiteX0" fmla="*/ 28815 w 58782"/>
                <a:gd name="connsiteY0" fmla="*/ 87598 h 87598"/>
                <a:gd name="connsiteX1" fmla="*/ 5993 w 58782"/>
                <a:gd name="connsiteY1" fmla="*/ 80337 h 87598"/>
                <a:gd name="connsiteX2" fmla="*/ 5993 w 58782"/>
                <a:gd name="connsiteY2" fmla="*/ 69963 h 87598"/>
                <a:gd name="connsiteX3" fmla="*/ 28815 w 58782"/>
                <a:gd name="connsiteY3" fmla="*/ 78723 h 87598"/>
                <a:gd name="connsiteX4" fmla="*/ 49331 w 58782"/>
                <a:gd name="connsiteY4" fmla="*/ 59013 h 87598"/>
                <a:gd name="connsiteX5" fmla="*/ 49331 w 58782"/>
                <a:gd name="connsiteY5" fmla="*/ 47257 h 87598"/>
                <a:gd name="connsiteX6" fmla="*/ 28584 w 58782"/>
                <a:gd name="connsiteY6" fmla="*/ 58783 h 87598"/>
                <a:gd name="connsiteX7" fmla="*/ 0 w 58782"/>
                <a:gd name="connsiteY7" fmla="*/ 29737 h 87598"/>
                <a:gd name="connsiteX8" fmla="*/ 28584 w 58782"/>
                <a:gd name="connsiteY8" fmla="*/ 0 h 87598"/>
                <a:gd name="connsiteX9" fmla="*/ 49331 w 58782"/>
                <a:gd name="connsiteY9" fmla="*/ 11872 h 87598"/>
                <a:gd name="connsiteX10" fmla="*/ 49331 w 58782"/>
                <a:gd name="connsiteY10" fmla="*/ 1038 h 87598"/>
                <a:gd name="connsiteX11" fmla="*/ 58783 w 58782"/>
                <a:gd name="connsiteY11" fmla="*/ 1038 h 87598"/>
                <a:gd name="connsiteX12" fmla="*/ 58783 w 58782"/>
                <a:gd name="connsiteY12" fmla="*/ 58322 h 87598"/>
                <a:gd name="connsiteX13" fmla="*/ 28815 w 58782"/>
                <a:gd name="connsiteY13" fmla="*/ 87598 h 87598"/>
                <a:gd name="connsiteX14" fmla="*/ 29391 w 58782"/>
                <a:gd name="connsiteY14" fmla="*/ 8875 h 87598"/>
                <a:gd name="connsiteX15" fmla="*/ 9682 w 58782"/>
                <a:gd name="connsiteY15" fmla="*/ 29622 h 87598"/>
                <a:gd name="connsiteX16" fmla="*/ 29391 w 58782"/>
                <a:gd name="connsiteY16" fmla="*/ 50023 h 87598"/>
                <a:gd name="connsiteX17" fmla="*/ 49331 w 58782"/>
                <a:gd name="connsiteY17" fmla="*/ 29622 h 87598"/>
                <a:gd name="connsiteX18" fmla="*/ 29391 w 58782"/>
                <a:gd name="connsiteY18" fmla="*/ 8875 h 875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8782" h="87598">
                  <a:moveTo>
                    <a:pt x="28815" y="87598"/>
                  </a:moveTo>
                  <a:cubicBezTo>
                    <a:pt x="20516" y="87598"/>
                    <a:pt x="12678" y="85178"/>
                    <a:pt x="5993" y="80337"/>
                  </a:cubicBezTo>
                  <a:lnTo>
                    <a:pt x="5993" y="69963"/>
                  </a:lnTo>
                  <a:cubicBezTo>
                    <a:pt x="12448" y="75957"/>
                    <a:pt x="21208" y="78723"/>
                    <a:pt x="28815" y="78723"/>
                  </a:cubicBezTo>
                  <a:cubicBezTo>
                    <a:pt x="42185" y="78723"/>
                    <a:pt x="49331" y="71808"/>
                    <a:pt x="49331" y="59013"/>
                  </a:cubicBezTo>
                  <a:lnTo>
                    <a:pt x="49331" y="47257"/>
                  </a:lnTo>
                  <a:cubicBezTo>
                    <a:pt x="45067" y="54403"/>
                    <a:pt x="37575" y="58783"/>
                    <a:pt x="28584" y="58783"/>
                  </a:cubicBezTo>
                  <a:cubicBezTo>
                    <a:pt x="11987" y="58783"/>
                    <a:pt x="0" y="46566"/>
                    <a:pt x="0" y="29737"/>
                  </a:cubicBezTo>
                  <a:cubicBezTo>
                    <a:pt x="0" y="12909"/>
                    <a:pt x="11987" y="0"/>
                    <a:pt x="28584" y="0"/>
                  </a:cubicBezTo>
                  <a:cubicBezTo>
                    <a:pt x="37575" y="0"/>
                    <a:pt x="45067" y="4611"/>
                    <a:pt x="49331" y="11872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8322"/>
                  </a:lnTo>
                  <a:cubicBezTo>
                    <a:pt x="58783" y="77109"/>
                    <a:pt x="47833" y="87598"/>
                    <a:pt x="28815" y="87598"/>
                  </a:cubicBezTo>
                  <a:close/>
                  <a:moveTo>
                    <a:pt x="29391" y="8875"/>
                  </a:moveTo>
                  <a:cubicBezTo>
                    <a:pt x="17981" y="8875"/>
                    <a:pt x="9682" y="17635"/>
                    <a:pt x="9682" y="29622"/>
                  </a:cubicBezTo>
                  <a:cubicBezTo>
                    <a:pt x="9682" y="41610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22" name="Freeform: Shape 1021">
              <a:extLst>
                <a:ext uri="{FF2B5EF4-FFF2-40B4-BE49-F238E27FC236}">
                  <a16:creationId xmlns:a16="http://schemas.microsoft.com/office/drawing/2014/main" id="{8C4E901E-0FFB-A44E-9A72-FA00D6F3FDF5}"/>
                </a:ext>
              </a:extLst>
            </p:cNvPr>
            <p:cNvSpPr/>
            <p:nvPr/>
          </p:nvSpPr>
          <p:spPr>
            <a:xfrm>
              <a:off x="5908368" y="6643845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2 w 55094"/>
                <a:gd name="connsiteY4" fmla="*/ 33080 h 58783"/>
                <a:gd name="connsiteX5" fmla="*/ 30660 w 55094"/>
                <a:gd name="connsiteY5" fmla="*/ 50139 h 58783"/>
                <a:gd name="connsiteX6" fmla="*/ 50946 w 55094"/>
                <a:gd name="connsiteY6" fmla="*/ 43799 h 58783"/>
                <a:gd name="connsiteX7" fmla="*/ 50946 w 55094"/>
                <a:gd name="connsiteY7" fmla="*/ 52790 h 58783"/>
                <a:gd name="connsiteX8" fmla="*/ 30660 w 55094"/>
                <a:gd name="connsiteY8" fmla="*/ 58783 h 58783"/>
                <a:gd name="connsiteX9" fmla="*/ 0 w 55094"/>
                <a:gd name="connsiteY9" fmla="*/ 29968 h 58783"/>
                <a:gd name="connsiteX10" fmla="*/ 45183 w 55094"/>
                <a:gd name="connsiteY10" fmla="*/ 25473 h 58783"/>
                <a:gd name="connsiteX11" fmla="*/ 28124 w 55094"/>
                <a:gd name="connsiteY11" fmla="*/ 8529 h 58783"/>
                <a:gd name="connsiteX12" fmla="*/ 10143 w 55094"/>
                <a:gd name="connsiteY12" fmla="*/ 25473 h 58783"/>
                <a:gd name="connsiteX13" fmla="*/ 45183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0" y="0"/>
                    <a:pt x="55095" y="12102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9"/>
                    <a:pt x="30660" y="50139"/>
                  </a:cubicBezTo>
                  <a:cubicBezTo>
                    <a:pt x="37921" y="50139"/>
                    <a:pt x="44952" y="48064"/>
                    <a:pt x="50946" y="43799"/>
                  </a:cubicBezTo>
                  <a:lnTo>
                    <a:pt x="50946" y="52790"/>
                  </a:lnTo>
                  <a:cubicBezTo>
                    <a:pt x="44837" y="56939"/>
                    <a:pt x="37921" y="58783"/>
                    <a:pt x="30660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3" y="25473"/>
                  </a:moveTo>
                  <a:cubicBezTo>
                    <a:pt x="44376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3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23" name="Freeform: Shape 1022">
              <a:extLst>
                <a:ext uri="{FF2B5EF4-FFF2-40B4-BE49-F238E27FC236}">
                  <a16:creationId xmlns:a16="http://schemas.microsoft.com/office/drawing/2014/main" id="{527AA9F1-B604-6392-6833-45E4E9CD763C}"/>
                </a:ext>
              </a:extLst>
            </p:cNvPr>
            <p:cNvSpPr/>
            <p:nvPr/>
          </p:nvSpPr>
          <p:spPr>
            <a:xfrm>
              <a:off x="3791609" y="6782158"/>
              <a:ext cx="59128" cy="58783"/>
            </a:xfrm>
            <a:custGeom>
              <a:avLst/>
              <a:gdLst>
                <a:gd name="connsiteX0" fmla="*/ 0 w 59128"/>
                <a:gd name="connsiteY0" fmla="*/ 29277 h 58783"/>
                <a:gd name="connsiteX1" fmla="*/ 29852 w 59128"/>
                <a:gd name="connsiteY1" fmla="*/ 0 h 58783"/>
                <a:gd name="connsiteX2" fmla="*/ 59129 w 59128"/>
                <a:gd name="connsiteY2" fmla="*/ 29277 h 58783"/>
                <a:gd name="connsiteX3" fmla="*/ 29852 w 59128"/>
                <a:gd name="connsiteY3" fmla="*/ 58783 h 58783"/>
                <a:gd name="connsiteX4" fmla="*/ 0 w 59128"/>
                <a:gd name="connsiteY4" fmla="*/ 29277 h 58783"/>
                <a:gd name="connsiteX5" fmla="*/ 29737 w 59128"/>
                <a:gd name="connsiteY5" fmla="*/ 8875 h 58783"/>
                <a:gd name="connsiteX6" fmla="*/ 9682 w 59128"/>
                <a:gd name="connsiteY6" fmla="*/ 29391 h 58783"/>
                <a:gd name="connsiteX7" fmla="*/ 29737 w 59128"/>
                <a:gd name="connsiteY7" fmla="*/ 50023 h 58783"/>
                <a:gd name="connsiteX8" fmla="*/ 49447 w 59128"/>
                <a:gd name="connsiteY8" fmla="*/ 29391 h 58783"/>
                <a:gd name="connsiteX9" fmla="*/ 29737 w 59128"/>
                <a:gd name="connsiteY9" fmla="*/ 8875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3">
                  <a:moveTo>
                    <a:pt x="0" y="29277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9" y="12333"/>
                    <a:pt x="59129" y="29277"/>
                  </a:cubicBezTo>
                  <a:cubicBezTo>
                    <a:pt x="59129" y="46220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7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20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9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24" name="Freeform: Shape 1023">
              <a:extLst>
                <a:ext uri="{FF2B5EF4-FFF2-40B4-BE49-F238E27FC236}">
                  <a16:creationId xmlns:a16="http://schemas.microsoft.com/office/drawing/2014/main" id="{67D1A02A-0F6F-7753-9BA8-54005CADD93D}"/>
                </a:ext>
              </a:extLst>
            </p:cNvPr>
            <p:cNvSpPr/>
            <p:nvPr/>
          </p:nvSpPr>
          <p:spPr>
            <a:xfrm>
              <a:off x="3865606" y="6782158"/>
              <a:ext cx="30082" cy="57860"/>
            </a:xfrm>
            <a:custGeom>
              <a:avLst/>
              <a:gdLst>
                <a:gd name="connsiteX0" fmla="*/ 9336 w 30082"/>
                <a:gd name="connsiteY0" fmla="*/ 57861 h 57860"/>
                <a:gd name="connsiteX1" fmla="*/ 0 w 30082"/>
                <a:gd name="connsiteY1" fmla="*/ 57861 h 57860"/>
                <a:gd name="connsiteX2" fmla="*/ 0 w 30082"/>
                <a:gd name="connsiteY2" fmla="*/ 1038 h 57860"/>
                <a:gd name="connsiteX3" fmla="*/ 9336 w 30082"/>
                <a:gd name="connsiteY3" fmla="*/ 1038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60 h 57860"/>
                <a:gd name="connsiteX8" fmla="*/ 9336 w 30082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8" y="9106"/>
                    <a:pt x="9336" y="16713"/>
                    <a:pt x="9336" y="30660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25" name="Freeform: Shape 1024">
              <a:extLst>
                <a:ext uri="{FF2B5EF4-FFF2-40B4-BE49-F238E27FC236}">
                  <a16:creationId xmlns:a16="http://schemas.microsoft.com/office/drawing/2014/main" id="{4BD991B8-0D5E-C23D-F419-28FD3116592F}"/>
                </a:ext>
              </a:extLst>
            </p:cNvPr>
            <p:cNvSpPr/>
            <p:nvPr/>
          </p:nvSpPr>
          <p:spPr>
            <a:xfrm>
              <a:off x="3927962" y="6782158"/>
              <a:ext cx="58782" cy="58783"/>
            </a:xfrm>
            <a:custGeom>
              <a:avLst/>
              <a:gdLst>
                <a:gd name="connsiteX0" fmla="*/ 49331 w 58782"/>
                <a:gd name="connsiteY0" fmla="*/ 47257 h 58783"/>
                <a:gd name="connsiteX1" fmla="*/ 28584 w 58782"/>
                <a:gd name="connsiteY1" fmla="*/ 58783 h 58783"/>
                <a:gd name="connsiteX2" fmla="*/ 0 w 58782"/>
                <a:gd name="connsiteY2" fmla="*/ 29737 h 58783"/>
                <a:gd name="connsiteX3" fmla="*/ 28584 w 58782"/>
                <a:gd name="connsiteY3" fmla="*/ 0 h 58783"/>
                <a:gd name="connsiteX4" fmla="*/ 49331 w 58782"/>
                <a:gd name="connsiteY4" fmla="*/ 11757 h 58783"/>
                <a:gd name="connsiteX5" fmla="*/ 49331 w 58782"/>
                <a:gd name="connsiteY5" fmla="*/ 1038 h 58783"/>
                <a:gd name="connsiteX6" fmla="*/ 58783 w 58782"/>
                <a:gd name="connsiteY6" fmla="*/ 1038 h 58783"/>
                <a:gd name="connsiteX7" fmla="*/ 58783 w 58782"/>
                <a:gd name="connsiteY7" fmla="*/ 57861 h 58783"/>
                <a:gd name="connsiteX8" fmla="*/ 49331 w 58782"/>
                <a:gd name="connsiteY8" fmla="*/ 57861 h 58783"/>
                <a:gd name="connsiteX9" fmla="*/ 49331 w 58782"/>
                <a:gd name="connsiteY9" fmla="*/ 47257 h 58783"/>
                <a:gd name="connsiteX10" fmla="*/ 9682 w 58782"/>
                <a:gd name="connsiteY10" fmla="*/ 29622 h 58783"/>
                <a:gd name="connsiteX11" fmla="*/ 29391 w 58782"/>
                <a:gd name="connsiteY11" fmla="*/ 50023 h 58783"/>
                <a:gd name="connsiteX12" fmla="*/ 49331 w 58782"/>
                <a:gd name="connsiteY12" fmla="*/ 29622 h 58783"/>
                <a:gd name="connsiteX13" fmla="*/ 29391 w 58782"/>
                <a:gd name="connsiteY13" fmla="*/ 8875 h 58783"/>
                <a:gd name="connsiteX14" fmla="*/ 9682 w 58782"/>
                <a:gd name="connsiteY14" fmla="*/ 29622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3">
                  <a:moveTo>
                    <a:pt x="49331" y="47257"/>
                  </a:moveTo>
                  <a:cubicBezTo>
                    <a:pt x="45067" y="54403"/>
                    <a:pt x="37575" y="58783"/>
                    <a:pt x="28584" y="58783"/>
                  </a:cubicBezTo>
                  <a:cubicBezTo>
                    <a:pt x="11872" y="58783"/>
                    <a:pt x="0" y="46566"/>
                    <a:pt x="0" y="29737"/>
                  </a:cubicBezTo>
                  <a:cubicBezTo>
                    <a:pt x="0" y="12909"/>
                    <a:pt x="11872" y="0"/>
                    <a:pt x="28584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26" name="Freeform: Shape 1025">
              <a:extLst>
                <a:ext uri="{FF2B5EF4-FFF2-40B4-BE49-F238E27FC236}">
                  <a16:creationId xmlns:a16="http://schemas.microsoft.com/office/drawing/2014/main" id="{0D413AEB-1CCC-3298-5C83-82994A110EA8}"/>
                </a:ext>
              </a:extLst>
            </p:cNvPr>
            <p:cNvSpPr/>
            <p:nvPr/>
          </p:nvSpPr>
          <p:spPr>
            <a:xfrm>
              <a:off x="4005878" y="6782158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8 h 57860"/>
                <a:gd name="connsiteX3" fmla="*/ 9336 w 50945"/>
                <a:gd name="connsiteY3" fmla="*/ 1038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1 w 50945"/>
                <a:gd name="connsiteY10" fmla="*/ 9106 h 57860"/>
                <a:gd name="connsiteX11" fmla="*/ 9336 w 50945"/>
                <a:gd name="connsiteY11" fmla="*/ 29391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1" y="9106"/>
                  </a:cubicBezTo>
                  <a:cubicBezTo>
                    <a:pt x="16252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27" name="Freeform: Shape 1026">
              <a:extLst>
                <a:ext uri="{FF2B5EF4-FFF2-40B4-BE49-F238E27FC236}">
                  <a16:creationId xmlns:a16="http://schemas.microsoft.com/office/drawing/2014/main" id="{05563928-A1C7-C29F-FDC3-3DDAF2605EDA}"/>
                </a:ext>
              </a:extLst>
            </p:cNvPr>
            <p:cNvSpPr/>
            <p:nvPr/>
          </p:nvSpPr>
          <p:spPr>
            <a:xfrm>
              <a:off x="4063163" y="6783195"/>
              <a:ext cx="57515" cy="85638"/>
            </a:xfrm>
            <a:custGeom>
              <a:avLst/>
              <a:gdLst>
                <a:gd name="connsiteX0" fmla="*/ 16252 w 57515"/>
                <a:gd name="connsiteY0" fmla="*/ 85638 h 85638"/>
                <a:gd name="connsiteX1" fmla="*/ 6340 w 57515"/>
                <a:gd name="connsiteY1" fmla="*/ 85638 h 85638"/>
                <a:gd name="connsiteX2" fmla="*/ 24551 w 57515"/>
                <a:gd name="connsiteY2" fmla="*/ 47718 h 85638"/>
                <a:gd name="connsiteX3" fmla="*/ 0 w 57515"/>
                <a:gd name="connsiteY3" fmla="*/ 0 h 85638"/>
                <a:gd name="connsiteX4" fmla="*/ 11065 w 57515"/>
                <a:gd name="connsiteY4" fmla="*/ 0 h 85638"/>
                <a:gd name="connsiteX5" fmla="*/ 29622 w 57515"/>
                <a:gd name="connsiteY5" fmla="*/ 37114 h 85638"/>
                <a:gd name="connsiteX6" fmla="*/ 47603 w 57515"/>
                <a:gd name="connsiteY6" fmla="*/ 0 h 85638"/>
                <a:gd name="connsiteX7" fmla="*/ 57515 w 57515"/>
                <a:gd name="connsiteY7" fmla="*/ 0 h 85638"/>
                <a:gd name="connsiteX8" fmla="*/ 16252 w 57515"/>
                <a:gd name="connsiteY8" fmla="*/ 85638 h 8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515" h="85638">
                  <a:moveTo>
                    <a:pt x="16252" y="85638"/>
                  </a:moveTo>
                  <a:lnTo>
                    <a:pt x="6340" y="85638"/>
                  </a:lnTo>
                  <a:lnTo>
                    <a:pt x="24551" y="47718"/>
                  </a:lnTo>
                  <a:lnTo>
                    <a:pt x="0" y="0"/>
                  </a:lnTo>
                  <a:lnTo>
                    <a:pt x="11065" y="0"/>
                  </a:lnTo>
                  <a:lnTo>
                    <a:pt x="29622" y="37114"/>
                  </a:lnTo>
                  <a:lnTo>
                    <a:pt x="47603" y="0"/>
                  </a:lnTo>
                  <a:lnTo>
                    <a:pt x="57515" y="0"/>
                  </a:lnTo>
                  <a:lnTo>
                    <a:pt x="16252" y="85638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28" name="Freeform: Shape 1027">
              <a:extLst>
                <a:ext uri="{FF2B5EF4-FFF2-40B4-BE49-F238E27FC236}">
                  <a16:creationId xmlns:a16="http://schemas.microsoft.com/office/drawing/2014/main" id="{F83801FB-C9E4-C67F-F79C-4E65EFC059EE}"/>
                </a:ext>
              </a:extLst>
            </p:cNvPr>
            <p:cNvSpPr/>
            <p:nvPr/>
          </p:nvSpPr>
          <p:spPr>
            <a:xfrm>
              <a:off x="4157561" y="6752651"/>
              <a:ext cx="33771" cy="87367"/>
            </a:xfrm>
            <a:custGeom>
              <a:avLst/>
              <a:gdLst>
                <a:gd name="connsiteX0" fmla="*/ 9336 w 33771"/>
                <a:gd name="connsiteY0" fmla="*/ 39189 h 87367"/>
                <a:gd name="connsiteX1" fmla="*/ 9336 w 33771"/>
                <a:gd name="connsiteY1" fmla="*/ 87368 h 87367"/>
                <a:gd name="connsiteX2" fmla="*/ 0 w 33771"/>
                <a:gd name="connsiteY2" fmla="*/ 87368 h 87367"/>
                <a:gd name="connsiteX3" fmla="*/ 0 w 33771"/>
                <a:gd name="connsiteY3" fmla="*/ 20517 h 87367"/>
                <a:gd name="connsiteX4" fmla="*/ 19825 w 33771"/>
                <a:gd name="connsiteY4" fmla="*/ 0 h 87367"/>
                <a:gd name="connsiteX5" fmla="*/ 33772 w 33771"/>
                <a:gd name="connsiteY5" fmla="*/ 4035 h 87367"/>
                <a:gd name="connsiteX6" fmla="*/ 33772 w 33771"/>
                <a:gd name="connsiteY6" fmla="*/ 13371 h 87367"/>
                <a:gd name="connsiteX7" fmla="*/ 20516 w 33771"/>
                <a:gd name="connsiteY7" fmla="*/ 8875 h 87367"/>
                <a:gd name="connsiteX8" fmla="*/ 9336 w 33771"/>
                <a:gd name="connsiteY8" fmla="*/ 20055 h 87367"/>
                <a:gd name="connsiteX9" fmla="*/ 9336 w 33771"/>
                <a:gd name="connsiteY9" fmla="*/ 30544 h 87367"/>
                <a:gd name="connsiteX10" fmla="*/ 32042 w 33771"/>
                <a:gd name="connsiteY10" fmla="*/ 30544 h 87367"/>
                <a:gd name="connsiteX11" fmla="*/ 32042 w 33771"/>
                <a:gd name="connsiteY11" fmla="*/ 39189 h 87367"/>
                <a:gd name="connsiteX12" fmla="*/ 9336 w 33771"/>
                <a:gd name="connsiteY12" fmla="*/ 39189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771" h="87367">
                  <a:moveTo>
                    <a:pt x="9336" y="39189"/>
                  </a:moveTo>
                  <a:lnTo>
                    <a:pt x="9336" y="87368"/>
                  </a:lnTo>
                  <a:lnTo>
                    <a:pt x="0" y="87368"/>
                  </a:lnTo>
                  <a:lnTo>
                    <a:pt x="0" y="20517"/>
                  </a:lnTo>
                  <a:cubicBezTo>
                    <a:pt x="0" y="8529"/>
                    <a:pt x="7492" y="0"/>
                    <a:pt x="19825" y="0"/>
                  </a:cubicBezTo>
                  <a:cubicBezTo>
                    <a:pt x="24666" y="0"/>
                    <a:pt x="29392" y="1038"/>
                    <a:pt x="33772" y="4035"/>
                  </a:cubicBezTo>
                  <a:lnTo>
                    <a:pt x="33772" y="13371"/>
                  </a:lnTo>
                  <a:cubicBezTo>
                    <a:pt x="29737" y="10143"/>
                    <a:pt x="25242" y="8875"/>
                    <a:pt x="20516" y="8875"/>
                  </a:cubicBezTo>
                  <a:cubicBezTo>
                    <a:pt x="13716" y="8875"/>
                    <a:pt x="9336" y="13371"/>
                    <a:pt x="9336" y="20055"/>
                  </a:cubicBezTo>
                  <a:lnTo>
                    <a:pt x="9336" y="30544"/>
                  </a:lnTo>
                  <a:lnTo>
                    <a:pt x="32042" y="30544"/>
                  </a:lnTo>
                  <a:lnTo>
                    <a:pt x="32042" y="39189"/>
                  </a:lnTo>
                  <a:lnTo>
                    <a:pt x="9336" y="39189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29" name="Freeform: Shape 1028">
              <a:extLst>
                <a:ext uri="{FF2B5EF4-FFF2-40B4-BE49-F238E27FC236}">
                  <a16:creationId xmlns:a16="http://schemas.microsoft.com/office/drawing/2014/main" id="{E22C490B-E738-BA7D-5784-232C553A9E67}"/>
                </a:ext>
              </a:extLst>
            </p:cNvPr>
            <p:cNvSpPr/>
            <p:nvPr/>
          </p:nvSpPr>
          <p:spPr>
            <a:xfrm>
              <a:off x="4197326" y="6783195"/>
              <a:ext cx="50138" cy="57745"/>
            </a:xfrm>
            <a:custGeom>
              <a:avLst/>
              <a:gdLst>
                <a:gd name="connsiteX0" fmla="*/ 40802 w 50138"/>
                <a:gd name="connsiteY0" fmla="*/ 0 h 57745"/>
                <a:gd name="connsiteX1" fmla="*/ 50138 w 50138"/>
                <a:gd name="connsiteY1" fmla="*/ 0 h 57745"/>
                <a:gd name="connsiteX2" fmla="*/ 50138 w 50138"/>
                <a:gd name="connsiteY2" fmla="*/ 31812 h 57745"/>
                <a:gd name="connsiteX3" fmla="*/ 25127 w 50138"/>
                <a:gd name="connsiteY3" fmla="*/ 57746 h 57745"/>
                <a:gd name="connsiteX4" fmla="*/ 0 w 50138"/>
                <a:gd name="connsiteY4" fmla="*/ 31812 h 57745"/>
                <a:gd name="connsiteX5" fmla="*/ 0 w 50138"/>
                <a:gd name="connsiteY5" fmla="*/ 0 h 57745"/>
                <a:gd name="connsiteX6" fmla="*/ 9336 w 50138"/>
                <a:gd name="connsiteY6" fmla="*/ 0 h 57745"/>
                <a:gd name="connsiteX7" fmla="*/ 9336 w 50138"/>
                <a:gd name="connsiteY7" fmla="*/ 32734 h 57745"/>
                <a:gd name="connsiteX8" fmla="*/ 25127 w 50138"/>
                <a:gd name="connsiteY8" fmla="*/ 48986 h 57745"/>
                <a:gd name="connsiteX9" fmla="*/ 40802 w 50138"/>
                <a:gd name="connsiteY9" fmla="*/ 32734 h 57745"/>
                <a:gd name="connsiteX10" fmla="*/ 40802 w 50138"/>
                <a:gd name="connsiteY10" fmla="*/ 0 h 57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0138" h="57745">
                  <a:moveTo>
                    <a:pt x="40802" y="0"/>
                  </a:moveTo>
                  <a:lnTo>
                    <a:pt x="50138" y="0"/>
                  </a:lnTo>
                  <a:lnTo>
                    <a:pt x="50138" y="31812"/>
                  </a:lnTo>
                  <a:cubicBezTo>
                    <a:pt x="50138" y="47948"/>
                    <a:pt x="40341" y="57746"/>
                    <a:pt x="25127" y="57746"/>
                  </a:cubicBezTo>
                  <a:cubicBezTo>
                    <a:pt x="9912" y="57746"/>
                    <a:pt x="0" y="47948"/>
                    <a:pt x="0" y="31812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32734"/>
                  </a:lnTo>
                  <a:cubicBezTo>
                    <a:pt x="9336" y="43568"/>
                    <a:pt x="15791" y="48986"/>
                    <a:pt x="25127" y="48986"/>
                  </a:cubicBezTo>
                  <a:cubicBezTo>
                    <a:pt x="34463" y="48986"/>
                    <a:pt x="40802" y="43568"/>
                    <a:pt x="40802" y="32734"/>
                  </a:cubicBezTo>
                  <a:lnTo>
                    <a:pt x="40802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30" name="Freeform: Shape 1029">
              <a:extLst>
                <a:ext uri="{FF2B5EF4-FFF2-40B4-BE49-F238E27FC236}">
                  <a16:creationId xmlns:a16="http://schemas.microsoft.com/office/drawing/2014/main" id="{DA999AE4-1487-9D0B-D8B3-D7552E131BEE}"/>
                </a:ext>
              </a:extLst>
            </p:cNvPr>
            <p:cNvSpPr/>
            <p:nvPr/>
          </p:nvSpPr>
          <p:spPr>
            <a:xfrm>
              <a:off x="4264984" y="6782158"/>
              <a:ext cx="30083" cy="57860"/>
            </a:xfrm>
            <a:custGeom>
              <a:avLst/>
              <a:gdLst>
                <a:gd name="connsiteX0" fmla="*/ 9336 w 30083"/>
                <a:gd name="connsiteY0" fmla="*/ 57861 h 57860"/>
                <a:gd name="connsiteX1" fmla="*/ 0 w 30083"/>
                <a:gd name="connsiteY1" fmla="*/ 57861 h 57860"/>
                <a:gd name="connsiteX2" fmla="*/ 0 w 30083"/>
                <a:gd name="connsiteY2" fmla="*/ 1038 h 57860"/>
                <a:gd name="connsiteX3" fmla="*/ 9336 w 30083"/>
                <a:gd name="connsiteY3" fmla="*/ 1038 h 57860"/>
                <a:gd name="connsiteX4" fmla="*/ 9336 w 30083"/>
                <a:gd name="connsiteY4" fmla="*/ 13716 h 57860"/>
                <a:gd name="connsiteX5" fmla="*/ 30083 w 30083"/>
                <a:gd name="connsiteY5" fmla="*/ 0 h 57860"/>
                <a:gd name="connsiteX6" fmla="*/ 30083 w 30083"/>
                <a:gd name="connsiteY6" fmla="*/ 10604 h 57860"/>
                <a:gd name="connsiteX7" fmla="*/ 9336 w 30083"/>
                <a:gd name="connsiteY7" fmla="*/ 30660 h 57860"/>
                <a:gd name="connsiteX8" fmla="*/ 9336 w 30083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3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8" y="9106"/>
                    <a:pt x="9336" y="16713"/>
                    <a:pt x="9336" y="30660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31" name="Freeform: Shape 1030">
              <a:extLst>
                <a:ext uri="{FF2B5EF4-FFF2-40B4-BE49-F238E27FC236}">
                  <a16:creationId xmlns:a16="http://schemas.microsoft.com/office/drawing/2014/main" id="{947AA68E-1141-E529-D3C8-4B3EB6103D73}"/>
                </a:ext>
              </a:extLst>
            </p:cNvPr>
            <p:cNvSpPr/>
            <p:nvPr/>
          </p:nvSpPr>
          <p:spPr>
            <a:xfrm>
              <a:off x="4304288" y="6765099"/>
              <a:ext cx="33655" cy="75841"/>
            </a:xfrm>
            <a:custGeom>
              <a:avLst/>
              <a:gdLst>
                <a:gd name="connsiteX0" fmla="*/ 19479 w 33655"/>
                <a:gd name="connsiteY0" fmla="*/ 75842 h 75841"/>
                <a:gd name="connsiteX1" fmla="*/ 0 w 33655"/>
                <a:gd name="connsiteY1" fmla="*/ 55210 h 75841"/>
                <a:gd name="connsiteX2" fmla="*/ 0 w 33655"/>
                <a:gd name="connsiteY2" fmla="*/ 0 h 75841"/>
                <a:gd name="connsiteX3" fmla="*/ 9336 w 33655"/>
                <a:gd name="connsiteY3" fmla="*/ 0 h 75841"/>
                <a:gd name="connsiteX4" fmla="*/ 9336 w 33655"/>
                <a:gd name="connsiteY4" fmla="*/ 18096 h 75841"/>
                <a:gd name="connsiteX5" fmla="*/ 32849 w 33655"/>
                <a:gd name="connsiteY5" fmla="*/ 18096 h 75841"/>
                <a:gd name="connsiteX6" fmla="*/ 32849 w 33655"/>
                <a:gd name="connsiteY6" fmla="*/ 26741 h 75841"/>
                <a:gd name="connsiteX7" fmla="*/ 9336 w 33655"/>
                <a:gd name="connsiteY7" fmla="*/ 26741 h 75841"/>
                <a:gd name="connsiteX8" fmla="*/ 9336 w 33655"/>
                <a:gd name="connsiteY8" fmla="*/ 55901 h 75841"/>
                <a:gd name="connsiteX9" fmla="*/ 20401 w 33655"/>
                <a:gd name="connsiteY9" fmla="*/ 66966 h 75841"/>
                <a:gd name="connsiteX10" fmla="*/ 33656 w 33655"/>
                <a:gd name="connsiteY10" fmla="*/ 62817 h 75841"/>
                <a:gd name="connsiteX11" fmla="*/ 33656 w 33655"/>
                <a:gd name="connsiteY11" fmla="*/ 71922 h 75841"/>
                <a:gd name="connsiteX12" fmla="*/ 19479 w 33655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5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32" name="Freeform: Shape 1031">
              <a:extLst>
                <a:ext uri="{FF2B5EF4-FFF2-40B4-BE49-F238E27FC236}">
                  <a16:creationId xmlns:a16="http://schemas.microsoft.com/office/drawing/2014/main" id="{56CBE729-9E54-FE22-3B9F-556B46C50969}"/>
                </a:ext>
              </a:extLst>
            </p:cNvPr>
            <p:cNvSpPr/>
            <p:nvPr/>
          </p:nvSpPr>
          <p:spPr>
            <a:xfrm>
              <a:off x="4349700" y="6753573"/>
              <a:ext cx="50944" cy="86445"/>
            </a:xfrm>
            <a:custGeom>
              <a:avLst/>
              <a:gdLst>
                <a:gd name="connsiteX0" fmla="*/ 9336 w 50944"/>
                <a:gd name="connsiteY0" fmla="*/ 86445 h 86445"/>
                <a:gd name="connsiteX1" fmla="*/ 0 w 50944"/>
                <a:gd name="connsiteY1" fmla="*/ 86445 h 86445"/>
                <a:gd name="connsiteX2" fmla="*/ 0 w 50944"/>
                <a:gd name="connsiteY2" fmla="*/ 0 h 86445"/>
                <a:gd name="connsiteX3" fmla="*/ 9336 w 50944"/>
                <a:gd name="connsiteY3" fmla="*/ 0 h 86445"/>
                <a:gd name="connsiteX4" fmla="*/ 9336 w 50944"/>
                <a:gd name="connsiteY4" fmla="*/ 40226 h 86445"/>
                <a:gd name="connsiteX5" fmla="*/ 29046 w 50944"/>
                <a:gd name="connsiteY5" fmla="*/ 28584 h 86445"/>
                <a:gd name="connsiteX6" fmla="*/ 50945 w 50944"/>
                <a:gd name="connsiteY6" fmla="*/ 53020 h 86445"/>
                <a:gd name="connsiteX7" fmla="*/ 50945 w 50944"/>
                <a:gd name="connsiteY7" fmla="*/ 86445 h 86445"/>
                <a:gd name="connsiteX8" fmla="*/ 41494 w 50944"/>
                <a:gd name="connsiteY8" fmla="*/ 86445 h 86445"/>
                <a:gd name="connsiteX9" fmla="*/ 41494 w 50944"/>
                <a:gd name="connsiteY9" fmla="*/ 54633 h 86445"/>
                <a:gd name="connsiteX10" fmla="*/ 26741 w 50944"/>
                <a:gd name="connsiteY10" fmla="*/ 37690 h 86445"/>
                <a:gd name="connsiteX11" fmla="*/ 9336 w 50944"/>
                <a:gd name="connsiteY11" fmla="*/ 57976 h 86445"/>
                <a:gd name="connsiteX12" fmla="*/ 9336 w 50944"/>
                <a:gd name="connsiteY12" fmla="*/ 86445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4" h="86445">
                  <a:moveTo>
                    <a:pt x="9336" y="86445"/>
                  </a:move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226"/>
                  </a:lnTo>
                  <a:cubicBezTo>
                    <a:pt x="13370" y="33195"/>
                    <a:pt x="20286" y="28584"/>
                    <a:pt x="29046" y="28584"/>
                  </a:cubicBezTo>
                  <a:cubicBezTo>
                    <a:pt x="43453" y="28584"/>
                    <a:pt x="50945" y="38958"/>
                    <a:pt x="50945" y="53020"/>
                  </a:cubicBezTo>
                  <a:lnTo>
                    <a:pt x="50945" y="86445"/>
                  </a:lnTo>
                  <a:lnTo>
                    <a:pt x="41494" y="86445"/>
                  </a:lnTo>
                  <a:lnTo>
                    <a:pt x="41494" y="54633"/>
                  </a:lnTo>
                  <a:cubicBezTo>
                    <a:pt x="41494" y="43568"/>
                    <a:pt x="36653" y="37690"/>
                    <a:pt x="26741" y="37690"/>
                  </a:cubicBezTo>
                  <a:cubicBezTo>
                    <a:pt x="16252" y="37690"/>
                    <a:pt x="9336" y="46680"/>
                    <a:pt x="9336" y="57976"/>
                  </a:cubicBezTo>
                  <a:lnTo>
                    <a:pt x="9336" y="86445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33" name="Freeform: Shape 1032">
              <a:extLst>
                <a:ext uri="{FF2B5EF4-FFF2-40B4-BE49-F238E27FC236}">
                  <a16:creationId xmlns:a16="http://schemas.microsoft.com/office/drawing/2014/main" id="{7BF9E5C3-72DA-9D92-76A2-20EBAE04F99D}"/>
                </a:ext>
              </a:extLst>
            </p:cNvPr>
            <p:cNvSpPr/>
            <p:nvPr/>
          </p:nvSpPr>
          <p:spPr>
            <a:xfrm>
              <a:off x="4413785" y="6782158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2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799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29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0" y="0"/>
                    <a:pt x="55095" y="12102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1" y="50139"/>
                    <a:pt x="44952" y="48064"/>
                    <a:pt x="50945" y="43799"/>
                  </a:cubicBezTo>
                  <a:lnTo>
                    <a:pt x="50945" y="52790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34" name="Freeform: Shape 1033">
              <a:extLst>
                <a:ext uri="{FF2B5EF4-FFF2-40B4-BE49-F238E27FC236}">
                  <a16:creationId xmlns:a16="http://schemas.microsoft.com/office/drawing/2014/main" id="{EB2CF658-4C39-F860-5F86-2025D6EA989C}"/>
                </a:ext>
              </a:extLst>
            </p:cNvPr>
            <p:cNvSpPr/>
            <p:nvPr/>
          </p:nvSpPr>
          <p:spPr>
            <a:xfrm>
              <a:off x="4483864" y="6782158"/>
              <a:ext cx="30083" cy="57860"/>
            </a:xfrm>
            <a:custGeom>
              <a:avLst/>
              <a:gdLst>
                <a:gd name="connsiteX0" fmla="*/ 9336 w 30083"/>
                <a:gd name="connsiteY0" fmla="*/ 57861 h 57860"/>
                <a:gd name="connsiteX1" fmla="*/ 0 w 30083"/>
                <a:gd name="connsiteY1" fmla="*/ 57861 h 57860"/>
                <a:gd name="connsiteX2" fmla="*/ 0 w 30083"/>
                <a:gd name="connsiteY2" fmla="*/ 1038 h 57860"/>
                <a:gd name="connsiteX3" fmla="*/ 9336 w 30083"/>
                <a:gd name="connsiteY3" fmla="*/ 1038 h 57860"/>
                <a:gd name="connsiteX4" fmla="*/ 9336 w 30083"/>
                <a:gd name="connsiteY4" fmla="*/ 13716 h 57860"/>
                <a:gd name="connsiteX5" fmla="*/ 30083 w 30083"/>
                <a:gd name="connsiteY5" fmla="*/ 0 h 57860"/>
                <a:gd name="connsiteX6" fmla="*/ 30083 w 30083"/>
                <a:gd name="connsiteY6" fmla="*/ 10604 h 57860"/>
                <a:gd name="connsiteX7" fmla="*/ 9336 w 30083"/>
                <a:gd name="connsiteY7" fmla="*/ 30660 h 57860"/>
                <a:gd name="connsiteX8" fmla="*/ 9336 w 30083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3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8" y="9106"/>
                    <a:pt x="9336" y="16713"/>
                    <a:pt x="9336" y="30660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35" name="Freeform: Shape 1034">
              <a:extLst>
                <a:ext uri="{FF2B5EF4-FFF2-40B4-BE49-F238E27FC236}">
                  <a16:creationId xmlns:a16="http://schemas.microsoft.com/office/drawing/2014/main" id="{4197C9F6-11C7-AE83-A1AE-255624C6958E}"/>
                </a:ext>
              </a:extLst>
            </p:cNvPr>
            <p:cNvSpPr/>
            <p:nvPr/>
          </p:nvSpPr>
          <p:spPr>
            <a:xfrm>
              <a:off x="4546104" y="6782158"/>
              <a:ext cx="58782" cy="58783"/>
            </a:xfrm>
            <a:custGeom>
              <a:avLst/>
              <a:gdLst>
                <a:gd name="connsiteX0" fmla="*/ 49331 w 58782"/>
                <a:gd name="connsiteY0" fmla="*/ 47257 h 58783"/>
                <a:gd name="connsiteX1" fmla="*/ 28584 w 58782"/>
                <a:gd name="connsiteY1" fmla="*/ 58783 h 58783"/>
                <a:gd name="connsiteX2" fmla="*/ 0 w 58782"/>
                <a:gd name="connsiteY2" fmla="*/ 29737 h 58783"/>
                <a:gd name="connsiteX3" fmla="*/ 28584 w 58782"/>
                <a:gd name="connsiteY3" fmla="*/ 0 h 58783"/>
                <a:gd name="connsiteX4" fmla="*/ 49331 w 58782"/>
                <a:gd name="connsiteY4" fmla="*/ 11757 h 58783"/>
                <a:gd name="connsiteX5" fmla="*/ 49331 w 58782"/>
                <a:gd name="connsiteY5" fmla="*/ 1038 h 58783"/>
                <a:gd name="connsiteX6" fmla="*/ 58783 w 58782"/>
                <a:gd name="connsiteY6" fmla="*/ 1038 h 58783"/>
                <a:gd name="connsiteX7" fmla="*/ 58783 w 58782"/>
                <a:gd name="connsiteY7" fmla="*/ 57861 h 58783"/>
                <a:gd name="connsiteX8" fmla="*/ 49331 w 58782"/>
                <a:gd name="connsiteY8" fmla="*/ 57861 h 58783"/>
                <a:gd name="connsiteX9" fmla="*/ 49331 w 58782"/>
                <a:gd name="connsiteY9" fmla="*/ 47257 h 58783"/>
                <a:gd name="connsiteX10" fmla="*/ 9682 w 58782"/>
                <a:gd name="connsiteY10" fmla="*/ 29622 h 58783"/>
                <a:gd name="connsiteX11" fmla="*/ 29391 w 58782"/>
                <a:gd name="connsiteY11" fmla="*/ 50023 h 58783"/>
                <a:gd name="connsiteX12" fmla="*/ 49331 w 58782"/>
                <a:gd name="connsiteY12" fmla="*/ 29622 h 58783"/>
                <a:gd name="connsiteX13" fmla="*/ 29391 w 58782"/>
                <a:gd name="connsiteY13" fmla="*/ 8875 h 58783"/>
                <a:gd name="connsiteX14" fmla="*/ 9682 w 58782"/>
                <a:gd name="connsiteY14" fmla="*/ 29622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3">
                  <a:moveTo>
                    <a:pt x="49331" y="47257"/>
                  </a:moveTo>
                  <a:cubicBezTo>
                    <a:pt x="45067" y="54403"/>
                    <a:pt x="37575" y="58783"/>
                    <a:pt x="28584" y="58783"/>
                  </a:cubicBezTo>
                  <a:cubicBezTo>
                    <a:pt x="11872" y="58783"/>
                    <a:pt x="0" y="46566"/>
                    <a:pt x="0" y="29737"/>
                  </a:cubicBezTo>
                  <a:cubicBezTo>
                    <a:pt x="0" y="12909"/>
                    <a:pt x="11872" y="0"/>
                    <a:pt x="28584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36" name="Freeform: Shape 1035">
              <a:extLst>
                <a:ext uri="{FF2B5EF4-FFF2-40B4-BE49-F238E27FC236}">
                  <a16:creationId xmlns:a16="http://schemas.microsoft.com/office/drawing/2014/main" id="{1908B6D9-BD31-5F80-1531-576DEB07522A}"/>
                </a:ext>
              </a:extLst>
            </p:cNvPr>
            <p:cNvSpPr/>
            <p:nvPr/>
          </p:nvSpPr>
          <p:spPr>
            <a:xfrm>
              <a:off x="4619756" y="6782158"/>
              <a:ext cx="48524" cy="58783"/>
            </a:xfrm>
            <a:custGeom>
              <a:avLst/>
              <a:gdLst>
                <a:gd name="connsiteX0" fmla="*/ 30429 w 48524"/>
                <a:gd name="connsiteY0" fmla="*/ 50023 h 58783"/>
                <a:gd name="connsiteX1" fmla="*/ 48525 w 48524"/>
                <a:gd name="connsiteY1" fmla="*/ 43914 h 58783"/>
                <a:gd name="connsiteX2" fmla="*/ 48525 w 48524"/>
                <a:gd name="connsiteY2" fmla="*/ 53481 h 58783"/>
                <a:gd name="connsiteX3" fmla="*/ 29622 w 48524"/>
                <a:gd name="connsiteY3" fmla="*/ 58783 h 58783"/>
                <a:gd name="connsiteX4" fmla="*/ 0 w 48524"/>
                <a:gd name="connsiteY4" fmla="*/ 29391 h 58783"/>
                <a:gd name="connsiteX5" fmla="*/ 29737 w 48524"/>
                <a:gd name="connsiteY5" fmla="*/ 0 h 58783"/>
                <a:gd name="connsiteX6" fmla="*/ 47948 w 48524"/>
                <a:gd name="connsiteY6" fmla="*/ 5763 h 58783"/>
                <a:gd name="connsiteX7" fmla="*/ 47948 w 48524"/>
                <a:gd name="connsiteY7" fmla="*/ 16137 h 58783"/>
                <a:gd name="connsiteX8" fmla="*/ 30314 w 48524"/>
                <a:gd name="connsiteY8" fmla="*/ 8875 h 58783"/>
                <a:gd name="connsiteX9" fmla="*/ 9682 w 48524"/>
                <a:gd name="connsiteY9" fmla="*/ 29391 h 58783"/>
                <a:gd name="connsiteX10" fmla="*/ 30429 w 48524"/>
                <a:gd name="connsiteY10" fmla="*/ 5002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3">
                  <a:moveTo>
                    <a:pt x="30429" y="50023"/>
                  </a:moveTo>
                  <a:cubicBezTo>
                    <a:pt x="37344" y="50023"/>
                    <a:pt x="43568" y="48179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60"/>
                    <a:pt x="47948" y="5763"/>
                  </a:cubicBezTo>
                  <a:lnTo>
                    <a:pt x="47948" y="16137"/>
                  </a:lnTo>
                  <a:cubicBezTo>
                    <a:pt x="43453" y="11411"/>
                    <a:pt x="37344" y="8875"/>
                    <a:pt x="30314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37" name="Freeform: Shape 1036">
              <a:extLst>
                <a:ext uri="{FF2B5EF4-FFF2-40B4-BE49-F238E27FC236}">
                  <a16:creationId xmlns:a16="http://schemas.microsoft.com/office/drawing/2014/main" id="{E501BECB-679E-8D52-D541-FE29E96E461E}"/>
                </a:ext>
              </a:extLst>
            </p:cNvPr>
            <p:cNvSpPr/>
            <p:nvPr/>
          </p:nvSpPr>
          <p:spPr>
            <a:xfrm>
              <a:off x="4682227" y="6765099"/>
              <a:ext cx="33655" cy="75841"/>
            </a:xfrm>
            <a:custGeom>
              <a:avLst/>
              <a:gdLst>
                <a:gd name="connsiteX0" fmla="*/ 19479 w 33655"/>
                <a:gd name="connsiteY0" fmla="*/ 75842 h 75841"/>
                <a:gd name="connsiteX1" fmla="*/ 0 w 33655"/>
                <a:gd name="connsiteY1" fmla="*/ 55210 h 75841"/>
                <a:gd name="connsiteX2" fmla="*/ 0 w 33655"/>
                <a:gd name="connsiteY2" fmla="*/ 0 h 75841"/>
                <a:gd name="connsiteX3" fmla="*/ 9336 w 33655"/>
                <a:gd name="connsiteY3" fmla="*/ 0 h 75841"/>
                <a:gd name="connsiteX4" fmla="*/ 9336 w 33655"/>
                <a:gd name="connsiteY4" fmla="*/ 18096 h 75841"/>
                <a:gd name="connsiteX5" fmla="*/ 32849 w 33655"/>
                <a:gd name="connsiteY5" fmla="*/ 18096 h 75841"/>
                <a:gd name="connsiteX6" fmla="*/ 32849 w 33655"/>
                <a:gd name="connsiteY6" fmla="*/ 26741 h 75841"/>
                <a:gd name="connsiteX7" fmla="*/ 9336 w 33655"/>
                <a:gd name="connsiteY7" fmla="*/ 26741 h 75841"/>
                <a:gd name="connsiteX8" fmla="*/ 9336 w 33655"/>
                <a:gd name="connsiteY8" fmla="*/ 55901 h 75841"/>
                <a:gd name="connsiteX9" fmla="*/ 20401 w 33655"/>
                <a:gd name="connsiteY9" fmla="*/ 66966 h 75841"/>
                <a:gd name="connsiteX10" fmla="*/ 33656 w 33655"/>
                <a:gd name="connsiteY10" fmla="*/ 62817 h 75841"/>
                <a:gd name="connsiteX11" fmla="*/ 33656 w 33655"/>
                <a:gd name="connsiteY11" fmla="*/ 71922 h 75841"/>
                <a:gd name="connsiteX12" fmla="*/ 19479 w 33655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5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4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38" name="Freeform: Shape 1037">
              <a:extLst>
                <a:ext uri="{FF2B5EF4-FFF2-40B4-BE49-F238E27FC236}">
                  <a16:creationId xmlns:a16="http://schemas.microsoft.com/office/drawing/2014/main" id="{181BBF87-1D09-E82E-B5FF-405066C08C2C}"/>
                </a:ext>
              </a:extLst>
            </p:cNvPr>
            <p:cNvSpPr/>
            <p:nvPr/>
          </p:nvSpPr>
          <p:spPr>
            <a:xfrm>
              <a:off x="4725680" y="6760143"/>
              <a:ext cx="16827" cy="79875"/>
            </a:xfrm>
            <a:custGeom>
              <a:avLst/>
              <a:gdLst>
                <a:gd name="connsiteX0" fmla="*/ 0 w 16827"/>
                <a:gd name="connsiteY0" fmla="*/ 6224 h 79875"/>
                <a:gd name="connsiteX1" fmla="*/ 5993 w 16827"/>
                <a:gd name="connsiteY1" fmla="*/ 0 h 79875"/>
                <a:gd name="connsiteX2" fmla="*/ 10028 w 16827"/>
                <a:gd name="connsiteY2" fmla="*/ 1268 h 79875"/>
                <a:gd name="connsiteX3" fmla="*/ 16828 w 16827"/>
                <a:gd name="connsiteY3" fmla="*/ 6108 h 79875"/>
                <a:gd name="connsiteX4" fmla="*/ 10028 w 16827"/>
                <a:gd name="connsiteY4" fmla="*/ 10835 h 79875"/>
                <a:gd name="connsiteX5" fmla="*/ 5993 w 16827"/>
                <a:gd name="connsiteY5" fmla="*/ 12218 h 79875"/>
                <a:gd name="connsiteX6" fmla="*/ 0 w 16827"/>
                <a:gd name="connsiteY6" fmla="*/ 6224 h 79875"/>
                <a:gd name="connsiteX7" fmla="*/ 1960 w 16827"/>
                <a:gd name="connsiteY7" fmla="*/ 23052 h 79875"/>
                <a:gd name="connsiteX8" fmla="*/ 11411 w 16827"/>
                <a:gd name="connsiteY8" fmla="*/ 23052 h 79875"/>
                <a:gd name="connsiteX9" fmla="*/ 11411 w 16827"/>
                <a:gd name="connsiteY9" fmla="*/ 79875 h 79875"/>
                <a:gd name="connsiteX10" fmla="*/ 1960 w 16827"/>
                <a:gd name="connsiteY10" fmla="*/ 79875 h 79875"/>
                <a:gd name="connsiteX11" fmla="*/ 1960 w 16827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7" h="79875">
                  <a:moveTo>
                    <a:pt x="0" y="6224"/>
                  </a:moveTo>
                  <a:cubicBezTo>
                    <a:pt x="0" y="2766"/>
                    <a:pt x="2651" y="0"/>
                    <a:pt x="5993" y="0"/>
                  </a:cubicBezTo>
                  <a:cubicBezTo>
                    <a:pt x="7492" y="0"/>
                    <a:pt x="8760" y="345"/>
                    <a:pt x="10028" y="1268"/>
                  </a:cubicBezTo>
                  <a:lnTo>
                    <a:pt x="16828" y="6108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3" y="12218"/>
                  </a:cubicBezTo>
                  <a:cubicBezTo>
                    <a:pt x="2651" y="12218"/>
                    <a:pt x="0" y="9567"/>
                    <a:pt x="0" y="6224"/>
                  </a:cubicBezTo>
                  <a:close/>
                  <a:moveTo>
                    <a:pt x="1960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60" y="79875"/>
                  </a:lnTo>
                  <a:lnTo>
                    <a:pt x="1960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39" name="Freeform: Shape 1038">
              <a:extLst>
                <a:ext uri="{FF2B5EF4-FFF2-40B4-BE49-F238E27FC236}">
                  <a16:creationId xmlns:a16="http://schemas.microsoft.com/office/drawing/2014/main" id="{8561A3F2-54B3-852B-239F-D7320E183E93}"/>
                </a:ext>
              </a:extLst>
            </p:cNvPr>
            <p:cNvSpPr/>
            <p:nvPr/>
          </p:nvSpPr>
          <p:spPr>
            <a:xfrm>
              <a:off x="4751729" y="6782158"/>
              <a:ext cx="59128" cy="58783"/>
            </a:xfrm>
            <a:custGeom>
              <a:avLst/>
              <a:gdLst>
                <a:gd name="connsiteX0" fmla="*/ 0 w 59128"/>
                <a:gd name="connsiteY0" fmla="*/ 29277 h 58783"/>
                <a:gd name="connsiteX1" fmla="*/ 29852 w 59128"/>
                <a:gd name="connsiteY1" fmla="*/ 0 h 58783"/>
                <a:gd name="connsiteX2" fmla="*/ 59129 w 59128"/>
                <a:gd name="connsiteY2" fmla="*/ 29277 h 58783"/>
                <a:gd name="connsiteX3" fmla="*/ 29852 w 59128"/>
                <a:gd name="connsiteY3" fmla="*/ 58783 h 58783"/>
                <a:gd name="connsiteX4" fmla="*/ 0 w 59128"/>
                <a:gd name="connsiteY4" fmla="*/ 29277 h 58783"/>
                <a:gd name="connsiteX5" fmla="*/ 29737 w 59128"/>
                <a:gd name="connsiteY5" fmla="*/ 8875 h 58783"/>
                <a:gd name="connsiteX6" fmla="*/ 9682 w 59128"/>
                <a:gd name="connsiteY6" fmla="*/ 29391 h 58783"/>
                <a:gd name="connsiteX7" fmla="*/ 29737 w 59128"/>
                <a:gd name="connsiteY7" fmla="*/ 50023 h 58783"/>
                <a:gd name="connsiteX8" fmla="*/ 49447 w 59128"/>
                <a:gd name="connsiteY8" fmla="*/ 29391 h 58783"/>
                <a:gd name="connsiteX9" fmla="*/ 29737 w 59128"/>
                <a:gd name="connsiteY9" fmla="*/ 8875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3">
                  <a:moveTo>
                    <a:pt x="0" y="29277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9" y="12333"/>
                    <a:pt x="59129" y="29277"/>
                  </a:cubicBezTo>
                  <a:cubicBezTo>
                    <a:pt x="59129" y="46220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7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20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9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40" name="Freeform: Shape 1039">
              <a:extLst>
                <a:ext uri="{FF2B5EF4-FFF2-40B4-BE49-F238E27FC236}">
                  <a16:creationId xmlns:a16="http://schemas.microsoft.com/office/drawing/2014/main" id="{ECBF0F40-7539-DCE7-143A-BD25AF063D5E}"/>
                </a:ext>
              </a:extLst>
            </p:cNvPr>
            <p:cNvSpPr/>
            <p:nvPr/>
          </p:nvSpPr>
          <p:spPr>
            <a:xfrm>
              <a:off x="4825726" y="6782158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8 h 57860"/>
                <a:gd name="connsiteX3" fmla="*/ 9336 w 50945"/>
                <a:gd name="connsiteY3" fmla="*/ 1038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1 w 50945"/>
                <a:gd name="connsiteY10" fmla="*/ 9106 h 57860"/>
                <a:gd name="connsiteX11" fmla="*/ 9336 w 50945"/>
                <a:gd name="connsiteY11" fmla="*/ 29391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1" y="9106"/>
                  </a:cubicBezTo>
                  <a:cubicBezTo>
                    <a:pt x="16252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41" name="Freeform: Shape 1040">
              <a:extLst>
                <a:ext uri="{FF2B5EF4-FFF2-40B4-BE49-F238E27FC236}">
                  <a16:creationId xmlns:a16="http://schemas.microsoft.com/office/drawing/2014/main" id="{8588AC2E-0682-BE73-7EAE-9E4721D61F0C}"/>
                </a:ext>
              </a:extLst>
            </p:cNvPr>
            <p:cNvSpPr/>
            <p:nvPr/>
          </p:nvSpPr>
          <p:spPr>
            <a:xfrm>
              <a:off x="4912517" y="6781236"/>
              <a:ext cx="91286" cy="60741"/>
            </a:xfrm>
            <a:custGeom>
              <a:avLst/>
              <a:gdLst>
                <a:gd name="connsiteX0" fmla="*/ 66390 w 91286"/>
                <a:gd name="connsiteY0" fmla="*/ 60742 h 60741"/>
                <a:gd name="connsiteX1" fmla="*/ 46220 w 91286"/>
                <a:gd name="connsiteY1" fmla="*/ 18557 h 60741"/>
                <a:gd name="connsiteX2" fmla="*/ 25588 w 91286"/>
                <a:gd name="connsiteY2" fmla="*/ 60742 h 60741"/>
                <a:gd name="connsiteX3" fmla="*/ 0 w 91286"/>
                <a:gd name="connsiteY3" fmla="*/ 1959 h 60741"/>
                <a:gd name="connsiteX4" fmla="*/ 10719 w 91286"/>
                <a:gd name="connsiteY4" fmla="*/ 1959 h 60741"/>
                <a:gd name="connsiteX5" fmla="*/ 26625 w 91286"/>
                <a:gd name="connsiteY5" fmla="*/ 40226 h 60741"/>
                <a:gd name="connsiteX6" fmla="*/ 46104 w 91286"/>
                <a:gd name="connsiteY6" fmla="*/ 0 h 60741"/>
                <a:gd name="connsiteX7" fmla="*/ 65468 w 91286"/>
                <a:gd name="connsiteY7" fmla="*/ 40110 h 60741"/>
                <a:gd name="connsiteX8" fmla="*/ 81374 w 91286"/>
                <a:gd name="connsiteY8" fmla="*/ 1959 h 60741"/>
                <a:gd name="connsiteX9" fmla="*/ 91286 w 91286"/>
                <a:gd name="connsiteY9" fmla="*/ 1959 h 60741"/>
                <a:gd name="connsiteX10" fmla="*/ 66390 w 91286"/>
                <a:gd name="connsiteY10" fmla="*/ 60742 h 60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1286" h="60741">
                  <a:moveTo>
                    <a:pt x="66390" y="60742"/>
                  </a:moveTo>
                  <a:lnTo>
                    <a:pt x="46220" y="18557"/>
                  </a:lnTo>
                  <a:lnTo>
                    <a:pt x="25588" y="60742"/>
                  </a:lnTo>
                  <a:lnTo>
                    <a:pt x="0" y="1959"/>
                  </a:lnTo>
                  <a:lnTo>
                    <a:pt x="10719" y="1959"/>
                  </a:lnTo>
                  <a:lnTo>
                    <a:pt x="26625" y="40226"/>
                  </a:lnTo>
                  <a:lnTo>
                    <a:pt x="46104" y="0"/>
                  </a:lnTo>
                  <a:lnTo>
                    <a:pt x="65468" y="40110"/>
                  </a:lnTo>
                  <a:lnTo>
                    <a:pt x="81374" y="1959"/>
                  </a:lnTo>
                  <a:lnTo>
                    <a:pt x="91286" y="1959"/>
                  </a:lnTo>
                  <a:lnTo>
                    <a:pt x="66390" y="6074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42" name="Freeform: Shape 1041">
              <a:extLst>
                <a:ext uri="{FF2B5EF4-FFF2-40B4-BE49-F238E27FC236}">
                  <a16:creationId xmlns:a16="http://schemas.microsoft.com/office/drawing/2014/main" id="{65E216EA-8ADB-4DA0-85AE-13CD911623C6}"/>
                </a:ext>
              </a:extLst>
            </p:cNvPr>
            <p:cNvSpPr/>
            <p:nvPr/>
          </p:nvSpPr>
          <p:spPr>
            <a:xfrm>
              <a:off x="5014523" y="6753573"/>
              <a:ext cx="50945" cy="86445"/>
            </a:xfrm>
            <a:custGeom>
              <a:avLst/>
              <a:gdLst>
                <a:gd name="connsiteX0" fmla="*/ 9336 w 50945"/>
                <a:gd name="connsiteY0" fmla="*/ 86445 h 86445"/>
                <a:gd name="connsiteX1" fmla="*/ 0 w 50945"/>
                <a:gd name="connsiteY1" fmla="*/ 86445 h 86445"/>
                <a:gd name="connsiteX2" fmla="*/ 0 w 50945"/>
                <a:gd name="connsiteY2" fmla="*/ 0 h 86445"/>
                <a:gd name="connsiteX3" fmla="*/ 9336 w 50945"/>
                <a:gd name="connsiteY3" fmla="*/ 0 h 86445"/>
                <a:gd name="connsiteX4" fmla="*/ 9336 w 50945"/>
                <a:gd name="connsiteY4" fmla="*/ 40226 h 86445"/>
                <a:gd name="connsiteX5" fmla="*/ 29046 w 50945"/>
                <a:gd name="connsiteY5" fmla="*/ 28584 h 86445"/>
                <a:gd name="connsiteX6" fmla="*/ 50945 w 50945"/>
                <a:gd name="connsiteY6" fmla="*/ 53020 h 86445"/>
                <a:gd name="connsiteX7" fmla="*/ 50945 w 50945"/>
                <a:gd name="connsiteY7" fmla="*/ 86445 h 86445"/>
                <a:gd name="connsiteX8" fmla="*/ 41494 w 50945"/>
                <a:gd name="connsiteY8" fmla="*/ 86445 h 86445"/>
                <a:gd name="connsiteX9" fmla="*/ 41494 w 50945"/>
                <a:gd name="connsiteY9" fmla="*/ 54633 h 86445"/>
                <a:gd name="connsiteX10" fmla="*/ 26741 w 50945"/>
                <a:gd name="connsiteY10" fmla="*/ 37690 h 86445"/>
                <a:gd name="connsiteX11" fmla="*/ 9336 w 50945"/>
                <a:gd name="connsiteY11" fmla="*/ 57976 h 86445"/>
                <a:gd name="connsiteX12" fmla="*/ 9336 w 50945"/>
                <a:gd name="connsiteY12" fmla="*/ 86445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86445">
                  <a:moveTo>
                    <a:pt x="9336" y="86445"/>
                  </a:move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226"/>
                  </a:lnTo>
                  <a:cubicBezTo>
                    <a:pt x="13370" y="33195"/>
                    <a:pt x="20286" y="28584"/>
                    <a:pt x="29046" y="28584"/>
                  </a:cubicBezTo>
                  <a:cubicBezTo>
                    <a:pt x="43453" y="28584"/>
                    <a:pt x="50945" y="38958"/>
                    <a:pt x="50945" y="53020"/>
                  </a:cubicBezTo>
                  <a:lnTo>
                    <a:pt x="50945" y="86445"/>
                  </a:lnTo>
                  <a:lnTo>
                    <a:pt x="41494" y="86445"/>
                  </a:lnTo>
                  <a:lnTo>
                    <a:pt x="41494" y="54633"/>
                  </a:lnTo>
                  <a:cubicBezTo>
                    <a:pt x="41494" y="43568"/>
                    <a:pt x="36653" y="37690"/>
                    <a:pt x="26741" y="37690"/>
                  </a:cubicBezTo>
                  <a:cubicBezTo>
                    <a:pt x="16252" y="37690"/>
                    <a:pt x="9336" y="46680"/>
                    <a:pt x="9336" y="57976"/>
                  </a:cubicBezTo>
                  <a:lnTo>
                    <a:pt x="9336" y="86445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43" name="Freeform: Shape 1042">
              <a:extLst>
                <a:ext uri="{FF2B5EF4-FFF2-40B4-BE49-F238E27FC236}">
                  <a16:creationId xmlns:a16="http://schemas.microsoft.com/office/drawing/2014/main" id="{DB376058-E13D-3214-C444-5BBA6766E280}"/>
                </a:ext>
              </a:extLst>
            </p:cNvPr>
            <p:cNvSpPr/>
            <p:nvPr/>
          </p:nvSpPr>
          <p:spPr>
            <a:xfrm>
              <a:off x="5078608" y="6782158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3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799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29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3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1" y="50139"/>
                    <a:pt x="44952" y="48064"/>
                    <a:pt x="50945" y="43799"/>
                  </a:cubicBezTo>
                  <a:lnTo>
                    <a:pt x="50945" y="52790"/>
                  </a:lnTo>
                  <a:cubicBezTo>
                    <a:pt x="44837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44" name="Freeform: Shape 1043">
              <a:extLst>
                <a:ext uri="{FF2B5EF4-FFF2-40B4-BE49-F238E27FC236}">
                  <a16:creationId xmlns:a16="http://schemas.microsoft.com/office/drawing/2014/main" id="{EF0EE562-BE7D-B3A5-782A-2C5509656438}"/>
                </a:ext>
              </a:extLst>
            </p:cNvPr>
            <p:cNvSpPr/>
            <p:nvPr/>
          </p:nvSpPr>
          <p:spPr>
            <a:xfrm>
              <a:off x="5148571" y="6782158"/>
              <a:ext cx="50944" cy="57860"/>
            </a:xfrm>
            <a:custGeom>
              <a:avLst/>
              <a:gdLst>
                <a:gd name="connsiteX0" fmla="*/ 9336 w 50944"/>
                <a:gd name="connsiteY0" fmla="*/ 57861 h 57860"/>
                <a:gd name="connsiteX1" fmla="*/ 0 w 50944"/>
                <a:gd name="connsiteY1" fmla="*/ 57861 h 57860"/>
                <a:gd name="connsiteX2" fmla="*/ 0 w 50944"/>
                <a:gd name="connsiteY2" fmla="*/ 1038 h 57860"/>
                <a:gd name="connsiteX3" fmla="*/ 9336 w 50944"/>
                <a:gd name="connsiteY3" fmla="*/ 1038 h 57860"/>
                <a:gd name="connsiteX4" fmla="*/ 9336 w 50944"/>
                <a:gd name="connsiteY4" fmla="*/ 11641 h 57860"/>
                <a:gd name="connsiteX5" fmla="*/ 29046 w 50944"/>
                <a:gd name="connsiteY5" fmla="*/ 0 h 57860"/>
                <a:gd name="connsiteX6" fmla="*/ 50945 w 50944"/>
                <a:gd name="connsiteY6" fmla="*/ 24435 h 57860"/>
                <a:gd name="connsiteX7" fmla="*/ 50945 w 50944"/>
                <a:gd name="connsiteY7" fmla="*/ 57861 h 57860"/>
                <a:gd name="connsiteX8" fmla="*/ 41494 w 50944"/>
                <a:gd name="connsiteY8" fmla="*/ 57861 h 57860"/>
                <a:gd name="connsiteX9" fmla="*/ 41494 w 50944"/>
                <a:gd name="connsiteY9" fmla="*/ 26049 h 57860"/>
                <a:gd name="connsiteX10" fmla="*/ 26741 w 50944"/>
                <a:gd name="connsiteY10" fmla="*/ 9106 h 57860"/>
                <a:gd name="connsiteX11" fmla="*/ 9336 w 50944"/>
                <a:gd name="connsiteY11" fmla="*/ 29391 h 57860"/>
                <a:gd name="connsiteX12" fmla="*/ 9336 w 50944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4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1" y="9106"/>
                  </a:cubicBezTo>
                  <a:cubicBezTo>
                    <a:pt x="16252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45" name="Freeform: Shape 1044">
              <a:extLst>
                <a:ext uri="{FF2B5EF4-FFF2-40B4-BE49-F238E27FC236}">
                  <a16:creationId xmlns:a16="http://schemas.microsoft.com/office/drawing/2014/main" id="{3F6C7C0E-87AF-19C4-1B4F-A3508AD7A550}"/>
                </a:ext>
              </a:extLst>
            </p:cNvPr>
            <p:cNvSpPr/>
            <p:nvPr/>
          </p:nvSpPr>
          <p:spPr>
            <a:xfrm>
              <a:off x="5235247" y="6783195"/>
              <a:ext cx="57860" cy="58782"/>
            </a:xfrm>
            <a:custGeom>
              <a:avLst/>
              <a:gdLst>
                <a:gd name="connsiteX0" fmla="*/ 29046 w 57860"/>
                <a:gd name="connsiteY0" fmla="*/ 58783 h 58782"/>
                <a:gd name="connsiteX1" fmla="*/ 0 w 57860"/>
                <a:gd name="connsiteY1" fmla="*/ 0 h 58782"/>
                <a:gd name="connsiteX2" fmla="*/ 10950 w 57860"/>
                <a:gd name="connsiteY2" fmla="*/ 0 h 58782"/>
                <a:gd name="connsiteX3" fmla="*/ 29507 w 57860"/>
                <a:gd name="connsiteY3" fmla="*/ 39073 h 58782"/>
                <a:gd name="connsiteX4" fmla="*/ 47833 w 57860"/>
                <a:gd name="connsiteY4" fmla="*/ 0 h 58782"/>
                <a:gd name="connsiteX5" fmla="*/ 57861 w 57860"/>
                <a:gd name="connsiteY5" fmla="*/ 0 h 58782"/>
                <a:gd name="connsiteX6" fmla="*/ 29046 w 57860"/>
                <a:gd name="connsiteY6" fmla="*/ 5878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7860" h="58782">
                  <a:moveTo>
                    <a:pt x="29046" y="58783"/>
                  </a:moveTo>
                  <a:lnTo>
                    <a:pt x="0" y="0"/>
                  </a:lnTo>
                  <a:lnTo>
                    <a:pt x="10950" y="0"/>
                  </a:lnTo>
                  <a:lnTo>
                    <a:pt x="29507" y="39073"/>
                  </a:lnTo>
                  <a:lnTo>
                    <a:pt x="47833" y="0"/>
                  </a:lnTo>
                  <a:lnTo>
                    <a:pt x="57861" y="0"/>
                  </a:lnTo>
                  <a:lnTo>
                    <a:pt x="29046" y="5878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46" name="Freeform: Shape 1045">
              <a:extLst>
                <a:ext uri="{FF2B5EF4-FFF2-40B4-BE49-F238E27FC236}">
                  <a16:creationId xmlns:a16="http://schemas.microsoft.com/office/drawing/2014/main" id="{ADC5A22A-359A-A75D-0A7E-8B15F1A4EAAA}"/>
                </a:ext>
              </a:extLst>
            </p:cNvPr>
            <p:cNvSpPr/>
            <p:nvPr/>
          </p:nvSpPr>
          <p:spPr>
            <a:xfrm>
              <a:off x="5301407" y="6760143"/>
              <a:ext cx="16827" cy="79875"/>
            </a:xfrm>
            <a:custGeom>
              <a:avLst/>
              <a:gdLst>
                <a:gd name="connsiteX0" fmla="*/ 0 w 16827"/>
                <a:gd name="connsiteY0" fmla="*/ 6224 h 79875"/>
                <a:gd name="connsiteX1" fmla="*/ 5993 w 16827"/>
                <a:gd name="connsiteY1" fmla="*/ 0 h 79875"/>
                <a:gd name="connsiteX2" fmla="*/ 10028 w 16827"/>
                <a:gd name="connsiteY2" fmla="*/ 1268 h 79875"/>
                <a:gd name="connsiteX3" fmla="*/ 16828 w 16827"/>
                <a:gd name="connsiteY3" fmla="*/ 6108 h 79875"/>
                <a:gd name="connsiteX4" fmla="*/ 10028 w 16827"/>
                <a:gd name="connsiteY4" fmla="*/ 10835 h 79875"/>
                <a:gd name="connsiteX5" fmla="*/ 5993 w 16827"/>
                <a:gd name="connsiteY5" fmla="*/ 12218 h 79875"/>
                <a:gd name="connsiteX6" fmla="*/ 0 w 16827"/>
                <a:gd name="connsiteY6" fmla="*/ 6224 h 79875"/>
                <a:gd name="connsiteX7" fmla="*/ 1959 w 16827"/>
                <a:gd name="connsiteY7" fmla="*/ 23052 h 79875"/>
                <a:gd name="connsiteX8" fmla="*/ 11411 w 16827"/>
                <a:gd name="connsiteY8" fmla="*/ 23052 h 79875"/>
                <a:gd name="connsiteX9" fmla="*/ 11411 w 16827"/>
                <a:gd name="connsiteY9" fmla="*/ 79875 h 79875"/>
                <a:gd name="connsiteX10" fmla="*/ 1959 w 16827"/>
                <a:gd name="connsiteY10" fmla="*/ 79875 h 79875"/>
                <a:gd name="connsiteX11" fmla="*/ 1959 w 16827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7" h="79875">
                  <a:moveTo>
                    <a:pt x="0" y="6224"/>
                  </a:moveTo>
                  <a:cubicBezTo>
                    <a:pt x="0" y="2766"/>
                    <a:pt x="2651" y="0"/>
                    <a:pt x="5993" y="0"/>
                  </a:cubicBezTo>
                  <a:cubicBezTo>
                    <a:pt x="7492" y="0"/>
                    <a:pt x="8760" y="345"/>
                    <a:pt x="10028" y="1268"/>
                  </a:cubicBezTo>
                  <a:lnTo>
                    <a:pt x="16828" y="6108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3" y="12218"/>
                  </a:cubicBezTo>
                  <a:cubicBezTo>
                    <a:pt x="2651" y="12218"/>
                    <a:pt x="0" y="9567"/>
                    <a:pt x="0" y="6224"/>
                  </a:cubicBezTo>
                  <a:close/>
                  <a:moveTo>
                    <a:pt x="1959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59" y="79875"/>
                  </a:lnTo>
                  <a:lnTo>
                    <a:pt x="1959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47" name="Freeform: Shape 1046">
              <a:extLst>
                <a:ext uri="{FF2B5EF4-FFF2-40B4-BE49-F238E27FC236}">
                  <a16:creationId xmlns:a16="http://schemas.microsoft.com/office/drawing/2014/main" id="{A2977DAE-E533-E802-3421-2B6D8AF87B46}"/>
                </a:ext>
              </a:extLst>
            </p:cNvPr>
            <p:cNvSpPr/>
            <p:nvPr/>
          </p:nvSpPr>
          <p:spPr>
            <a:xfrm>
              <a:off x="5327571" y="6782158"/>
              <a:ext cx="40341" cy="58783"/>
            </a:xfrm>
            <a:custGeom>
              <a:avLst/>
              <a:gdLst>
                <a:gd name="connsiteX0" fmla="*/ 19479 w 40341"/>
                <a:gd name="connsiteY0" fmla="*/ 51176 h 58783"/>
                <a:gd name="connsiteX1" fmla="*/ 30890 w 40341"/>
                <a:gd name="connsiteY1" fmla="*/ 43107 h 58783"/>
                <a:gd name="connsiteX2" fmla="*/ 25012 w 40341"/>
                <a:gd name="connsiteY2" fmla="*/ 35847 h 58783"/>
                <a:gd name="connsiteX3" fmla="*/ 11641 w 40341"/>
                <a:gd name="connsiteY3" fmla="*/ 30429 h 58783"/>
                <a:gd name="connsiteX4" fmla="*/ 807 w 40341"/>
                <a:gd name="connsiteY4" fmla="*/ 16137 h 58783"/>
                <a:gd name="connsiteX5" fmla="*/ 20401 w 40341"/>
                <a:gd name="connsiteY5" fmla="*/ 0 h 58783"/>
                <a:gd name="connsiteX6" fmla="*/ 37575 w 40341"/>
                <a:gd name="connsiteY6" fmla="*/ 5187 h 58783"/>
                <a:gd name="connsiteX7" fmla="*/ 37575 w 40341"/>
                <a:gd name="connsiteY7" fmla="*/ 14869 h 58783"/>
                <a:gd name="connsiteX8" fmla="*/ 20516 w 40341"/>
                <a:gd name="connsiteY8" fmla="*/ 7723 h 58783"/>
                <a:gd name="connsiteX9" fmla="*/ 10143 w 40341"/>
                <a:gd name="connsiteY9" fmla="*/ 15214 h 58783"/>
                <a:gd name="connsiteX10" fmla="*/ 16252 w 40341"/>
                <a:gd name="connsiteY10" fmla="*/ 22361 h 58783"/>
                <a:gd name="connsiteX11" fmla="*/ 29737 w 40341"/>
                <a:gd name="connsiteY11" fmla="*/ 27778 h 58783"/>
                <a:gd name="connsiteX12" fmla="*/ 40341 w 40341"/>
                <a:gd name="connsiteY12" fmla="*/ 41379 h 58783"/>
                <a:gd name="connsiteX13" fmla="*/ 19249 w 40341"/>
                <a:gd name="connsiteY13" fmla="*/ 58783 h 58783"/>
                <a:gd name="connsiteX14" fmla="*/ 0 w 40341"/>
                <a:gd name="connsiteY14" fmla="*/ 53136 h 58783"/>
                <a:gd name="connsiteX15" fmla="*/ 0 w 40341"/>
                <a:gd name="connsiteY15" fmla="*/ 42993 h 58783"/>
                <a:gd name="connsiteX16" fmla="*/ 19479 w 40341"/>
                <a:gd name="connsiteY16" fmla="*/ 51176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3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6"/>
                    <a:pt x="29276" y="37575"/>
                    <a:pt x="25012" y="35847"/>
                  </a:cubicBezTo>
                  <a:lnTo>
                    <a:pt x="11641" y="30429"/>
                  </a:lnTo>
                  <a:cubicBezTo>
                    <a:pt x="4610" y="27432"/>
                    <a:pt x="807" y="23398"/>
                    <a:pt x="807" y="16137"/>
                  </a:cubicBezTo>
                  <a:cubicBezTo>
                    <a:pt x="807" y="6225"/>
                    <a:pt x="8760" y="0"/>
                    <a:pt x="20401" y="0"/>
                  </a:cubicBezTo>
                  <a:cubicBezTo>
                    <a:pt x="26971" y="0"/>
                    <a:pt x="33195" y="1845"/>
                    <a:pt x="37575" y="5187"/>
                  </a:cubicBezTo>
                  <a:lnTo>
                    <a:pt x="37575" y="14869"/>
                  </a:lnTo>
                  <a:cubicBezTo>
                    <a:pt x="32388" y="10374"/>
                    <a:pt x="26164" y="7723"/>
                    <a:pt x="20516" y="7723"/>
                  </a:cubicBezTo>
                  <a:cubicBezTo>
                    <a:pt x="14408" y="7723"/>
                    <a:pt x="10143" y="10489"/>
                    <a:pt x="10143" y="15214"/>
                  </a:cubicBezTo>
                  <a:cubicBezTo>
                    <a:pt x="10143" y="18557"/>
                    <a:pt x="11756" y="20632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9"/>
                  </a:cubicBezTo>
                  <a:cubicBezTo>
                    <a:pt x="40341" y="52098"/>
                    <a:pt x="31697" y="58783"/>
                    <a:pt x="19249" y="58783"/>
                  </a:cubicBezTo>
                  <a:cubicBezTo>
                    <a:pt x="11756" y="58783"/>
                    <a:pt x="4956" y="56823"/>
                    <a:pt x="0" y="53136"/>
                  </a:cubicBezTo>
                  <a:lnTo>
                    <a:pt x="0" y="42993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48" name="Freeform: Shape 1047">
              <a:extLst>
                <a:ext uri="{FF2B5EF4-FFF2-40B4-BE49-F238E27FC236}">
                  <a16:creationId xmlns:a16="http://schemas.microsoft.com/office/drawing/2014/main" id="{77996E82-0E1E-8CB9-0337-B922C3F87F66}"/>
                </a:ext>
              </a:extLst>
            </p:cNvPr>
            <p:cNvSpPr/>
            <p:nvPr/>
          </p:nvSpPr>
          <p:spPr>
            <a:xfrm>
              <a:off x="5376787" y="6760143"/>
              <a:ext cx="16943" cy="79875"/>
            </a:xfrm>
            <a:custGeom>
              <a:avLst/>
              <a:gdLst>
                <a:gd name="connsiteX0" fmla="*/ 6800 w 16943"/>
                <a:gd name="connsiteY0" fmla="*/ 10835 h 79875"/>
                <a:gd name="connsiteX1" fmla="*/ 0 w 16943"/>
                <a:gd name="connsiteY1" fmla="*/ 6108 h 79875"/>
                <a:gd name="connsiteX2" fmla="*/ 6800 w 16943"/>
                <a:gd name="connsiteY2" fmla="*/ 1268 h 79875"/>
                <a:gd name="connsiteX3" fmla="*/ 10835 w 16943"/>
                <a:gd name="connsiteY3" fmla="*/ 0 h 79875"/>
                <a:gd name="connsiteX4" fmla="*/ 16943 w 16943"/>
                <a:gd name="connsiteY4" fmla="*/ 6224 h 79875"/>
                <a:gd name="connsiteX5" fmla="*/ 10835 w 16943"/>
                <a:gd name="connsiteY5" fmla="*/ 12218 h 79875"/>
                <a:gd name="connsiteX6" fmla="*/ 6800 w 16943"/>
                <a:gd name="connsiteY6" fmla="*/ 10835 h 79875"/>
                <a:gd name="connsiteX7" fmla="*/ 5417 w 16943"/>
                <a:gd name="connsiteY7" fmla="*/ 23052 h 79875"/>
                <a:gd name="connsiteX8" fmla="*/ 14869 w 16943"/>
                <a:gd name="connsiteY8" fmla="*/ 23052 h 79875"/>
                <a:gd name="connsiteX9" fmla="*/ 14869 w 16943"/>
                <a:gd name="connsiteY9" fmla="*/ 79875 h 79875"/>
                <a:gd name="connsiteX10" fmla="*/ 5417 w 16943"/>
                <a:gd name="connsiteY10" fmla="*/ 79875 h 79875"/>
                <a:gd name="connsiteX11" fmla="*/ 5417 w 16943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943" h="79875">
                  <a:moveTo>
                    <a:pt x="6800" y="10835"/>
                  </a:moveTo>
                  <a:lnTo>
                    <a:pt x="0" y="6108"/>
                  </a:lnTo>
                  <a:lnTo>
                    <a:pt x="6800" y="1268"/>
                  </a:lnTo>
                  <a:cubicBezTo>
                    <a:pt x="8068" y="345"/>
                    <a:pt x="9336" y="0"/>
                    <a:pt x="10835" y="0"/>
                  </a:cubicBezTo>
                  <a:cubicBezTo>
                    <a:pt x="14177" y="0"/>
                    <a:pt x="16943" y="2766"/>
                    <a:pt x="16943" y="6224"/>
                  </a:cubicBezTo>
                  <a:cubicBezTo>
                    <a:pt x="16943" y="9681"/>
                    <a:pt x="14177" y="12218"/>
                    <a:pt x="10835" y="12218"/>
                  </a:cubicBezTo>
                  <a:cubicBezTo>
                    <a:pt x="9336" y="12218"/>
                    <a:pt x="8068" y="11757"/>
                    <a:pt x="6800" y="10835"/>
                  </a:cubicBezTo>
                  <a:close/>
                  <a:moveTo>
                    <a:pt x="5417" y="23052"/>
                  </a:moveTo>
                  <a:lnTo>
                    <a:pt x="14869" y="23052"/>
                  </a:lnTo>
                  <a:lnTo>
                    <a:pt x="14869" y="79875"/>
                  </a:lnTo>
                  <a:lnTo>
                    <a:pt x="5417" y="79875"/>
                  </a:lnTo>
                  <a:lnTo>
                    <a:pt x="5417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49" name="Freeform: Shape 1048">
              <a:extLst>
                <a:ext uri="{FF2B5EF4-FFF2-40B4-BE49-F238E27FC236}">
                  <a16:creationId xmlns:a16="http://schemas.microsoft.com/office/drawing/2014/main" id="{9DF9C3AA-E219-5FEA-72F6-6E87AFAD8757}"/>
                </a:ext>
              </a:extLst>
            </p:cNvPr>
            <p:cNvSpPr/>
            <p:nvPr/>
          </p:nvSpPr>
          <p:spPr>
            <a:xfrm>
              <a:off x="5409636" y="6765099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1 h 75841"/>
                <a:gd name="connsiteX9" fmla="*/ 20401 w 33656"/>
                <a:gd name="connsiteY9" fmla="*/ 66966 h 75841"/>
                <a:gd name="connsiteX10" fmla="*/ 33656 w 33656"/>
                <a:gd name="connsiteY10" fmla="*/ 62817 h 75841"/>
                <a:gd name="connsiteX11" fmla="*/ 33656 w 33656"/>
                <a:gd name="connsiteY11" fmla="*/ 71922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50" name="Freeform: Shape 1049">
              <a:extLst>
                <a:ext uri="{FF2B5EF4-FFF2-40B4-BE49-F238E27FC236}">
                  <a16:creationId xmlns:a16="http://schemas.microsoft.com/office/drawing/2014/main" id="{62906AE9-27F2-15E1-5A80-C80618A78EBB}"/>
                </a:ext>
              </a:extLst>
            </p:cNvPr>
            <p:cNvSpPr/>
            <p:nvPr/>
          </p:nvSpPr>
          <p:spPr>
            <a:xfrm>
              <a:off x="5453089" y="6760143"/>
              <a:ext cx="16828" cy="79875"/>
            </a:xfrm>
            <a:custGeom>
              <a:avLst/>
              <a:gdLst>
                <a:gd name="connsiteX0" fmla="*/ 0 w 16828"/>
                <a:gd name="connsiteY0" fmla="*/ 6224 h 79875"/>
                <a:gd name="connsiteX1" fmla="*/ 5994 w 16828"/>
                <a:gd name="connsiteY1" fmla="*/ 0 h 79875"/>
                <a:gd name="connsiteX2" fmla="*/ 10028 w 16828"/>
                <a:gd name="connsiteY2" fmla="*/ 1268 h 79875"/>
                <a:gd name="connsiteX3" fmla="*/ 16828 w 16828"/>
                <a:gd name="connsiteY3" fmla="*/ 6108 h 79875"/>
                <a:gd name="connsiteX4" fmla="*/ 10028 w 16828"/>
                <a:gd name="connsiteY4" fmla="*/ 10835 h 79875"/>
                <a:gd name="connsiteX5" fmla="*/ 5994 w 16828"/>
                <a:gd name="connsiteY5" fmla="*/ 12218 h 79875"/>
                <a:gd name="connsiteX6" fmla="*/ 0 w 16828"/>
                <a:gd name="connsiteY6" fmla="*/ 6224 h 79875"/>
                <a:gd name="connsiteX7" fmla="*/ 1960 w 16828"/>
                <a:gd name="connsiteY7" fmla="*/ 23052 h 79875"/>
                <a:gd name="connsiteX8" fmla="*/ 11411 w 16828"/>
                <a:gd name="connsiteY8" fmla="*/ 23052 h 79875"/>
                <a:gd name="connsiteX9" fmla="*/ 11411 w 16828"/>
                <a:gd name="connsiteY9" fmla="*/ 79875 h 79875"/>
                <a:gd name="connsiteX10" fmla="*/ 1960 w 16828"/>
                <a:gd name="connsiteY10" fmla="*/ 79875 h 79875"/>
                <a:gd name="connsiteX11" fmla="*/ 1960 w 16828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8" h="79875">
                  <a:moveTo>
                    <a:pt x="0" y="6224"/>
                  </a:moveTo>
                  <a:cubicBezTo>
                    <a:pt x="0" y="2766"/>
                    <a:pt x="2651" y="0"/>
                    <a:pt x="5994" y="0"/>
                  </a:cubicBezTo>
                  <a:cubicBezTo>
                    <a:pt x="7492" y="0"/>
                    <a:pt x="8760" y="345"/>
                    <a:pt x="10028" y="1268"/>
                  </a:cubicBezTo>
                  <a:lnTo>
                    <a:pt x="16828" y="6108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4" y="12218"/>
                  </a:cubicBezTo>
                  <a:cubicBezTo>
                    <a:pt x="2651" y="12218"/>
                    <a:pt x="0" y="9567"/>
                    <a:pt x="0" y="6224"/>
                  </a:cubicBezTo>
                  <a:close/>
                  <a:moveTo>
                    <a:pt x="1960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60" y="79875"/>
                  </a:lnTo>
                  <a:lnTo>
                    <a:pt x="1960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51" name="Freeform: Shape 1050">
              <a:extLst>
                <a:ext uri="{FF2B5EF4-FFF2-40B4-BE49-F238E27FC236}">
                  <a16:creationId xmlns:a16="http://schemas.microsoft.com/office/drawing/2014/main" id="{486EAE92-E698-E733-5EAD-3AAF6EC7617E}"/>
                </a:ext>
              </a:extLst>
            </p:cNvPr>
            <p:cNvSpPr/>
            <p:nvPr/>
          </p:nvSpPr>
          <p:spPr>
            <a:xfrm>
              <a:off x="5483403" y="6782158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8 h 57860"/>
                <a:gd name="connsiteX3" fmla="*/ 9336 w 50945"/>
                <a:gd name="connsiteY3" fmla="*/ 1038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1 w 50945"/>
                <a:gd name="connsiteY10" fmla="*/ 9106 h 57860"/>
                <a:gd name="connsiteX11" fmla="*/ 9336 w 50945"/>
                <a:gd name="connsiteY11" fmla="*/ 29391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1" y="9106"/>
                  </a:cubicBezTo>
                  <a:cubicBezTo>
                    <a:pt x="16252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52" name="Freeform: Shape 1051">
              <a:extLst>
                <a:ext uri="{FF2B5EF4-FFF2-40B4-BE49-F238E27FC236}">
                  <a16:creationId xmlns:a16="http://schemas.microsoft.com/office/drawing/2014/main" id="{5B79233D-FE68-17DF-46D3-96A2E8C061E8}"/>
                </a:ext>
              </a:extLst>
            </p:cNvPr>
            <p:cNvSpPr/>
            <p:nvPr/>
          </p:nvSpPr>
          <p:spPr>
            <a:xfrm>
              <a:off x="5547487" y="6782158"/>
              <a:ext cx="58782" cy="87598"/>
            </a:xfrm>
            <a:custGeom>
              <a:avLst/>
              <a:gdLst>
                <a:gd name="connsiteX0" fmla="*/ 28815 w 58782"/>
                <a:gd name="connsiteY0" fmla="*/ 87598 h 87598"/>
                <a:gd name="connsiteX1" fmla="*/ 5994 w 58782"/>
                <a:gd name="connsiteY1" fmla="*/ 80337 h 87598"/>
                <a:gd name="connsiteX2" fmla="*/ 5994 w 58782"/>
                <a:gd name="connsiteY2" fmla="*/ 69963 h 87598"/>
                <a:gd name="connsiteX3" fmla="*/ 28815 w 58782"/>
                <a:gd name="connsiteY3" fmla="*/ 78723 h 87598"/>
                <a:gd name="connsiteX4" fmla="*/ 49331 w 58782"/>
                <a:gd name="connsiteY4" fmla="*/ 59013 h 87598"/>
                <a:gd name="connsiteX5" fmla="*/ 49331 w 58782"/>
                <a:gd name="connsiteY5" fmla="*/ 47257 h 87598"/>
                <a:gd name="connsiteX6" fmla="*/ 28585 w 58782"/>
                <a:gd name="connsiteY6" fmla="*/ 58783 h 87598"/>
                <a:gd name="connsiteX7" fmla="*/ 0 w 58782"/>
                <a:gd name="connsiteY7" fmla="*/ 29737 h 87598"/>
                <a:gd name="connsiteX8" fmla="*/ 28585 w 58782"/>
                <a:gd name="connsiteY8" fmla="*/ 0 h 87598"/>
                <a:gd name="connsiteX9" fmla="*/ 49331 w 58782"/>
                <a:gd name="connsiteY9" fmla="*/ 11872 h 87598"/>
                <a:gd name="connsiteX10" fmla="*/ 49331 w 58782"/>
                <a:gd name="connsiteY10" fmla="*/ 1038 h 87598"/>
                <a:gd name="connsiteX11" fmla="*/ 58783 w 58782"/>
                <a:gd name="connsiteY11" fmla="*/ 1038 h 87598"/>
                <a:gd name="connsiteX12" fmla="*/ 58783 w 58782"/>
                <a:gd name="connsiteY12" fmla="*/ 58322 h 87598"/>
                <a:gd name="connsiteX13" fmla="*/ 28815 w 58782"/>
                <a:gd name="connsiteY13" fmla="*/ 87598 h 87598"/>
                <a:gd name="connsiteX14" fmla="*/ 29392 w 58782"/>
                <a:gd name="connsiteY14" fmla="*/ 8875 h 87598"/>
                <a:gd name="connsiteX15" fmla="*/ 9682 w 58782"/>
                <a:gd name="connsiteY15" fmla="*/ 29622 h 87598"/>
                <a:gd name="connsiteX16" fmla="*/ 29392 w 58782"/>
                <a:gd name="connsiteY16" fmla="*/ 50023 h 87598"/>
                <a:gd name="connsiteX17" fmla="*/ 49331 w 58782"/>
                <a:gd name="connsiteY17" fmla="*/ 29622 h 87598"/>
                <a:gd name="connsiteX18" fmla="*/ 29392 w 58782"/>
                <a:gd name="connsiteY18" fmla="*/ 8875 h 875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8782" h="87598">
                  <a:moveTo>
                    <a:pt x="28815" y="87598"/>
                  </a:moveTo>
                  <a:cubicBezTo>
                    <a:pt x="20516" y="87598"/>
                    <a:pt x="12679" y="85178"/>
                    <a:pt x="5994" y="80337"/>
                  </a:cubicBezTo>
                  <a:lnTo>
                    <a:pt x="5994" y="69963"/>
                  </a:lnTo>
                  <a:cubicBezTo>
                    <a:pt x="12448" y="75957"/>
                    <a:pt x="21208" y="78723"/>
                    <a:pt x="28815" y="78723"/>
                  </a:cubicBezTo>
                  <a:cubicBezTo>
                    <a:pt x="42185" y="78723"/>
                    <a:pt x="49331" y="71808"/>
                    <a:pt x="49331" y="59013"/>
                  </a:cubicBezTo>
                  <a:lnTo>
                    <a:pt x="49331" y="47257"/>
                  </a:lnTo>
                  <a:cubicBezTo>
                    <a:pt x="45067" y="54403"/>
                    <a:pt x="37575" y="58783"/>
                    <a:pt x="28585" y="58783"/>
                  </a:cubicBezTo>
                  <a:cubicBezTo>
                    <a:pt x="11987" y="58783"/>
                    <a:pt x="0" y="46566"/>
                    <a:pt x="0" y="29737"/>
                  </a:cubicBezTo>
                  <a:cubicBezTo>
                    <a:pt x="0" y="12909"/>
                    <a:pt x="11987" y="0"/>
                    <a:pt x="28585" y="0"/>
                  </a:cubicBezTo>
                  <a:cubicBezTo>
                    <a:pt x="37575" y="0"/>
                    <a:pt x="45067" y="4611"/>
                    <a:pt x="49331" y="11872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8322"/>
                  </a:lnTo>
                  <a:cubicBezTo>
                    <a:pt x="58783" y="77109"/>
                    <a:pt x="47833" y="87598"/>
                    <a:pt x="28815" y="87598"/>
                  </a:cubicBezTo>
                  <a:close/>
                  <a:moveTo>
                    <a:pt x="29392" y="8875"/>
                  </a:moveTo>
                  <a:cubicBezTo>
                    <a:pt x="17981" y="8875"/>
                    <a:pt x="9682" y="17635"/>
                    <a:pt x="9682" y="29622"/>
                  </a:cubicBezTo>
                  <a:cubicBezTo>
                    <a:pt x="9682" y="41610"/>
                    <a:pt x="17981" y="50023"/>
                    <a:pt x="29392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2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53" name="Freeform: Shape 1052">
              <a:extLst>
                <a:ext uri="{FF2B5EF4-FFF2-40B4-BE49-F238E27FC236}">
                  <a16:creationId xmlns:a16="http://schemas.microsoft.com/office/drawing/2014/main" id="{14262E5A-AD68-176B-1D52-CB8FC2E35A2B}"/>
                </a:ext>
              </a:extLst>
            </p:cNvPr>
            <p:cNvSpPr/>
            <p:nvPr/>
          </p:nvSpPr>
          <p:spPr>
            <a:xfrm>
              <a:off x="5647534" y="6782158"/>
              <a:ext cx="58782" cy="58783"/>
            </a:xfrm>
            <a:custGeom>
              <a:avLst/>
              <a:gdLst>
                <a:gd name="connsiteX0" fmla="*/ 49331 w 58782"/>
                <a:gd name="connsiteY0" fmla="*/ 47257 h 58783"/>
                <a:gd name="connsiteX1" fmla="*/ 28584 w 58782"/>
                <a:gd name="connsiteY1" fmla="*/ 58783 h 58783"/>
                <a:gd name="connsiteX2" fmla="*/ 0 w 58782"/>
                <a:gd name="connsiteY2" fmla="*/ 29737 h 58783"/>
                <a:gd name="connsiteX3" fmla="*/ 28584 w 58782"/>
                <a:gd name="connsiteY3" fmla="*/ 0 h 58783"/>
                <a:gd name="connsiteX4" fmla="*/ 49331 w 58782"/>
                <a:gd name="connsiteY4" fmla="*/ 11757 h 58783"/>
                <a:gd name="connsiteX5" fmla="*/ 49331 w 58782"/>
                <a:gd name="connsiteY5" fmla="*/ 1038 h 58783"/>
                <a:gd name="connsiteX6" fmla="*/ 58783 w 58782"/>
                <a:gd name="connsiteY6" fmla="*/ 1038 h 58783"/>
                <a:gd name="connsiteX7" fmla="*/ 58783 w 58782"/>
                <a:gd name="connsiteY7" fmla="*/ 57861 h 58783"/>
                <a:gd name="connsiteX8" fmla="*/ 49331 w 58782"/>
                <a:gd name="connsiteY8" fmla="*/ 57861 h 58783"/>
                <a:gd name="connsiteX9" fmla="*/ 49331 w 58782"/>
                <a:gd name="connsiteY9" fmla="*/ 47257 h 58783"/>
                <a:gd name="connsiteX10" fmla="*/ 9682 w 58782"/>
                <a:gd name="connsiteY10" fmla="*/ 29622 h 58783"/>
                <a:gd name="connsiteX11" fmla="*/ 29391 w 58782"/>
                <a:gd name="connsiteY11" fmla="*/ 50023 h 58783"/>
                <a:gd name="connsiteX12" fmla="*/ 49331 w 58782"/>
                <a:gd name="connsiteY12" fmla="*/ 29622 h 58783"/>
                <a:gd name="connsiteX13" fmla="*/ 29391 w 58782"/>
                <a:gd name="connsiteY13" fmla="*/ 8875 h 58783"/>
                <a:gd name="connsiteX14" fmla="*/ 9682 w 58782"/>
                <a:gd name="connsiteY14" fmla="*/ 29622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3">
                  <a:moveTo>
                    <a:pt x="49331" y="47257"/>
                  </a:moveTo>
                  <a:cubicBezTo>
                    <a:pt x="45067" y="54403"/>
                    <a:pt x="37575" y="58783"/>
                    <a:pt x="28584" y="58783"/>
                  </a:cubicBezTo>
                  <a:cubicBezTo>
                    <a:pt x="11872" y="58783"/>
                    <a:pt x="0" y="46566"/>
                    <a:pt x="0" y="29737"/>
                  </a:cubicBezTo>
                  <a:cubicBezTo>
                    <a:pt x="0" y="12909"/>
                    <a:pt x="11872" y="0"/>
                    <a:pt x="28584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54" name="Freeform: Shape 1053">
              <a:extLst>
                <a:ext uri="{FF2B5EF4-FFF2-40B4-BE49-F238E27FC236}">
                  <a16:creationId xmlns:a16="http://schemas.microsoft.com/office/drawing/2014/main" id="{0D7ED6CA-9535-9235-6544-A3BC4FB9F647}"/>
                </a:ext>
              </a:extLst>
            </p:cNvPr>
            <p:cNvSpPr/>
            <p:nvPr/>
          </p:nvSpPr>
          <p:spPr>
            <a:xfrm>
              <a:off x="5725450" y="6782158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8 h 57860"/>
                <a:gd name="connsiteX3" fmla="*/ 9336 w 50945"/>
                <a:gd name="connsiteY3" fmla="*/ 1038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1 w 50945"/>
                <a:gd name="connsiteY10" fmla="*/ 9106 h 57860"/>
                <a:gd name="connsiteX11" fmla="*/ 9336 w 50945"/>
                <a:gd name="connsiteY11" fmla="*/ 29391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1" y="9106"/>
                  </a:cubicBezTo>
                  <a:cubicBezTo>
                    <a:pt x="16252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55" name="Freeform: Shape 1054">
              <a:extLst>
                <a:ext uri="{FF2B5EF4-FFF2-40B4-BE49-F238E27FC236}">
                  <a16:creationId xmlns:a16="http://schemas.microsoft.com/office/drawing/2014/main" id="{0E46D598-CD26-431E-F019-6551BCE2CD57}"/>
                </a:ext>
              </a:extLst>
            </p:cNvPr>
            <p:cNvSpPr/>
            <p:nvPr/>
          </p:nvSpPr>
          <p:spPr>
            <a:xfrm>
              <a:off x="3793914" y="6898456"/>
              <a:ext cx="16827" cy="79875"/>
            </a:xfrm>
            <a:custGeom>
              <a:avLst/>
              <a:gdLst>
                <a:gd name="connsiteX0" fmla="*/ 0 w 16827"/>
                <a:gd name="connsiteY0" fmla="*/ 6224 h 79875"/>
                <a:gd name="connsiteX1" fmla="*/ 5993 w 16827"/>
                <a:gd name="connsiteY1" fmla="*/ 0 h 79875"/>
                <a:gd name="connsiteX2" fmla="*/ 10028 w 16827"/>
                <a:gd name="connsiteY2" fmla="*/ 1268 h 79875"/>
                <a:gd name="connsiteX3" fmla="*/ 16828 w 16827"/>
                <a:gd name="connsiteY3" fmla="*/ 6108 h 79875"/>
                <a:gd name="connsiteX4" fmla="*/ 10028 w 16827"/>
                <a:gd name="connsiteY4" fmla="*/ 10835 h 79875"/>
                <a:gd name="connsiteX5" fmla="*/ 5993 w 16827"/>
                <a:gd name="connsiteY5" fmla="*/ 12218 h 79875"/>
                <a:gd name="connsiteX6" fmla="*/ 0 w 16827"/>
                <a:gd name="connsiteY6" fmla="*/ 6224 h 79875"/>
                <a:gd name="connsiteX7" fmla="*/ 1959 w 16827"/>
                <a:gd name="connsiteY7" fmla="*/ 23052 h 79875"/>
                <a:gd name="connsiteX8" fmla="*/ 11411 w 16827"/>
                <a:gd name="connsiteY8" fmla="*/ 23052 h 79875"/>
                <a:gd name="connsiteX9" fmla="*/ 11411 w 16827"/>
                <a:gd name="connsiteY9" fmla="*/ 79875 h 79875"/>
                <a:gd name="connsiteX10" fmla="*/ 1959 w 16827"/>
                <a:gd name="connsiteY10" fmla="*/ 79875 h 79875"/>
                <a:gd name="connsiteX11" fmla="*/ 1959 w 16827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7" h="79875">
                  <a:moveTo>
                    <a:pt x="0" y="6224"/>
                  </a:moveTo>
                  <a:cubicBezTo>
                    <a:pt x="0" y="2766"/>
                    <a:pt x="2651" y="0"/>
                    <a:pt x="5993" y="0"/>
                  </a:cubicBezTo>
                  <a:cubicBezTo>
                    <a:pt x="7492" y="0"/>
                    <a:pt x="8760" y="345"/>
                    <a:pt x="10028" y="1268"/>
                  </a:cubicBezTo>
                  <a:lnTo>
                    <a:pt x="16828" y="6108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3" y="12218"/>
                  </a:cubicBezTo>
                  <a:cubicBezTo>
                    <a:pt x="2651" y="12218"/>
                    <a:pt x="0" y="9567"/>
                    <a:pt x="0" y="6224"/>
                  </a:cubicBezTo>
                  <a:close/>
                  <a:moveTo>
                    <a:pt x="1959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59" y="79875"/>
                  </a:lnTo>
                  <a:lnTo>
                    <a:pt x="1959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56" name="Freeform: Shape 1055">
              <a:extLst>
                <a:ext uri="{FF2B5EF4-FFF2-40B4-BE49-F238E27FC236}">
                  <a16:creationId xmlns:a16="http://schemas.microsoft.com/office/drawing/2014/main" id="{5F67FD1B-0474-E2B4-B8D4-FBE05108FEB3}"/>
                </a:ext>
              </a:extLst>
            </p:cNvPr>
            <p:cNvSpPr/>
            <p:nvPr/>
          </p:nvSpPr>
          <p:spPr>
            <a:xfrm>
              <a:off x="3824343" y="6920470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8 h 57860"/>
                <a:gd name="connsiteX3" fmla="*/ 9336 w 50945"/>
                <a:gd name="connsiteY3" fmla="*/ 1038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1 w 50945"/>
                <a:gd name="connsiteY10" fmla="*/ 9106 h 57860"/>
                <a:gd name="connsiteX11" fmla="*/ 9336 w 50945"/>
                <a:gd name="connsiteY11" fmla="*/ 29391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1" y="9106"/>
                  </a:cubicBezTo>
                  <a:cubicBezTo>
                    <a:pt x="16252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57" name="Freeform: Shape 1056">
              <a:extLst>
                <a:ext uri="{FF2B5EF4-FFF2-40B4-BE49-F238E27FC236}">
                  <a16:creationId xmlns:a16="http://schemas.microsoft.com/office/drawing/2014/main" id="{55C61091-1B3E-409A-9272-577BCF1AA849}"/>
                </a:ext>
              </a:extLst>
            </p:cNvPr>
            <p:cNvSpPr/>
            <p:nvPr/>
          </p:nvSpPr>
          <p:spPr>
            <a:xfrm>
              <a:off x="3891655" y="6890964"/>
              <a:ext cx="33771" cy="87367"/>
            </a:xfrm>
            <a:custGeom>
              <a:avLst/>
              <a:gdLst>
                <a:gd name="connsiteX0" fmla="*/ 9336 w 33771"/>
                <a:gd name="connsiteY0" fmla="*/ 39189 h 87367"/>
                <a:gd name="connsiteX1" fmla="*/ 9336 w 33771"/>
                <a:gd name="connsiteY1" fmla="*/ 87368 h 87367"/>
                <a:gd name="connsiteX2" fmla="*/ 0 w 33771"/>
                <a:gd name="connsiteY2" fmla="*/ 87368 h 87367"/>
                <a:gd name="connsiteX3" fmla="*/ 0 w 33771"/>
                <a:gd name="connsiteY3" fmla="*/ 20517 h 87367"/>
                <a:gd name="connsiteX4" fmla="*/ 19824 w 33771"/>
                <a:gd name="connsiteY4" fmla="*/ 0 h 87367"/>
                <a:gd name="connsiteX5" fmla="*/ 33771 w 33771"/>
                <a:gd name="connsiteY5" fmla="*/ 4035 h 87367"/>
                <a:gd name="connsiteX6" fmla="*/ 33771 w 33771"/>
                <a:gd name="connsiteY6" fmla="*/ 13371 h 87367"/>
                <a:gd name="connsiteX7" fmla="*/ 20516 w 33771"/>
                <a:gd name="connsiteY7" fmla="*/ 8875 h 87367"/>
                <a:gd name="connsiteX8" fmla="*/ 9336 w 33771"/>
                <a:gd name="connsiteY8" fmla="*/ 20055 h 87367"/>
                <a:gd name="connsiteX9" fmla="*/ 9336 w 33771"/>
                <a:gd name="connsiteY9" fmla="*/ 30544 h 87367"/>
                <a:gd name="connsiteX10" fmla="*/ 32042 w 33771"/>
                <a:gd name="connsiteY10" fmla="*/ 30544 h 87367"/>
                <a:gd name="connsiteX11" fmla="*/ 32042 w 33771"/>
                <a:gd name="connsiteY11" fmla="*/ 39189 h 87367"/>
                <a:gd name="connsiteX12" fmla="*/ 9336 w 33771"/>
                <a:gd name="connsiteY12" fmla="*/ 39189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771" h="87367">
                  <a:moveTo>
                    <a:pt x="9336" y="39189"/>
                  </a:moveTo>
                  <a:lnTo>
                    <a:pt x="9336" y="87368"/>
                  </a:lnTo>
                  <a:lnTo>
                    <a:pt x="0" y="87368"/>
                  </a:lnTo>
                  <a:lnTo>
                    <a:pt x="0" y="20517"/>
                  </a:lnTo>
                  <a:cubicBezTo>
                    <a:pt x="0" y="8529"/>
                    <a:pt x="7492" y="0"/>
                    <a:pt x="19824" y="0"/>
                  </a:cubicBezTo>
                  <a:cubicBezTo>
                    <a:pt x="24666" y="0"/>
                    <a:pt x="29391" y="1038"/>
                    <a:pt x="33771" y="4035"/>
                  </a:cubicBezTo>
                  <a:lnTo>
                    <a:pt x="33771" y="13371"/>
                  </a:lnTo>
                  <a:cubicBezTo>
                    <a:pt x="29737" y="10143"/>
                    <a:pt x="25242" y="8875"/>
                    <a:pt x="20516" y="8875"/>
                  </a:cubicBezTo>
                  <a:cubicBezTo>
                    <a:pt x="13716" y="8875"/>
                    <a:pt x="9336" y="13371"/>
                    <a:pt x="9336" y="20055"/>
                  </a:cubicBezTo>
                  <a:lnTo>
                    <a:pt x="9336" y="30544"/>
                  </a:lnTo>
                  <a:lnTo>
                    <a:pt x="32042" y="30544"/>
                  </a:lnTo>
                  <a:lnTo>
                    <a:pt x="32042" y="39189"/>
                  </a:lnTo>
                  <a:lnTo>
                    <a:pt x="9336" y="39189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58" name="Freeform: Shape 1057">
              <a:extLst>
                <a:ext uri="{FF2B5EF4-FFF2-40B4-BE49-F238E27FC236}">
                  <a16:creationId xmlns:a16="http://schemas.microsoft.com/office/drawing/2014/main" id="{07C058E4-B050-576B-5277-9D6E1E770BDF}"/>
                </a:ext>
              </a:extLst>
            </p:cNvPr>
            <p:cNvSpPr/>
            <p:nvPr/>
          </p:nvSpPr>
          <p:spPr>
            <a:xfrm>
              <a:off x="3928769" y="6920470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3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799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29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3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1" y="50139"/>
                    <a:pt x="44952" y="48064"/>
                    <a:pt x="50945" y="43799"/>
                  </a:cubicBezTo>
                  <a:lnTo>
                    <a:pt x="50945" y="52790"/>
                  </a:lnTo>
                  <a:cubicBezTo>
                    <a:pt x="44837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2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59" name="Freeform: Shape 1058">
              <a:extLst>
                <a:ext uri="{FF2B5EF4-FFF2-40B4-BE49-F238E27FC236}">
                  <a16:creationId xmlns:a16="http://schemas.microsoft.com/office/drawing/2014/main" id="{AEF10118-75E2-B33E-D14A-106A4C3035F3}"/>
                </a:ext>
              </a:extLst>
            </p:cNvPr>
            <p:cNvSpPr/>
            <p:nvPr/>
          </p:nvSpPr>
          <p:spPr>
            <a:xfrm>
              <a:off x="3994468" y="6920470"/>
              <a:ext cx="48524" cy="58783"/>
            </a:xfrm>
            <a:custGeom>
              <a:avLst/>
              <a:gdLst>
                <a:gd name="connsiteX0" fmla="*/ 30429 w 48524"/>
                <a:gd name="connsiteY0" fmla="*/ 50023 h 58783"/>
                <a:gd name="connsiteX1" fmla="*/ 48525 w 48524"/>
                <a:gd name="connsiteY1" fmla="*/ 43914 h 58783"/>
                <a:gd name="connsiteX2" fmla="*/ 48525 w 48524"/>
                <a:gd name="connsiteY2" fmla="*/ 53481 h 58783"/>
                <a:gd name="connsiteX3" fmla="*/ 29622 w 48524"/>
                <a:gd name="connsiteY3" fmla="*/ 58783 h 58783"/>
                <a:gd name="connsiteX4" fmla="*/ 0 w 48524"/>
                <a:gd name="connsiteY4" fmla="*/ 29391 h 58783"/>
                <a:gd name="connsiteX5" fmla="*/ 29737 w 48524"/>
                <a:gd name="connsiteY5" fmla="*/ 0 h 58783"/>
                <a:gd name="connsiteX6" fmla="*/ 47948 w 48524"/>
                <a:gd name="connsiteY6" fmla="*/ 5763 h 58783"/>
                <a:gd name="connsiteX7" fmla="*/ 47948 w 48524"/>
                <a:gd name="connsiteY7" fmla="*/ 16137 h 58783"/>
                <a:gd name="connsiteX8" fmla="*/ 30314 w 48524"/>
                <a:gd name="connsiteY8" fmla="*/ 8875 h 58783"/>
                <a:gd name="connsiteX9" fmla="*/ 9682 w 48524"/>
                <a:gd name="connsiteY9" fmla="*/ 29391 h 58783"/>
                <a:gd name="connsiteX10" fmla="*/ 30429 w 48524"/>
                <a:gd name="connsiteY10" fmla="*/ 5002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3">
                  <a:moveTo>
                    <a:pt x="30429" y="50023"/>
                  </a:moveTo>
                  <a:cubicBezTo>
                    <a:pt x="37344" y="50023"/>
                    <a:pt x="43568" y="48179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60"/>
                    <a:pt x="47948" y="5763"/>
                  </a:cubicBezTo>
                  <a:lnTo>
                    <a:pt x="47948" y="16137"/>
                  </a:lnTo>
                  <a:cubicBezTo>
                    <a:pt x="43453" y="11411"/>
                    <a:pt x="37344" y="8875"/>
                    <a:pt x="30314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60" name="Freeform: Shape 1059">
              <a:extLst>
                <a:ext uri="{FF2B5EF4-FFF2-40B4-BE49-F238E27FC236}">
                  <a16:creationId xmlns:a16="http://schemas.microsoft.com/office/drawing/2014/main" id="{4100ED75-75F9-2A94-06EA-059667924FAF}"/>
                </a:ext>
              </a:extLst>
            </p:cNvPr>
            <p:cNvSpPr/>
            <p:nvPr/>
          </p:nvSpPr>
          <p:spPr>
            <a:xfrm>
              <a:off x="4057054" y="6903412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1 h 75841"/>
                <a:gd name="connsiteX9" fmla="*/ 20401 w 33656"/>
                <a:gd name="connsiteY9" fmla="*/ 66966 h 75841"/>
                <a:gd name="connsiteX10" fmla="*/ 33656 w 33656"/>
                <a:gd name="connsiteY10" fmla="*/ 62817 h 75841"/>
                <a:gd name="connsiteX11" fmla="*/ 33656 w 33656"/>
                <a:gd name="connsiteY11" fmla="*/ 71922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61" name="Freeform: Shape 1060">
              <a:extLst>
                <a:ext uri="{FF2B5EF4-FFF2-40B4-BE49-F238E27FC236}">
                  <a16:creationId xmlns:a16="http://schemas.microsoft.com/office/drawing/2014/main" id="{5FA27F42-3A55-0082-08B2-6B8F0A5BB1D1}"/>
                </a:ext>
              </a:extLst>
            </p:cNvPr>
            <p:cNvSpPr/>
            <p:nvPr/>
          </p:nvSpPr>
          <p:spPr>
            <a:xfrm>
              <a:off x="4098087" y="6920470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3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799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29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3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1" y="50139"/>
                    <a:pt x="44952" y="48064"/>
                    <a:pt x="50945" y="43799"/>
                  </a:cubicBezTo>
                  <a:lnTo>
                    <a:pt x="50945" y="52790"/>
                  </a:lnTo>
                  <a:cubicBezTo>
                    <a:pt x="44837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62" name="Freeform: Shape 1061">
              <a:extLst>
                <a:ext uri="{FF2B5EF4-FFF2-40B4-BE49-F238E27FC236}">
                  <a16:creationId xmlns:a16="http://schemas.microsoft.com/office/drawing/2014/main" id="{2D4F3D71-AC50-7B9D-7F98-C376E3533201}"/>
                </a:ext>
              </a:extLst>
            </p:cNvPr>
            <p:cNvSpPr/>
            <p:nvPr/>
          </p:nvSpPr>
          <p:spPr>
            <a:xfrm>
              <a:off x="4163670" y="6891886"/>
              <a:ext cx="58782" cy="87367"/>
            </a:xfrm>
            <a:custGeom>
              <a:avLst/>
              <a:gdLst>
                <a:gd name="connsiteX0" fmla="*/ 49331 w 58782"/>
                <a:gd name="connsiteY0" fmla="*/ 75726 h 87367"/>
                <a:gd name="connsiteX1" fmla="*/ 28585 w 58782"/>
                <a:gd name="connsiteY1" fmla="*/ 87368 h 87367"/>
                <a:gd name="connsiteX2" fmla="*/ 0 w 58782"/>
                <a:gd name="connsiteY2" fmla="*/ 58322 h 87367"/>
                <a:gd name="connsiteX3" fmla="*/ 28585 w 58782"/>
                <a:gd name="connsiteY3" fmla="*/ 28584 h 87367"/>
                <a:gd name="connsiteX4" fmla="*/ 49331 w 58782"/>
                <a:gd name="connsiteY4" fmla="*/ 40457 h 87367"/>
                <a:gd name="connsiteX5" fmla="*/ 49331 w 58782"/>
                <a:gd name="connsiteY5" fmla="*/ 0 h 87367"/>
                <a:gd name="connsiteX6" fmla="*/ 58783 w 58782"/>
                <a:gd name="connsiteY6" fmla="*/ 0 h 87367"/>
                <a:gd name="connsiteX7" fmla="*/ 58783 w 58782"/>
                <a:gd name="connsiteY7" fmla="*/ 86445 h 87367"/>
                <a:gd name="connsiteX8" fmla="*/ 49331 w 58782"/>
                <a:gd name="connsiteY8" fmla="*/ 86445 h 87367"/>
                <a:gd name="connsiteX9" fmla="*/ 49331 w 58782"/>
                <a:gd name="connsiteY9" fmla="*/ 75726 h 87367"/>
                <a:gd name="connsiteX10" fmla="*/ 9682 w 58782"/>
                <a:gd name="connsiteY10" fmla="*/ 58206 h 87367"/>
                <a:gd name="connsiteX11" fmla="*/ 29392 w 58782"/>
                <a:gd name="connsiteY11" fmla="*/ 78608 h 87367"/>
                <a:gd name="connsiteX12" fmla="*/ 49331 w 58782"/>
                <a:gd name="connsiteY12" fmla="*/ 58206 h 87367"/>
                <a:gd name="connsiteX13" fmla="*/ 29392 w 58782"/>
                <a:gd name="connsiteY13" fmla="*/ 37460 h 87367"/>
                <a:gd name="connsiteX14" fmla="*/ 9682 w 58782"/>
                <a:gd name="connsiteY14" fmla="*/ 58206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49331" y="75726"/>
                  </a:moveTo>
                  <a:cubicBezTo>
                    <a:pt x="45067" y="82872"/>
                    <a:pt x="37690" y="87368"/>
                    <a:pt x="28585" y="87368"/>
                  </a:cubicBezTo>
                  <a:cubicBezTo>
                    <a:pt x="11872" y="87368"/>
                    <a:pt x="0" y="75150"/>
                    <a:pt x="0" y="58322"/>
                  </a:cubicBezTo>
                  <a:cubicBezTo>
                    <a:pt x="0" y="41494"/>
                    <a:pt x="11872" y="28584"/>
                    <a:pt x="28585" y="28584"/>
                  </a:cubicBezTo>
                  <a:cubicBezTo>
                    <a:pt x="37690" y="28584"/>
                    <a:pt x="45067" y="33080"/>
                    <a:pt x="49331" y="40457"/>
                  </a:cubicBezTo>
                  <a:lnTo>
                    <a:pt x="49331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1" y="86445"/>
                  </a:lnTo>
                  <a:lnTo>
                    <a:pt x="49331" y="75726"/>
                  </a:lnTo>
                  <a:close/>
                  <a:moveTo>
                    <a:pt x="9682" y="58206"/>
                  </a:moveTo>
                  <a:cubicBezTo>
                    <a:pt x="9682" y="69963"/>
                    <a:pt x="17981" y="78608"/>
                    <a:pt x="29392" y="78608"/>
                  </a:cubicBezTo>
                  <a:cubicBezTo>
                    <a:pt x="40802" y="78608"/>
                    <a:pt x="49331" y="69963"/>
                    <a:pt x="49331" y="58206"/>
                  </a:cubicBezTo>
                  <a:cubicBezTo>
                    <a:pt x="49331" y="46450"/>
                    <a:pt x="41033" y="37460"/>
                    <a:pt x="29392" y="37460"/>
                  </a:cubicBezTo>
                  <a:cubicBezTo>
                    <a:pt x="17750" y="37460"/>
                    <a:pt x="9682" y="46220"/>
                    <a:pt x="9682" y="5820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63" name="Freeform: Shape 1062">
              <a:extLst>
                <a:ext uri="{FF2B5EF4-FFF2-40B4-BE49-F238E27FC236}">
                  <a16:creationId xmlns:a16="http://schemas.microsoft.com/office/drawing/2014/main" id="{BEE39804-FC5C-7CE4-110D-C2ABC32E1246}"/>
                </a:ext>
              </a:extLst>
            </p:cNvPr>
            <p:cNvSpPr/>
            <p:nvPr/>
          </p:nvSpPr>
          <p:spPr>
            <a:xfrm>
              <a:off x="4259567" y="6919549"/>
              <a:ext cx="91286" cy="60741"/>
            </a:xfrm>
            <a:custGeom>
              <a:avLst/>
              <a:gdLst>
                <a:gd name="connsiteX0" fmla="*/ 66390 w 91286"/>
                <a:gd name="connsiteY0" fmla="*/ 60742 h 60741"/>
                <a:gd name="connsiteX1" fmla="*/ 46220 w 91286"/>
                <a:gd name="connsiteY1" fmla="*/ 18557 h 60741"/>
                <a:gd name="connsiteX2" fmla="*/ 25588 w 91286"/>
                <a:gd name="connsiteY2" fmla="*/ 60742 h 60741"/>
                <a:gd name="connsiteX3" fmla="*/ 0 w 91286"/>
                <a:gd name="connsiteY3" fmla="*/ 1959 h 60741"/>
                <a:gd name="connsiteX4" fmla="*/ 10719 w 91286"/>
                <a:gd name="connsiteY4" fmla="*/ 1959 h 60741"/>
                <a:gd name="connsiteX5" fmla="*/ 26625 w 91286"/>
                <a:gd name="connsiteY5" fmla="*/ 40226 h 60741"/>
                <a:gd name="connsiteX6" fmla="*/ 46104 w 91286"/>
                <a:gd name="connsiteY6" fmla="*/ 0 h 60741"/>
                <a:gd name="connsiteX7" fmla="*/ 65468 w 91286"/>
                <a:gd name="connsiteY7" fmla="*/ 40110 h 60741"/>
                <a:gd name="connsiteX8" fmla="*/ 81374 w 91286"/>
                <a:gd name="connsiteY8" fmla="*/ 1959 h 60741"/>
                <a:gd name="connsiteX9" fmla="*/ 91286 w 91286"/>
                <a:gd name="connsiteY9" fmla="*/ 1959 h 60741"/>
                <a:gd name="connsiteX10" fmla="*/ 66390 w 91286"/>
                <a:gd name="connsiteY10" fmla="*/ 60742 h 60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1286" h="60741">
                  <a:moveTo>
                    <a:pt x="66390" y="60742"/>
                  </a:moveTo>
                  <a:lnTo>
                    <a:pt x="46220" y="18557"/>
                  </a:lnTo>
                  <a:lnTo>
                    <a:pt x="25588" y="60742"/>
                  </a:lnTo>
                  <a:lnTo>
                    <a:pt x="0" y="1959"/>
                  </a:lnTo>
                  <a:lnTo>
                    <a:pt x="10719" y="1959"/>
                  </a:lnTo>
                  <a:lnTo>
                    <a:pt x="26625" y="40226"/>
                  </a:lnTo>
                  <a:lnTo>
                    <a:pt x="46104" y="0"/>
                  </a:lnTo>
                  <a:lnTo>
                    <a:pt x="65468" y="40110"/>
                  </a:lnTo>
                  <a:lnTo>
                    <a:pt x="81374" y="1959"/>
                  </a:lnTo>
                  <a:lnTo>
                    <a:pt x="91286" y="1959"/>
                  </a:lnTo>
                  <a:lnTo>
                    <a:pt x="66390" y="6074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64" name="Freeform: Shape 1063">
              <a:extLst>
                <a:ext uri="{FF2B5EF4-FFF2-40B4-BE49-F238E27FC236}">
                  <a16:creationId xmlns:a16="http://schemas.microsoft.com/office/drawing/2014/main" id="{CFD5F6F3-D27B-FFBD-CDB3-06F9C07FD233}"/>
                </a:ext>
              </a:extLst>
            </p:cNvPr>
            <p:cNvSpPr/>
            <p:nvPr/>
          </p:nvSpPr>
          <p:spPr>
            <a:xfrm>
              <a:off x="4355233" y="6920470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3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799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29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3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1" y="50139"/>
                    <a:pt x="44952" y="48064"/>
                    <a:pt x="50945" y="43799"/>
                  </a:cubicBezTo>
                  <a:lnTo>
                    <a:pt x="50945" y="52790"/>
                  </a:lnTo>
                  <a:cubicBezTo>
                    <a:pt x="44837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2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65" name="Freeform: Shape 1064">
              <a:extLst>
                <a:ext uri="{FF2B5EF4-FFF2-40B4-BE49-F238E27FC236}">
                  <a16:creationId xmlns:a16="http://schemas.microsoft.com/office/drawing/2014/main" id="{9A098DE8-6C33-D481-9D8A-D5DB03BCAB09}"/>
                </a:ext>
              </a:extLst>
            </p:cNvPr>
            <p:cNvSpPr/>
            <p:nvPr/>
          </p:nvSpPr>
          <p:spPr>
            <a:xfrm>
              <a:off x="4425196" y="6891886"/>
              <a:ext cx="58782" cy="87367"/>
            </a:xfrm>
            <a:custGeom>
              <a:avLst/>
              <a:gdLst>
                <a:gd name="connsiteX0" fmla="*/ 30198 w 58782"/>
                <a:gd name="connsiteY0" fmla="*/ 87368 h 87367"/>
                <a:gd name="connsiteX1" fmla="*/ 9336 w 58782"/>
                <a:gd name="connsiteY1" fmla="*/ 75611 h 87367"/>
                <a:gd name="connsiteX2" fmla="*/ 9336 w 58782"/>
                <a:gd name="connsiteY2" fmla="*/ 86445 h 87367"/>
                <a:gd name="connsiteX3" fmla="*/ 0 w 58782"/>
                <a:gd name="connsiteY3" fmla="*/ 86445 h 87367"/>
                <a:gd name="connsiteX4" fmla="*/ 0 w 58782"/>
                <a:gd name="connsiteY4" fmla="*/ 0 h 87367"/>
                <a:gd name="connsiteX5" fmla="*/ 9336 w 58782"/>
                <a:gd name="connsiteY5" fmla="*/ 0 h 87367"/>
                <a:gd name="connsiteX6" fmla="*/ 9336 w 58782"/>
                <a:gd name="connsiteY6" fmla="*/ 40341 h 87367"/>
                <a:gd name="connsiteX7" fmla="*/ 30198 w 58782"/>
                <a:gd name="connsiteY7" fmla="*/ 28584 h 87367"/>
                <a:gd name="connsiteX8" fmla="*/ 58783 w 58782"/>
                <a:gd name="connsiteY8" fmla="*/ 57861 h 87367"/>
                <a:gd name="connsiteX9" fmla="*/ 30198 w 58782"/>
                <a:gd name="connsiteY9" fmla="*/ 87368 h 87367"/>
                <a:gd name="connsiteX10" fmla="*/ 49101 w 58782"/>
                <a:gd name="connsiteY10" fmla="*/ 57976 h 87367"/>
                <a:gd name="connsiteX11" fmla="*/ 29392 w 58782"/>
                <a:gd name="connsiteY11" fmla="*/ 37460 h 87367"/>
                <a:gd name="connsiteX12" fmla="*/ 9336 w 58782"/>
                <a:gd name="connsiteY12" fmla="*/ 57976 h 87367"/>
                <a:gd name="connsiteX13" fmla="*/ 29392 w 58782"/>
                <a:gd name="connsiteY13" fmla="*/ 78608 h 87367"/>
                <a:gd name="connsiteX14" fmla="*/ 49101 w 58782"/>
                <a:gd name="connsiteY14" fmla="*/ 57976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30198" y="87368"/>
                  </a:moveTo>
                  <a:cubicBezTo>
                    <a:pt x="21093" y="87368"/>
                    <a:pt x="13601" y="82872"/>
                    <a:pt x="9336" y="75611"/>
                  </a:cubicBez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341"/>
                  </a:lnTo>
                  <a:cubicBezTo>
                    <a:pt x="13601" y="33080"/>
                    <a:pt x="21093" y="28584"/>
                    <a:pt x="30198" y="28584"/>
                  </a:cubicBezTo>
                  <a:cubicBezTo>
                    <a:pt x="46796" y="28584"/>
                    <a:pt x="58783" y="40917"/>
                    <a:pt x="58783" y="57861"/>
                  </a:cubicBezTo>
                  <a:cubicBezTo>
                    <a:pt x="58783" y="74804"/>
                    <a:pt x="46796" y="87368"/>
                    <a:pt x="30198" y="87368"/>
                  </a:cubicBezTo>
                  <a:close/>
                  <a:moveTo>
                    <a:pt x="49101" y="57976"/>
                  </a:moveTo>
                  <a:cubicBezTo>
                    <a:pt x="49101" y="46104"/>
                    <a:pt x="40802" y="37460"/>
                    <a:pt x="29392" y="37460"/>
                  </a:cubicBezTo>
                  <a:cubicBezTo>
                    <a:pt x="17981" y="37460"/>
                    <a:pt x="9336" y="46104"/>
                    <a:pt x="9336" y="57976"/>
                  </a:cubicBezTo>
                  <a:cubicBezTo>
                    <a:pt x="9336" y="69848"/>
                    <a:pt x="17750" y="78608"/>
                    <a:pt x="29392" y="78608"/>
                  </a:cubicBezTo>
                  <a:cubicBezTo>
                    <a:pt x="41033" y="78608"/>
                    <a:pt x="49101" y="69963"/>
                    <a:pt x="49101" y="579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66" name="Freeform: Shape 1065">
              <a:extLst>
                <a:ext uri="{FF2B5EF4-FFF2-40B4-BE49-F238E27FC236}">
                  <a16:creationId xmlns:a16="http://schemas.microsoft.com/office/drawing/2014/main" id="{0A1DD316-D471-D17D-0DDF-5502F8721FCD}"/>
                </a:ext>
              </a:extLst>
            </p:cNvPr>
            <p:cNvSpPr/>
            <p:nvPr/>
          </p:nvSpPr>
          <p:spPr>
            <a:xfrm>
              <a:off x="4494122" y="6920470"/>
              <a:ext cx="40341" cy="58783"/>
            </a:xfrm>
            <a:custGeom>
              <a:avLst/>
              <a:gdLst>
                <a:gd name="connsiteX0" fmla="*/ 19479 w 40341"/>
                <a:gd name="connsiteY0" fmla="*/ 51176 h 58783"/>
                <a:gd name="connsiteX1" fmla="*/ 30890 w 40341"/>
                <a:gd name="connsiteY1" fmla="*/ 43107 h 58783"/>
                <a:gd name="connsiteX2" fmla="*/ 25011 w 40341"/>
                <a:gd name="connsiteY2" fmla="*/ 35847 h 58783"/>
                <a:gd name="connsiteX3" fmla="*/ 11641 w 40341"/>
                <a:gd name="connsiteY3" fmla="*/ 30429 h 58783"/>
                <a:gd name="connsiteX4" fmla="*/ 807 w 40341"/>
                <a:gd name="connsiteY4" fmla="*/ 16137 h 58783"/>
                <a:gd name="connsiteX5" fmla="*/ 20401 w 40341"/>
                <a:gd name="connsiteY5" fmla="*/ 0 h 58783"/>
                <a:gd name="connsiteX6" fmla="*/ 37575 w 40341"/>
                <a:gd name="connsiteY6" fmla="*/ 5187 h 58783"/>
                <a:gd name="connsiteX7" fmla="*/ 37575 w 40341"/>
                <a:gd name="connsiteY7" fmla="*/ 14869 h 58783"/>
                <a:gd name="connsiteX8" fmla="*/ 20516 w 40341"/>
                <a:gd name="connsiteY8" fmla="*/ 7723 h 58783"/>
                <a:gd name="connsiteX9" fmla="*/ 10143 w 40341"/>
                <a:gd name="connsiteY9" fmla="*/ 15214 h 58783"/>
                <a:gd name="connsiteX10" fmla="*/ 16252 w 40341"/>
                <a:gd name="connsiteY10" fmla="*/ 22361 h 58783"/>
                <a:gd name="connsiteX11" fmla="*/ 29737 w 40341"/>
                <a:gd name="connsiteY11" fmla="*/ 27778 h 58783"/>
                <a:gd name="connsiteX12" fmla="*/ 40341 w 40341"/>
                <a:gd name="connsiteY12" fmla="*/ 41379 h 58783"/>
                <a:gd name="connsiteX13" fmla="*/ 19248 w 40341"/>
                <a:gd name="connsiteY13" fmla="*/ 58783 h 58783"/>
                <a:gd name="connsiteX14" fmla="*/ 0 w 40341"/>
                <a:gd name="connsiteY14" fmla="*/ 53136 h 58783"/>
                <a:gd name="connsiteX15" fmla="*/ 0 w 40341"/>
                <a:gd name="connsiteY15" fmla="*/ 42993 h 58783"/>
                <a:gd name="connsiteX16" fmla="*/ 19479 w 40341"/>
                <a:gd name="connsiteY16" fmla="*/ 51176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3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6"/>
                    <a:pt x="29276" y="37575"/>
                    <a:pt x="25011" y="35847"/>
                  </a:cubicBezTo>
                  <a:lnTo>
                    <a:pt x="11641" y="30429"/>
                  </a:lnTo>
                  <a:cubicBezTo>
                    <a:pt x="4610" y="27432"/>
                    <a:pt x="807" y="23398"/>
                    <a:pt x="807" y="16137"/>
                  </a:cubicBezTo>
                  <a:cubicBezTo>
                    <a:pt x="807" y="6225"/>
                    <a:pt x="8760" y="0"/>
                    <a:pt x="20401" y="0"/>
                  </a:cubicBezTo>
                  <a:cubicBezTo>
                    <a:pt x="26971" y="0"/>
                    <a:pt x="33195" y="1845"/>
                    <a:pt x="37575" y="5187"/>
                  </a:cubicBezTo>
                  <a:lnTo>
                    <a:pt x="37575" y="14869"/>
                  </a:lnTo>
                  <a:cubicBezTo>
                    <a:pt x="32388" y="10374"/>
                    <a:pt x="26164" y="7723"/>
                    <a:pt x="20516" y="7723"/>
                  </a:cubicBezTo>
                  <a:cubicBezTo>
                    <a:pt x="14408" y="7723"/>
                    <a:pt x="10143" y="10489"/>
                    <a:pt x="10143" y="15214"/>
                  </a:cubicBezTo>
                  <a:cubicBezTo>
                    <a:pt x="10143" y="18557"/>
                    <a:pt x="11756" y="20632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9"/>
                  </a:cubicBezTo>
                  <a:cubicBezTo>
                    <a:pt x="40341" y="52098"/>
                    <a:pt x="31697" y="58783"/>
                    <a:pt x="19248" y="58783"/>
                  </a:cubicBezTo>
                  <a:cubicBezTo>
                    <a:pt x="11756" y="58783"/>
                    <a:pt x="4956" y="56823"/>
                    <a:pt x="0" y="53136"/>
                  </a:cubicBezTo>
                  <a:lnTo>
                    <a:pt x="0" y="42993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67" name="Freeform: Shape 1066">
              <a:extLst>
                <a:ext uri="{FF2B5EF4-FFF2-40B4-BE49-F238E27FC236}">
                  <a16:creationId xmlns:a16="http://schemas.microsoft.com/office/drawing/2014/main" id="{99442EE4-04E8-74EF-279D-AB1BE96E69E5}"/>
                </a:ext>
              </a:extLst>
            </p:cNvPr>
            <p:cNvSpPr/>
            <p:nvPr/>
          </p:nvSpPr>
          <p:spPr>
            <a:xfrm>
              <a:off x="4546681" y="6898456"/>
              <a:ext cx="16827" cy="79875"/>
            </a:xfrm>
            <a:custGeom>
              <a:avLst/>
              <a:gdLst>
                <a:gd name="connsiteX0" fmla="*/ 0 w 16827"/>
                <a:gd name="connsiteY0" fmla="*/ 6224 h 79875"/>
                <a:gd name="connsiteX1" fmla="*/ 5993 w 16827"/>
                <a:gd name="connsiteY1" fmla="*/ 0 h 79875"/>
                <a:gd name="connsiteX2" fmla="*/ 10028 w 16827"/>
                <a:gd name="connsiteY2" fmla="*/ 1268 h 79875"/>
                <a:gd name="connsiteX3" fmla="*/ 16828 w 16827"/>
                <a:gd name="connsiteY3" fmla="*/ 6108 h 79875"/>
                <a:gd name="connsiteX4" fmla="*/ 10028 w 16827"/>
                <a:gd name="connsiteY4" fmla="*/ 10835 h 79875"/>
                <a:gd name="connsiteX5" fmla="*/ 5993 w 16827"/>
                <a:gd name="connsiteY5" fmla="*/ 12218 h 79875"/>
                <a:gd name="connsiteX6" fmla="*/ 0 w 16827"/>
                <a:gd name="connsiteY6" fmla="*/ 6224 h 79875"/>
                <a:gd name="connsiteX7" fmla="*/ 1960 w 16827"/>
                <a:gd name="connsiteY7" fmla="*/ 23052 h 79875"/>
                <a:gd name="connsiteX8" fmla="*/ 11411 w 16827"/>
                <a:gd name="connsiteY8" fmla="*/ 23052 h 79875"/>
                <a:gd name="connsiteX9" fmla="*/ 11411 w 16827"/>
                <a:gd name="connsiteY9" fmla="*/ 79875 h 79875"/>
                <a:gd name="connsiteX10" fmla="*/ 1960 w 16827"/>
                <a:gd name="connsiteY10" fmla="*/ 79875 h 79875"/>
                <a:gd name="connsiteX11" fmla="*/ 1960 w 16827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7" h="79875">
                  <a:moveTo>
                    <a:pt x="0" y="6224"/>
                  </a:moveTo>
                  <a:cubicBezTo>
                    <a:pt x="0" y="2766"/>
                    <a:pt x="2651" y="0"/>
                    <a:pt x="5993" y="0"/>
                  </a:cubicBezTo>
                  <a:cubicBezTo>
                    <a:pt x="7492" y="0"/>
                    <a:pt x="8760" y="345"/>
                    <a:pt x="10028" y="1268"/>
                  </a:cubicBezTo>
                  <a:lnTo>
                    <a:pt x="16828" y="6108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3" y="12218"/>
                  </a:cubicBezTo>
                  <a:cubicBezTo>
                    <a:pt x="2651" y="12218"/>
                    <a:pt x="0" y="9567"/>
                    <a:pt x="0" y="6224"/>
                  </a:cubicBezTo>
                  <a:close/>
                  <a:moveTo>
                    <a:pt x="1960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60" y="79875"/>
                  </a:lnTo>
                  <a:lnTo>
                    <a:pt x="1960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68" name="Freeform: Shape 1067">
              <a:extLst>
                <a:ext uri="{FF2B5EF4-FFF2-40B4-BE49-F238E27FC236}">
                  <a16:creationId xmlns:a16="http://schemas.microsoft.com/office/drawing/2014/main" id="{7C0EB439-B580-2A6A-CDD2-7CC4B4BA4F1C}"/>
                </a:ext>
              </a:extLst>
            </p:cNvPr>
            <p:cNvSpPr/>
            <p:nvPr/>
          </p:nvSpPr>
          <p:spPr>
            <a:xfrm>
              <a:off x="4576072" y="6903412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1 h 75841"/>
                <a:gd name="connsiteX9" fmla="*/ 20401 w 33656"/>
                <a:gd name="connsiteY9" fmla="*/ 66966 h 75841"/>
                <a:gd name="connsiteX10" fmla="*/ 33656 w 33656"/>
                <a:gd name="connsiteY10" fmla="*/ 62817 h 75841"/>
                <a:gd name="connsiteX11" fmla="*/ 33656 w 33656"/>
                <a:gd name="connsiteY11" fmla="*/ 71922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69" name="Freeform: Shape 1068">
              <a:extLst>
                <a:ext uri="{FF2B5EF4-FFF2-40B4-BE49-F238E27FC236}">
                  <a16:creationId xmlns:a16="http://schemas.microsoft.com/office/drawing/2014/main" id="{8C4497E9-882C-9257-4089-C9C44DDDBDDA}"/>
                </a:ext>
              </a:extLst>
            </p:cNvPr>
            <p:cNvSpPr/>
            <p:nvPr/>
          </p:nvSpPr>
          <p:spPr>
            <a:xfrm>
              <a:off x="4617220" y="6920470"/>
              <a:ext cx="55094" cy="58783"/>
            </a:xfrm>
            <a:custGeom>
              <a:avLst/>
              <a:gdLst>
                <a:gd name="connsiteX0" fmla="*/ 0 w 55094"/>
                <a:gd name="connsiteY0" fmla="*/ 29968 h 58783"/>
                <a:gd name="connsiteX1" fmla="*/ 28124 w 55094"/>
                <a:gd name="connsiteY1" fmla="*/ 0 h 58783"/>
                <a:gd name="connsiteX2" fmla="*/ 55095 w 55094"/>
                <a:gd name="connsiteY2" fmla="*/ 28354 h 58783"/>
                <a:gd name="connsiteX3" fmla="*/ 54864 w 55094"/>
                <a:gd name="connsiteY3" fmla="*/ 33080 h 58783"/>
                <a:gd name="connsiteX4" fmla="*/ 9913 w 55094"/>
                <a:gd name="connsiteY4" fmla="*/ 33080 h 58783"/>
                <a:gd name="connsiteX5" fmla="*/ 30659 w 55094"/>
                <a:gd name="connsiteY5" fmla="*/ 50139 h 58783"/>
                <a:gd name="connsiteX6" fmla="*/ 50945 w 55094"/>
                <a:gd name="connsiteY6" fmla="*/ 43799 h 58783"/>
                <a:gd name="connsiteX7" fmla="*/ 50945 w 55094"/>
                <a:gd name="connsiteY7" fmla="*/ 52790 h 58783"/>
                <a:gd name="connsiteX8" fmla="*/ 30659 w 55094"/>
                <a:gd name="connsiteY8" fmla="*/ 58783 h 58783"/>
                <a:gd name="connsiteX9" fmla="*/ 0 w 55094"/>
                <a:gd name="connsiteY9" fmla="*/ 29968 h 58783"/>
                <a:gd name="connsiteX10" fmla="*/ 45182 w 55094"/>
                <a:gd name="connsiteY10" fmla="*/ 25473 h 58783"/>
                <a:gd name="connsiteX11" fmla="*/ 28124 w 55094"/>
                <a:gd name="connsiteY11" fmla="*/ 8529 h 58783"/>
                <a:gd name="connsiteX12" fmla="*/ 10143 w 55094"/>
                <a:gd name="connsiteY12" fmla="*/ 25473 h 58783"/>
                <a:gd name="connsiteX13" fmla="*/ 45182 w 55094"/>
                <a:gd name="connsiteY13" fmla="*/ 25473 h 5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3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8"/>
                    <a:pt x="55095" y="31467"/>
                    <a:pt x="54864" y="33080"/>
                  </a:cubicBezTo>
                  <a:lnTo>
                    <a:pt x="9913" y="33080"/>
                  </a:lnTo>
                  <a:cubicBezTo>
                    <a:pt x="11411" y="43223"/>
                    <a:pt x="19364" y="50139"/>
                    <a:pt x="30659" y="50139"/>
                  </a:cubicBezTo>
                  <a:cubicBezTo>
                    <a:pt x="37921" y="50139"/>
                    <a:pt x="44952" y="48064"/>
                    <a:pt x="50945" y="43799"/>
                  </a:cubicBezTo>
                  <a:lnTo>
                    <a:pt x="50945" y="52790"/>
                  </a:lnTo>
                  <a:cubicBezTo>
                    <a:pt x="44837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70" name="Freeform: Shape 1069">
              <a:extLst>
                <a:ext uri="{FF2B5EF4-FFF2-40B4-BE49-F238E27FC236}">
                  <a16:creationId xmlns:a16="http://schemas.microsoft.com/office/drawing/2014/main" id="{193C9BC4-564F-9B1E-11EE-E8C6973537DC}"/>
                </a:ext>
              </a:extLst>
            </p:cNvPr>
            <p:cNvSpPr/>
            <p:nvPr/>
          </p:nvSpPr>
          <p:spPr>
            <a:xfrm>
              <a:off x="4682342" y="6965998"/>
              <a:ext cx="13601" cy="13255"/>
            </a:xfrm>
            <a:custGeom>
              <a:avLst/>
              <a:gdLst>
                <a:gd name="connsiteX0" fmla="*/ 0 w 13601"/>
                <a:gd name="connsiteY0" fmla="*/ 6685 h 13255"/>
                <a:gd name="connsiteX1" fmla="*/ 6916 w 13601"/>
                <a:gd name="connsiteY1" fmla="*/ 0 h 13255"/>
                <a:gd name="connsiteX2" fmla="*/ 13601 w 13601"/>
                <a:gd name="connsiteY2" fmla="*/ 6685 h 13255"/>
                <a:gd name="connsiteX3" fmla="*/ 6916 w 13601"/>
                <a:gd name="connsiteY3" fmla="*/ 13255 h 13255"/>
                <a:gd name="connsiteX4" fmla="*/ 0 w 13601"/>
                <a:gd name="connsiteY4" fmla="*/ 6685 h 132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01" h="13255">
                  <a:moveTo>
                    <a:pt x="0" y="6685"/>
                  </a:moveTo>
                  <a:cubicBezTo>
                    <a:pt x="0" y="2651"/>
                    <a:pt x="2882" y="0"/>
                    <a:pt x="6916" y="0"/>
                  </a:cubicBezTo>
                  <a:cubicBezTo>
                    <a:pt x="10950" y="0"/>
                    <a:pt x="13601" y="2651"/>
                    <a:pt x="13601" y="6685"/>
                  </a:cubicBezTo>
                  <a:cubicBezTo>
                    <a:pt x="13601" y="10719"/>
                    <a:pt x="10835" y="13255"/>
                    <a:pt x="6916" y="13255"/>
                  </a:cubicBezTo>
                  <a:cubicBezTo>
                    <a:pt x="2997" y="13255"/>
                    <a:pt x="0" y="10719"/>
                    <a:pt x="0" y="668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71" name="Freeform: Shape 1070">
              <a:extLst>
                <a:ext uri="{FF2B5EF4-FFF2-40B4-BE49-F238E27FC236}">
                  <a16:creationId xmlns:a16="http://schemas.microsoft.com/office/drawing/2014/main" id="{99166717-9809-C125-07D4-9FCF5BF5189A}"/>
                </a:ext>
              </a:extLst>
            </p:cNvPr>
            <p:cNvSpPr/>
            <p:nvPr/>
          </p:nvSpPr>
          <p:spPr>
            <a:xfrm>
              <a:off x="704356" y="7976949"/>
              <a:ext cx="110189" cy="136814"/>
            </a:xfrm>
            <a:custGeom>
              <a:avLst/>
              <a:gdLst>
                <a:gd name="connsiteX0" fmla="*/ 25012 w 110189"/>
                <a:gd name="connsiteY0" fmla="*/ 55786 h 136814"/>
                <a:gd name="connsiteX1" fmla="*/ 25012 w 110189"/>
                <a:gd name="connsiteY1" fmla="*/ 133241 h 136814"/>
                <a:gd name="connsiteX2" fmla="*/ 0 w 110189"/>
                <a:gd name="connsiteY2" fmla="*/ 133241 h 136814"/>
                <a:gd name="connsiteX3" fmla="*/ 0 w 110189"/>
                <a:gd name="connsiteY3" fmla="*/ 0 h 136814"/>
                <a:gd name="connsiteX4" fmla="*/ 84947 w 110189"/>
                <a:gd name="connsiteY4" fmla="*/ 81028 h 136814"/>
                <a:gd name="connsiteX5" fmla="*/ 84947 w 110189"/>
                <a:gd name="connsiteY5" fmla="*/ 3573 h 136814"/>
                <a:gd name="connsiteX6" fmla="*/ 110189 w 110189"/>
                <a:gd name="connsiteY6" fmla="*/ 3573 h 136814"/>
                <a:gd name="connsiteX7" fmla="*/ 110189 w 110189"/>
                <a:gd name="connsiteY7" fmla="*/ 136814 h 136814"/>
                <a:gd name="connsiteX8" fmla="*/ 25127 w 110189"/>
                <a:gd name="connsiteY8" fmla="*/ 55786 h 1368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0189" h="136814">
                  <a:moveTo>
                    <a:pt x="25012" y="55786"/>
                  </a:moveTo>
                  <a:lnTo>
                    <a:pt x="25012" y="133241"/>
                  </a:lnTo>
                  <a:lnTo>
                    <a:pt x="0" y="133241"/>
                  </a:lnTo>
                  <a:lnTo>
                    <a:pt x="0" y="0"/>
                  </a:lnTo>
                  <a:lnTo>
                    <a:pt x="84947" y="81028"/>
                  </a:lnTo>
                  <a:lnTo>
                    <a:pt x="84947" y="3573"/>
                  </a:lnTo>
                  <a:lnTo>
                    <a:pt x="110189" y="3573"/>
                  </a:lnTo>
                  <a:lnTo>
                    <a:pt x="110189" y="136814"/>
                  </a:lnTo>
                  <a:lnTo>
                    <a:pt x="25127" y="55786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72" name="Freeform: Shape 1071">
              <a:extLst>
                <a:ext uri="{FF2B5EF4-FFF2-40B4-BE49-F238E27FC236}">
                  <a16:creationId xmlns:a16="http://schemas.microsoft.com/office/drawing/2014/main" id="{FE600FFA-3134-66FD-D2EA-7F6F0DF78298}"/>
                </a:ext>
              </a:extLst>
            </p:cNvPr>
            <p:cNvSpPr/>
            <p:nvPr/>
          </p:nvSpPr>
          <p:spPr>
            <a:xfrm>
              <a:off x="832411" y="8021439"/>
              <a:ext cx="93822" cy="90479"/>
            </a:xfrm>
            <a:custGeom>
              <a:avLst/>
              <a:gdLst>
                <a:gd name="connsiteX0" fmla="*/ 0 w 93822"/>
                <a:gd name="connsiteY0" fmla="*/ 44721 h 90479"/>
                <a:gd name="connsiteX1" fmla="*/ 47487 w 93822"/>
                <a:gd name="connsiteY1" fmla="*/ 0 h 90479"/>
                <a:gd name="connsiteX2" fmla="*/ 93822 w 93822"/>
                <a:gd name="connsiteY2" fmla="*/ 44721 h 90479"/>
                <a:gd name="connsiteX3" fmla="*/ 47487 w 93822"/>
                <a:gd name="connsiteY3" fmla="*/ 90479 h 90479"/>
                <a:gd name="connsiteX4" fmla="*/ 0 w 93822"/>
                <a:gd name="connsiteY4" fmla="*/ 44721 h 90479"/>
                <a:gd name="connsiteX5" fmla="*/ 47142 w 93822"/>
                <a:gd name="connsiteY5" fmla="*/ 22245 h 90479"/>
                <a:gd name="connsiteX6" fmla="*/ 24666 w 93822"/>
                <a:gd name="connsiteY6" fmla="*/ 45067 h 90479"/>
                <a:gd name="connsiteX7" fmla="*/ 47142 w 93822"/>
                <a:gd name="connsiteY7" fmla="*/ 68234 h 90479"/>
                <a:gd name="connsiteX8" fmla="*/ 69272 w 93822"/>
                <a:gd name="connsiteY8" fmla="*/ 45067 h 90479"/>
                <a:gd name="connsiteX9" fmla="*/ 47142 w 93822"/>
                <a:gd name="connsiteY9" fmla="*/ 22245 h 90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3822" h="90479">
                  <a:moveTo>
                    <a:pt x="0" y="44721"/>
                  </a:moveTo>
                  <a:cubicBezTo>
                    <a:pt x="0" y="18327"/>
                    <a:pt x="20401" y="0"/>
                    <a:pt x="47487" y="0"/>
                  </a:cubicBezTo>
                  <a:cubicBezTo>
                    <a:pt x="74574" y="0"/>
                    <a:pt x="93822" y="18441"/>
                    <a:pt x="93822" y="44721"/>
                  </a:cubicBezTo>
                  <a:cubicBezTo>
                    <a:pt x="93822" y="71000"/>
                    <a:pt x="74113" y="90479"/>
                    <a:pt x="47487" y="90479"/>
                  </a:cubicBezTo>
                  <a:cubicBezTo>
                    <a:pt x="20862" y="90479"/>
                    <a:pt x="0" y="71692"/>
                    <a:pt x="0" y="44721"/>
                  </a:cubicBezTo>
                  <a:close/>
                  <a:moveTo>
                    <a:pt x="47142" y="22245"/>
                  </a:moveTo>
                  <a:cubicBezTo>
                    <a:pt x="34002" y="22245"/>
                    <a:pt x="24666" y="31812"/>
                    <a:pt x="24666" y="45067"/>
                  </a:cubicBezTo>
                  <a:cubicBezTo>
                    <a:pt x="24666" y="58322"/>
                    <a:pt x="34002" y="68234"/>
                    <a:pt x="47142" y="68234"/>
                  </a:cubicBezTo>
                  <a:cubicBezTo>
                    <a:pt x="60281" y="68234"/>
                    <a:pt x="69272" y="58553"/>
                    <a:pt x="69272" y="45067"/>
                  </a:cubicBezTo>
                  <a:cubicBezTo>
                    <a:pt x="69272" y="31581"/>
                    <a:pt x="59935" y="22245"/>
                    <a:pt x="47142" y="22245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73" name="Freeform: Shape 1072">
              <a:extLst>
                <a:ext uri="{FF2B5EF4-FFF2-40B4-BE49-F238E27FC236}">
                  <a16:creationId xmlns:a16="http://schemas.microsoft.com/office/drawing/2014/main" id="{F6DAA2A0-20F6-9E38-1C0F-CCCB9DAB57FE}"/>
                </a:ext>
              </a:extLst>
            </p:cNvPr>
            <p:cNvSpPr/>
            <p:nvPr/>
          </p:nvSpPr>
          <p:spPr>
            <a:xfrm>
              <a:off x="940410" y="7997926"/>
              <a:ext cx="56016" cy="113992"/>
            </a:xfrm>
            <a:custGeom>
              <a:avLst/>
              <a:gdLst>
                <a:gd name="connsiteX0" fmla="*/ 33310 w 56016"/>
                <a:gd name="connsiteY0" fmla="*/ 113992 h 113992"/>
                <a:gd name="connsiteX1" fmla="*/ 0 w 56016"/>
                <a:gd name="connsiteY1" fmla="*/ 79299 h 113992"/>
                <a:gd name="connsiteX2" fmla="*/ 0 w 56016"/>
                <a:gd name="connsiteY2" fmla="*/ 0 h 113992"/>
                <a:gd name="connsiteX3" fmla="*/ 23974 w 56016"/>
                <a:gd name="connsiteY3" fmla="*/ 0 h 113992"/>
                <a:gd name="connsiteX4" fmla="*/ 23974 w 56016"/>
                <a:gd name="connsiteY4" fmla="*/ 25242 h 113992"/>
                <a:gd name="connsiteX5" fmla="*/ 55210 w 56016"/>
                <a:gd name="connsiteY5" fmla="*/ 25242 h 113992"/>
                <a:gd name="connsiteX6" fmla="*/ 55210 w 56016"/>
                <a:gd name="connsiteY6" fmla="*/ 45643 h 113992"/>
                <a:gd name="connsiteX7" fmla="*/ 23974 w 56016"/>
                <a:gd name="connsiteY7" fmla="*/ 45643 h 113992"/>
                <a:gd name="connsiteX8" fmla="*/ 23974 w 56016"/>
                <a:gd name="connsiteY8" fmla="*/ 78146 h 113992"/>
                <a:gd name="connsiteX9" fmla="*/ 38267 w 56016"/>
                <a:gd name="connsiteY9" fmla="*/ 92093 h 113992"/>
                <a:gd name="connsiteX10" fmla="*/ 56017 w 56016"/>
                <a:gd name="connsiteY10" fmla="*/ 87022 h 113992"/>
                <a:gd name="connsiteX11" fmla="*/ 56017 w 56016"/>
                <a:gd name="connsiteY11" fmla="*/ 107999 h 113992"/>
                <a:gd name="connsiteX12" fmla="*/ 33195 w 56016"/>
                <a:gd name="connsiteY12" fmla="*/ 113992 h 1139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6016" h="113992">
                  <a:moveTo>
                    <a:pt x="33310" y="113992"/>
                  </a:moveTo>
                  <a:cubicBezTo>
                    <a:pt x="12563" y="113992"/>
                    <a:pt x="0" y="103964"/>
                    <a:pt x="0" y="79299"/>
                  </a:cubicBezTo>
                  <a:lnTo>
                    <a:pt x="0" y="0"/>
                  </a:lnTo>
                  <a:lnTo>
                    <a:pt x="23974" y="0"/>
                  </a:lnTo>
                  <a:lnTo>
                    <a:pt x="23974" y="25242"/>
                  </a:lnTo>
                  <a:lnTo>
                    <a:pt x="55210" y="25242"/>
                  </a:lnTo>
                  <a:lnTo>
                    <a:pt x="55210" y="45643"/>
                  </a:lnTo>
                  <a:lnTo>
                    <a:pt x="23974" y="45643"/>
                  </a:lnTo>
                  <a:lnTo>
                    <a:pt x="23974" y="78146"/>
                  </a:lnTo>
                  <a:cubicBezTo>
                    <a:pt x="23974" y="87944"/>
                    <a:pt x="30198" y="92093"/>
                    <a:pt x="38267" y="92093"/>
                  </a:cubicBezTo>
                  <a:cubicBezTo>
                    <a:pt x="44721" y="92093"/>
                    <a:pt x="50715" y="90479"/>
                    <a:pt x="56017" y="87022"/>
                  </a:cubicBezTo>
                  <a:lnTo>
                    <a:pt x="56017" y="107999"/>
                  </a:lnTo>
                  <a:cubicBezTo>
                    <a:pt x="49793" y="112148"/>
                    <a:pt x="41840" y="113992"/>
                    <a:pt x="33195" y="113992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74" name="Freeform: Shape 1073">
              <a:extLst>
                <a:ext uri="{FF2B5EF4-FFF2-40B4-BE49-F238E27FC236}">
                  <a16:creationId xmlns:a16="http://schemas.microsoft.com/office/drawing/2014/main" id="{E90A212A-7ED8-328F-0782-4AB02D8E73DC}"/>
                </a:ext>
              </a:extLst>
            </p:cNvPr>
            <p:cNvSpPr/>
            <p:nvPr/>
          </p:nvSpPr>
          <p:spPr>
            <a:xfrm>
              <a:off x="1050253" y="7980522"/>
              <a:ext cx="87597" cy="129783"/>
            </a:xfrm>
            <a:custGeom>
              <a:avLst/>
              <a:gdLst>
                <a:gd name="connsiteX0" fmla="*/ 34578 w 87597"/>
                <a:gd name="connsiteY0" fmla="*/ 94283 h 129783"/>
                <a:gd name="connsiteX1" fmla="*/ 23859 w 87597"/>
                <a:gd name="connsiteY1" fmla="*/ 105463 h 129783"/>
                <a:gd name="connsiteX2" fmla="*/ 23859 w 87597"/>
                <a:gd name="connsiteY2" fmla="*/ 129668 h 129783"/>
                <a:gd name="connsiteX3" fmla="*/ 0 w 87597"/>
                <a:gd name="connsiteY3" fmla="*/ 129668 h 129783"/>
                <a:gd name="connsiteX4" fmla="*/ 0 w 87597"/>
                <a:gd name="connsiteY4" fmla="*/ 0 h 129783"/>
                <a:gd name="connsiteX5" fmla="*/ 23859 w 87597"/>
                <a:gd name="connsiteY5" fmla="*/ 0 h 129783"/>
                <a:gd name="connsiteX6" fmla="*/ 23859 w 87597"/>
                <a:gd name="connsiteY6" fmla="*/ 76302 h 129783"/>
                <a:gd name="connsiteX7" fmla="*/ 55325 w 87597"/>
                <a:gd name="connsiteY7" fmla="*/ 42647 h 129783"/>
                <a:gd name="connsiteX8" fmla="*/ 83333 w 87597"/>
                <a:gd name="connsiteY8" fmla="*/ 42647 h 129783"/>
                <a:gd name="connsiteX9" fmla="*/ 50830 w 87597"/>
                <a:gd name="connsiteY9" fmla="*/ 76994 h 129783"/>
                <a:gd name="connsiteX10" fmla="*/ 87598 w 87597"/>
                <a:gd name="connsiteY10" fmla="*/ 129783 h 129783"/>
                <a:gd name="connsiteX11" fmla="*/ 58783 w 87597"/>
                <a:gd name="connsiteY11" fmla="*/ 129783 h 129783"/>
                <a:gd name="connsiteX12" fmla="*/ 34578 w 87597"/>
                <a:gd name="connsiteY12" fmla="*/ 94283 h 129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7597" h="129783">
                  <a:moveTo>
                    <a:pt x="34578" y="94283"/>
                  </a:moveTo>
                  <a:lnTo>
                    <a:pt x="23859" y="105463"/>
                  </a:lnTo>
                  <a:lnTo>
                    <a:pt x="23859" y="129668"/>
                  </a:lnTo>
                  <a:lnTo>
                    <a:pt x="0" y="129668"/>
                  </a:lnTo>
                  <a:lnTo>
                    <a:pt x="0" y="0"/>
                  </a:lnTo>
                  <a:lnTo>
                    <a:pt x="23859" y="0"/>
                  </a:lnTo>
                  <a:lnTo>
                    <a:pt x="23859" y="76302"/>
                  </a:lnTo>
                  <a:lnTo>
                    <a:pt x="55325" y="42647"/>
                  </a:lnTo>
                  <a:lnTo>
                    <a:pt x="83333" y="42647"/>
                  </a:lnTo>
                  <a:lnTo>
                    <a:pt x="50830" y="76994"/>
                  </a:lnTo>
                  <a:lnTo>
                    <a:pt x="87598" y="129783"/>
                  </a:lnTo>
                  <a:lnTo>
                    <a:pt x="58783" y="129783"/>
                  </a:lnTo>
                  <a:lnTo>
                    <a:pt x="34578" y="94283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75" name="Freeform: Shape 1074">
              <a:extLst>
                <a:ext uri="{FF2B5EF4-FFF2-40B4-BE49-F238E27FC236}">
                  <a16:creationId xmlns:a16="http://schemas.microsoft.com/office/drawing/2014/main" id="{42A16BB2-EE0F-7E38-1A1B-0C8643F10D29}"/>
                </a:ext>
              </a:extLst>
            </p:cNvPr>
            <p:cNvSpPr/>
            <p:nvPr/>
          </p:nvSpPr>
          <p:spPr>
            <a:xfrm>
              <a:off x="1139465" y="8021439"/>
              <a:ext cx="87367" cy="90709"/>
            </a:xfrm>
            <a:custGeom>
              <a:avLst/>
              <a:gdLst>
                <a:gd name="connsiteX0" fmla="*/ 0 w 87367"/>
                <a:gd name="connsiteY0" fmla="*/ 46104 h 90709"/>
                <a:gd name="connsiteX1" fmla="*/ 44606 w 87367"/>
                <a:gd name="connsiteY1" fmla="*/ 0 h 90709"/>
                <a:gd name="connsiteX2" fmla="*/ 87367 w 87367"/>
                <a:gd name="connsiteY2" fmla="*/ 43107 h 90709"/>
                <a:gd name="connsiteX3" fmla="*/ 86906 w 87367"/>
                <a:gd name="connsiteY3" fmla="*/ 53135 h 90709"/>
                <a:gd name="connsiteX4" fmla="*/ 26049 w 87367"/>
                <a:gd name="connsiteY4" fmla="*/ 53135 h 90709"/>
                <a:gd name="connsiteX5" fmla="*/ 51406 w 87367"/>
                <a:gd name="connsiteY5" fmla="*/ 70424 h 90709"/>
                <a:gd name="connsiteX6" fmla="*/ 80221 w 87367"/>
                <a:gd name="connsiteY6" fmla="*/ 62471 h 90709"/>
                <a:gd name="connsiteX7" fmla="*/ 80221 w 87367"/>
                <a:gd name="connsiteY7" fmla="*/ 82526 h 90709"/>
                <a:gd name="connsiteX8" fmla="*/ 48755 w 87367"/>
                <a:gd name="connsiteY8" fmla="*/ 90710 h 90709"/>
                <a:gd name="connsiteX9" fmla="*/ 0 w 87367"/>
                <a:gd name="connsiteY9" fmla="*/ 46335 h 90709"/>
                <a:gd name="connsiteX10" fmla="*/ 62702 w 87367"/>
                <a:gd name="connsiteY10" fmla="*/ 36999 h 90709"/>
                <a:gd name="connsiteX11" fmla="*/ 44491 w 87367"/>
                <a:gd name="connsiteY11" fmla="*/ 19018 h 90709"/>
                <a:gd name="connsiteX12" fmla="*/ 25127 w 87367"/>
                <a:gd name="connsiteY12" fmla="*/ 36999 h 90709"/>
                <a:gd name="connsiteX13" fmla="*/ 62586 w 87367"/>
                <a:gd name="connsiteY13" fmla="*/ 36999 h 90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7367" h="90709">
                  <a:moveTo>
                    <a:pt x="0" y="46104"/>
                  </a:moveTo>
                  <a:cubicBezTo>
                    <a:pt x="0" y="19479"/>
                    <a:pt x="17750" y="0"/>
                    <a:pt x="44606" y="0"/>
                  </a:cubicBezTo>
                  <a:cubicBezTo>
                    <a:pt x="69848" y="0"/>
                    <a:pt x="87367" y="17981"/>
                    <a:pt x="87367" y="43107"/>
                  </a:cubicBezTo>
                  <a:cubicBezTo>
                    <a:pt x="87367" y="46565"/>
                    <a:pt x="87252" y="49793"/>
                    <a:pt x="86906" y="53135"/>
                  </a:cubicBezTo>
                  <a:lnTo>
                    <a:pt x="26049" y="53135"/>
                  </a:lnTo>
                  <a:cubicBezTo>
                    <a:pt x="29161" y="63854"/>
                    <a:pt x="38612" y="70424"/>
                    <a:pt x="51406" y="70424"/>
                  </a:cubicBezTo>
                  <a:cubicBezTo>
                    <a:pt x="61434" y="70424"/>
                    <a:pt x="71116" y="67889"/>
                    <a:pt x="80221" y="62471"/>
                  </a:cubicBezTo>
                  <a:lnTo>
                    <a:pt x="80221" y="82526"/>
                  </a:lnTo>
                  <a:cubicBezTo>
                    <a:pt x="70539" y="88059"/>
                    <a:pt x="59820" y="90710"/>
                    <a:pt x="48755" y="90710"/>
                  </a:cubicBezTo>
                  <a:cubicBezTo>
                    <a:pt x="21323" y="90710"/>
                    <a:pt x="0" y="73767"/>
                    <a:pt x="0" y="46335"/>
                  </a:cubicBezTo>
                  <a:close/>
                  <a:moveTo>
                    <a:pt x="62702" y="36999"/>
                  </a:moveTo>
                  <a:cubicBezTo>
                    <a:pt x="61549" y="26856"/>
                    <a:pt x="55325" y="19018"/>
                    <a:pt x="44491" y="19018"/>
                  </a:cubicBezTo>
                  <a:cubicBezTo>
                    <a:pt x="33656" y="19018"/>
                    <a:pt x="27201" y="26625"/>
                    <a:pt x="25127" y="36999"/>
                  </a:cubicBezTo>
                  <a:lnTo>
                    <a:pt x="62586" y="36999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76" name="Freeform: Shape 1075">
              <a:extLst>
                <a:ext uri="{FF2B5EF4-FFF2-40B4-BE49-F238E27FC236}">
                  <a16:creationId xmlns:a16="http://schemas.microsoft.com/office/drawing/2014/main" id="{6048507A-D712-9756-09B2-6A9DF3E106FB}"/>
                </a:ext>
              </a:extLst>
            </p:cNvPr>
            <p:cNvSpPr/>
            <p:nvPr/>
          </p:nvSpPr>
          <p:spPr>
            <a:xfrm>
              <a:off x="1238013" y="8021439"/>
              <a:ext cx="87367" cy="90709"/>
            </a:xfrm>
            <a:custGeom>
              <a:avLst/>
              <a:gdLst>
                <a:gd name="connsiteX0" fmla="*/ 0 w 87367"/>
                <a:gd name="connsiteY0" fmla="*/ 46104 h 90709"/>
                <a:gd name="connsiteX1" fmla="*/ 44606 w 87367"/>
                <a:gd name="connsiteY1" fmla="*/ 0 h 90709"/>
                <a:gd name="connsiteX2" fmla="*/ 87367 w 87367"/>
                <a:gd name="connsiteY2" fmla="*/ 43107 h 90709"/>
                <a:gd name="connsiteX3" fmla="*/ 86906 w 87367"/>
                <a:gd name="connsiteY3" fmla="*/ 53135 h 90709"/>
                <a:gd name="connsiteX4" fmla="*/ 26049 w 87367"/>
                <a:gd name="connsiteY4" fmla="*/ 53135 h 90709"/>
                <a:gd name="connsiteX5" fmla="*/ 51406 w 87367"/>
                <a:gd name="connsiteY5" fmla="*/ 70424 h 90709"/>
                <a:gd name="connsiteX6" fmla="*/ 80221 w 87367"/>
                <a:gd name="connsiteY6" fmla="*/ 62471 h 90709"/>
                <a:gd name="connsiteX7" fmla="*/ 80221 w 87367"/>
                <a:gd name="connsiteY7" fmla="*/ 82526 h 90709"/>
                <a:gd name="connsiteX8" fmla="*/ 48755 w 87367"/>
                <a:gd name="connsiteY8" fmla="*/ 90710 h 90709"/>
                <a:gd name="connsiteX9" fmla="*/ 0 w 87367"/>
                <a:gd name="connsiteY9" fmla="*/ 46335 h 90709"/>
                <a:gd name="connsiteX10" fmla="*/ 62702 w 87367"/>
                <a:gd name="connsiteY10" fmla="*/ 36999 h 90709"/>
                <a:gd name="connsiteX11" fmla="*/ 44490 w 87367"/>
                <a:gd name="connsiteY11" fmla="*/ 19018 h 90709"/>
                <a:gd name="connsiteX12" fmla="*/ 25127 w 87367"/>
                <a:gd name="connsiteY12" fmla="*/ 36999 h 90709"/>
                <a:gd name="connsiteX13" fmla="*/ 62586 w 87367"/>
                <a:gd name="connsiteY13" fmla="*/ 36999 h 90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7367" h="90709">
                  <a:moveTo>
                    <a:pt x="0" y="46104"/>
                  </a:moveTo>
                  <a:cubicBezTo>
                    <a:pt x="0" y="19479"/>
                    <a:pt x="17750" y="0"/>
                    <a:pt x="44606" y="0"/>
                  </a:cubicBezTo>
                  <a:cubicBezTo>
                    <a:pt x="69848" y="0"/>
                    <a:pt x="87367" y="17981"/>
                    <a:pt x="87367" y="43107"/>
                  </a:cubicBezTo>
                  <a:cubicBezTo>
                    <a:pt x="87367" y="46565"/>
                    <a:pt x="87252" y="49793"/>
                    <a:pt x="86906" y="53135"/>
                  </a:cubicBezTo>
                  <a:lnTo>
                    <a:pt x="26049" y="53135"/>
                  </a:lnTo>
                  <a:cubicBezTo>
                    <a:pt x="29161" y="63854"/>
                    <a:pt x="38612" y="70424"/>
                    <a:pt x="51406" y="70424"/>
                  </a:cubicBezTo>
                  <a:cubicBezTo>
                    <a:pt x="61434" y="70424"/>
                    <a:pt x="71116" y="67889"/>
                    <a:pt x="80221" y="62471"/>
                  </a:cubicBezTo>
                  <a:lnTo>
                    <a:pt x="80221" y="82526"/>
                  </a:lnTo>
                  <a:cubicBezTo>
                    <a:pt x="70539" y="88059"/>
                    <a:pt x="59820" y="90710"/>
                    <a:pt x="48755" y="90710"/>
                  </a:cubicBezTo>
                  <a:cubicBezTo>
                    <a:pt x="21323" y="90710"/>
                    <a:pt x="0" y="73767"/>
                    <a:pt x="0" y="46335"/>
                  </a:cubicBezTo>
                  <a:close/>
                  <a:moveTo>
                    <a:pt x="62702" y="36999"/>
                  </a:moveTo>
                  <a:cubicBezTo>
                    <a:pt x="61549" y="26856"/>
                    <a:pt x="55325" y="19018"/>
                    <a:pt x="44490" y="19018"/>
                  </a:cubicBezTo>
                  <a:cubicBezTo>
                    <a:pt x="33656" y="19018"/>
                    <a:pt x="27201" y="26625"/>
                    <a:pt x="25127" y="36999"/>
                  </a:cubicBezTo>
                  <a:lnTo>
                    <a:pt x="62586" y="36999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77" name="Freeform: Shape 1076">
              <a:extLst>
                <a:ext uri="{FF2B5EF4-FFF2-40B4-BE49-F238E27FC236}">
                  <a16:creationId xmlns:a16="http://schemas.microsoft.com/office/drawing/2014/main" id="{69EFA923-1D14-523E-419D-8B7820E8FFFB}"/>
                </a:ext>
              </a:extLst>
            </p:cNvPr>
            <p:cNvSpPr/>
            <p:nvPr/>
          </p:nvSpPr>
          <p:spPr>
            <a:xfrm>
              <a:off x="1342784" y="8021439"/>
              <a:ext cx="93130" cy="132088"/>
            </a:xfrm>
            <a:custGeom>
              <a:avLst/>
              <a:gdLst>
                <a:gd name="connsiteX0" fmla="*/ 23859 w 93130"/>
                <a:gd name="connsiteY0" fmla="*/ 78953 h 132088"/>
                <a:gd name="connsiteX1" fmla="*/ 23859 w 93130"/>
                <a:gd name="connsiteY1" fmla="*/ 132089 h 132088"/>
                <a:gd name="connsiteX2" fmla="*/ 0 w 93130"/>
                <a:gd name="connsiteY2" fmla="*/ 132089 h 132088"/>
                <a:gd name="connsiteX3" fmla="*/ 0 w 93130"/>
                <a:gd name="connsiteY3" fmla="*/ 1729 h 132088"/>
                <a:gd name="connsiteX4" fmla="*/ 23859 w 93130"/>
                <a:gd name="connsiteY4" fmla="*/ 1729 h 132088"/>
                <a:gd name="connsiteX5" fmla="*/ 23859 w 93130"/>
                <a:gd name="connsiteY5" fmla="*/ 11526 h 132088"/>
                <a:gd name="connsiteX6" fmla="*/ 49793 w 93130"/>
                <a:gd name="connsiteY6" fmla="*/ 0 h 132088"/>
                <a:gd name="connsiteX7" fmla="*/ 93131 w 93130"/>
                <a:gd name="connsiteY7" fmla="*/ 44952 h 132088"/>
                <a:gd name="connsiteX8" fmla="*/ 49793 w 93130"/>
                <a:gd name="connsiteY8" fmla="*/ 90595 h 132088"/>
                <a:gd name="connsiteX9" fmla="*/ 23859 w 93130"/>
                <a:gd name="connsiteY9" fmla="*/ 79069 h 132088"/>
                <a:gd name="connsiteX10" fmla="*/ 46450 w 93130"/>
                <a:gd name="connsiteY10" fmla="*/ 22245 h 132088"/>
                <a:gd name="connsiteX11" fmla="*/ 23859 w 93130"/>
                <a:gd name="connsiteY11" fmla="*/ 44837 h 132088"/>
                <a:gd name="connsiteX12" fmla="*/ 46450 w 93130"/>
                <a:gd name="connsiteY12" fmla="*/ 68234 h 132088"/>
                <a:gd name="connsiteX13" fmla="*/ 68580 w 93130"/>
                <a:gd name="connsiteY13" fmla="*/ 44837 h 132088"/>
                <a:gd name="connsiteX14" fmla="*/ 46450 w 93130"/>
                <a:gd name="connsiteY14" fmla="*/ 22245 h 132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3130" h="132088">
                  <a:moveTo>
                    <a:pt x="23859" y="78953"/>
                  </a:moveTo>
                  <a:lnTo>
                    <a:pt x="23859" y="132089"/>
                  </a:lnTo>
                  <a:lnTo>
                    <a:pt x="0" y="132089"/>
                  </a:lnTo>
                  <a:lnTo>
                    <a:pt x="0" y="1729"/>
                  </a:lnTo>
                  <a:lnTo>
                    <a:pt x="23859" y="1729"/>
                  </a:lnTo>
                  <a:lnTo>
                    <a:pt x="23859" y="11526"/>
                  </a:lnTo>
                  <a:cubicBezTo>
                    <a:pt x="30429" y="4265"/>
                    <a:pt x="39189" y="0"/>
                    <a:pt x="49793" y="0"/>
                  </a:cubicBezTo>
                  <a:cubicBezTo>
                    <a:pt x="75035" y="0"/>
                    <a:pt x="93131" y="19018"/>
                    <a:pt x="93131" y="44952"/>
                  </a:cubicBezTo>
                  <a:cubicBezTo>
                    <a:pt x="93131" y="70885"/>
                    <a:pt x="75150" y="90595"/>
                    <a:pt x="49793" y="90595"/>
                  </a:cubicBezTo>
                  <a:cubicBezTo>
                    <a:pt x="39189" y="90595"/>
                    <a:pt x="30429" y="86215"/>
                    <a:pt x="23859" y="79069"/>
                  </a:cubicBezTo>
                  <a:close/>
                  <a:moveTo>
                    <a:pt x="46450" y="22245"/>
                  </a:moveTo>
                  <a:cubicBezTo>
                    <a:pt x="33541" y="22245"/>
                    <a:pt x="23859" y="31812"/>
                    <a:pt x="23859" y="44837"/>
                  </a:cubicBezTo>
                  <a:cubicBezTo>
                    <a:pt x="23859" y="57861"/>
                    <a:pt x="33541" y="68234"/>
                    <a:pt x="46450" y="68234"/>
                  </a:cubicBezTo>
                  <a:cubicBezTo>
                    <a:pt x="59359" y="68234"/>
                    <a:pt x="68580" y="58553"/>
                    <a:pt x="68580" y="44837"/>
                  </a:cubicBezTo>
                  <a:cubicBezTo>
                    <a:pt x="68580" y="31120"/>
                    <a:pt x="59129" y="22245"/>
                    <a:pt x="46450" y="22245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78" name="Freeform: Shape 1077">
              <a:extLst>
                <a:ext uri="{FF2B5EF4-FFF2-40B4-BE49-F238E27FC236}">
                  <a16:creationId xmlns:a16="http://schemas.microsoft.com/office/drawing/2014/main" id="{773C15AB-BAA6-4E2A-F063-ECC98782537E}"/>
                </a:ext>
              </a:extLst>
            </p:cNvPr>
            <p:cNvSpPr/>
            <p:nvPr/>
          </p:nvSpPr>
          <p:spPr>
            <a:xfrm>
              <a:off x="1449746" y="7983749"/>
              <a:ext cx="35500" cy="126556"/>
            </a:xfrm>
            <a:custGeom>
              <a:avLst/>
              <a:gdLst>
                <a:gd name="connsiteX0" fmla="*/ 0 w 35500"/>
                <a:gd name="connsiteY0" fmla="*/ 13601 h 126556"/>
                <a:gd name="connsiteX1" fmla="*/ 13370 w 35500"/>
                <a:gd name="connsiteY1" fmla="*/ 0 h 126556"/>
                <a:gd name="connsiteX2" fmla="*/ 22361 w 35500"/>
                <a:gd name="connsiteY2" fmla="*/ 3343 h 126556"/>
                <a:gd name="connsiteX3" fmla="*/ 35500 w 35500"/>
                <a:gd name="connsiteY3" fmla="*/ 13371 h 126556"/>
                <a:gd name="connsiteX4" fmla="*/ 22591 w 35500"/>
                <a:gd name="connsiteY4" fmla="*/ 23628 h 126556"/>
                <a:gd name="connsiteX5" fmla="*/ 13485 w 35500"/>
                <a:gd name="connsiteY5" fmla="*/ 26856 h 126556"/>
                <a:gd name="connsiteX6" fmla="*/ 115 w 35500"/>
                <a:gd name="connsiteY6" fmla="*/ 13716 h 126556"/>
                <a:gd name="connsiteX7" fmla="*/ 3343 w 35500"/>
                <a:gd name="connsiteY7" fmla="*/ 39420 h 126556"/>
                <a:gd name="connsiteX8" fmla="*/ 27317 w 35500"/>
                <a:gd name="connsiteY8" fmla="*/ 39420 h 126556"/>
                <a:gd name="connsiteX9" fmla="*/ 27317 w 35500"/>
                <a:gd name="connsiteY9" fmla="*/ 126557 h 126556"/>
                <a:gd name="connsiteX10" fmla="*/ 3343 w 35500"/>
                <a:gd name="connsiteY10" fmla="*/ 126557 h 126556"/>
                <a:gd name="connsiteX11" fmla="*/ 3343 w 35500"/>
                <a:gd name="connsiteY11" fmla="*/ 39420 h 126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5500" h="126556">
                  <a:moveTo>
                    <a:pt x="0" y="13601"/>
                  </a:moveTo>
                  <a:cubicBezTo>
                    <a:pt x="0" y="6225"/>
                    <a:pt x="5878" y="0"/>
                    <a:pt x="13370" y="0"/>
                  </a:cubicBezTo>
                  <a:cubicBezTo>
                    <a:pt x="16828" y="0"/>
                    <a:pt x="19594" y="1038"/>
                    <a:pt x="22361" y="3343"/>
                  </a:cubicBezTo>
                  <a:lnTo>
                    <a:pt x="35500" y="13371"/>
                  </a:lnTo>
                  <a:lnTo>
                    <a:pt x="22591" y="23628"/>
                  </a:lnTo>
                  <a:cubicBezTo>
                    <a:pt x="19825" y="25704"/>
                    <a:pt x="16828" y="26856"/>
                    <a:pt x="13485" y="26856"/>
                  </a:cubicBezTo>
                  <a:cubicBezTo>
                    <a:pt x="6109" y="26856"/>
                    <a:pt x="115" y="20977"/>
                    <a:pt x="115" y="13716"/>
                  </a:cubicBezTo>
                  <a:close/>
                  <a:moveTo>
                    <a:pt x="3343" y="39420"/>
                  </a:moveTo>
                  <a:lnTo>
                    <a:pt x="27317" y="39420"/>
                  </a:lnTo>
                  <a:lnTo>
                    <a:pt x="27317" y="126557"/>
                  </a:lnTo>
                  <a:lnTo>
                    <a:pt x="3343" y="126557"/>
                  </a:lnTo>
                  <a:lnTo>
                    <a:pt x="3343" y="39420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79" name="Freeform: Shape 1078">
              <a:extLst>
                <a:ext uri="{FF2B5EF4-FFF2-40B4-BE49-F238E27FC236}">
                  <a16:creationId xmlns:a16="http://schemas.microsoft.com/office/drawing/2014/main" id="{6D5DBCA7-187E-8E97-1711-1954C92D13A7}"/>
                </a:ext>
              </a:extLst>
            </p:cNvPr>
            <p:cNvSpPr/>
            <p:nvPr/>
          </p:nvSpPr>
          <p:spPr>
            <a:xfrm>
              <a:off x="1500461" y="8021324"/>
              <a:ext cx="82526" cy="88866"/>
            </a:xfrm>
            <a:custGeom>
              <a:avLst/>
              <a:gdLst>
                <a:gd name="connsiteX0" fmla="*/ 23859 w 82526"/>
                <a:gd name="connsiteY0" fmla="*/ 88866 h 88866"/>
                <a:gd name="connsiteX1" fmla="*/ 0 w 82526"/>
                <a:gd name="connsiteY1" fmla="*/ 88866 h 88866"/>
                <a:gd name="connsiteX2" fmla="*/ 0 w 82526"/>
                <a:gd name="connsiteY2" fmla="*/ 1729 h 88866"/>
                <a:gd name="connsiteX3" fmla="*/ 23859 w 82526"/>
                <a:gd name="connsiteY3" fmla="*/ 1729 h 88866"/>
                <a:gd name="connsiteX4" fmla="*/ 23859 w 82526"/>
                <a:gd name="connsiteY4" fmla="*/ 12102 h 88866"/>
                <a:gd name="connsiteX5" fmla="*/ 50254 w 82526"/>
                <a:gd name="connsiteY5" fmla="*/ 0 h 88866"/>
                <a:gd name="connsiteX6" fmla="*/ 82527 w 82526"/>
                <a:gd name="connsiteY6" fmla="*/ 35616 h 88866"/>
                <a:gd name="connsiteX7" fmla="*/ 82527 w 82526"/>
                <a:gd name="connsiteY7" fmla="*/ 88866 h 88866"/>
                <a:gd name="connsiteX8" fmla="*/ 58322 w 82526"/>
                <a:gd name="connsiteY8" fmla="*/ 88866 h 88866"/>
                <a:gd name="connsiteX9" fmla="*/ 58322 w 82526"/>
                <a:gd name="connsiteY9" fmla="*/ 41494 h 88866"/>
                <a:gd name="connsiteX10" fmla="*/ 42992 w 82526"/>
                <a:gd name="connsiteY10" fmla="*/ 23052 h 88866"/>
                <a:gd name="connsiteX11" fmla="*/ 23744 w 82526"/>
                <a:gd name="connsiteY11" fmla="*/ 44952 h 88866"/>
                <a:gd name="connsiteX12" fmla="*/ 23744 w 82526"/>
                <a:gd name="connsiteY12" fmla="*/ 88866 h 88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2526" h="88866">
                  <a:moveTo>
                    <a:pt x="23859" y="88866"/>
                  </a:moveTo>
                  <a:lnTo>
                    <a:pt x="0" y="88866"/>
                  </a:lnTo>
                  <a:lnTo>
                    <a:pt x="0" y="1729"/>
                  </a:lnTo>
                  <a:lnTo>
                    <a:pt x="23859" y="1729"/>
                  </a:lnTo>
                  <a:lnTo>
                    <a:pt x="23859" y="12102"/>
                  </a:lnTo>
                  <a:cubicBezTo>
                    <a:pt x="30314" y="4726"/>
                    <a:pt x="39073" y="0"/>
                    <a:pt x="50254" y="0"/>
                  </a:cubicBezTo>
                  <a:cubicBezTo>
                    <a:pt x="70424" y="0"/>
                    <a:pt x="82527" y="15330"/>
                    <a:pt x="82527" y="35616"/>
                  </a:cubicBezTo>
                  <a:lnTo>
                    <a:pt x="82527" y="88866"/>
                  </a:lnTo>
                  <a:lnTo>
                    <a:pt x="58322" y="88866"/>
                  </a:lnTo>
                  <a:lnTo>
                    <a:pt x="58322" y="41494"/>
                  </a:lnTo>
                  <a:cubicBezTo>
                    <a:pt x="58322" y="29968"/>
                    <a:pt x="53481" y="23052"/>
                    <a:pt x="42992" y="23052"/>
                  </a:cubicBezTo>
                  <a:cubicBezTo>
                    <a:pt x="31236" y="23052"/>
                    <a:pt x="23744" y="32850"/>
                    <a:pt x="23744" y="44952"/>
                  </a:cubicBezTo>
                  <a:lnTo>
                    <a:pt x="23744" y="88866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80" name="Freeform: Shape 1079">
              <a:extLst>
                <a:ext uri="{FF2B5EF4-FFF2-40B4-BE49-F238E27FC236}">
                  <a16:creationId xmlns:a16="http://schemas.microsoft.com/office/drawing/2014/main" id="{EDA6B215-E2C8-1917-960B-2C3CF96D31DD}"/>
                </a:ext>
              </a:extLst>
            </p:cNvPr>
            <p:cNvSpPr/>
            <p:nvPr/>
          </p:nvSpPr>
          <p:spPr>
            <a:xfrm>
              <a:off x="1598086" y="8021439"/>
              <a:ext cx="93361" cy="133701"/>
            </a:xfrm>
            <a:custGeom>
              <a:avLst/>
              <a:gdLst>
                <a:gd name="connsiteX0" fmla="*/ 45643 w 93361"/>
                <a:gd name="connsiteY0" fmla="*/ 133702 h 133701"/>
                <a:gd name="connsiteX1" fmla="*/ 10604 w 93361"/>
                <a:gd name="connsiteY1" fmla="*/ 124020 h 133701"/>
                <a:gd name="connsiteX2" fmla="*/ 10604 w 93361"/>
                <a:gd name="connsiteY2" fmla="*/ 100392 h 133701"/>
                <a:gd name="connsiteX3" fmla="*/ 44145 w 93361"/>
                <a:gd name="connsiteY3" fmla="*/ 112379 h 133701"/>
                <a:gd name="connsiteX4" fmla="*/ 69156 w 93361"/>
                <a:gd name="connsiteY4" fmla="*/ 89212 h 133701"/>
                <a:gd name="connsiteX5" fmla="*/ 69156 w 93361"/>
                <a:gd name="connsiteY5" fmla="*/ 79184 h 133701"/>
                <a:gd name="connsiteX6" fmla="*/ 43338 w 93361"/>
                <a:gd name="connsiteY6" fmla="*/ 90595 h 133701"/>
                <a:gd name="connsiteX7" fmla="*/ 0 w 93361"/>
                <a:gd name="connsiteY7" fmla="*/ 45528 h 133701"/>
                <a:gd name="connsiteX8" fmla="*/ 43338 w 93361"/>
                <a:gd name="connsiteY8" fmla="*/ 0 h 133701"/>
                <a:gd name="connsiteX9" fmla="*/ 69156 w 93361"/>
                <a:gd name="connsiteY9" fmla="*/ 11526 h 133701"/>
                <a:gd name="connsiteX10" fmla="*/ 69156 w 93361"/>
                <a:gd name="connsiteY10" fmla="*/ 1729 h 133701"/>
                <a:gd name="connsiteX11" fmla="*/ 93361 w 93361"/>
                <a:gd name="connsiteY11" fmla="*/ 1729 h 133701"/>
                <a:gd name="connsiteX12" fmla="*/ 93361 w 93361"/>
                <a:gd name="connsiteY12" fmla="*/ 87944 h 133701"/>
                <a:gd name="connsiteX13" fmla="*/ 45643 w 93361"/>
                <a:gd name="connsiteY13" fmla="*/ 133702 h 133701"/>
                <a:gd name="connsiteX14" fmla="*/ 46681 w 93361"/>
                <a:gd name="connsiteY14" fmla="*/ 22245 h 133701"/>
                <a:gd name="connsiteX15" fmla="*/ 24781 w 93361"/>
                <a:gd name="connsiteY15" fmla="*/ 45643 h 133701"/>
                <a:gd name="connsiteX16" fmla="*/ 46681 w 93361"/>
                <a:gd name="connsiteY16" fmla="*/ 68234 h 133701"/>
                <a:gd name="connsiteX17" fmla="*/ 69156 w 93361"/>
                <a:gd name="connsiteY17" fmla="*/ 45643 h 133701"/>
                <a:gd name="connsiteX18" fmla="*/ 46681 w 93361"/>
                <a:gd name="connsiteY18" fmla="*/ 22245 h 133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93361" h="133701">
                  <a:moveTo>
                    <a:pt x="45643" y="133702"/>
                  </a:moveTo>
                  <a:cubicBezTo>
                    <a:pt x="33195" y="133702"/>
                    <a:pt x="21669" y="130590"/>
                    <a:pt x="10604" y="124020"/>
                  </a:cubicBezTo>
                  <a:lnTo>
                    <a:pt x="10604" y="100392"/>
                  </a:lnTo>
                  <a:cubicBezTo>
                    <a:pt x="20977" y="108575"/>
                    <a:pt x="33195" y="112379"/>
                    <a:pt x="44145" y="112379"/>
                  </a:cubicBezTo>
                  <a:cubicBezTo>
                    <a:pt x="59936" y="112379"/>
                    <a:pt x="69156" y="104195"/>
                    <a:pt x="69156" y="89212"/>
                  </a:cubicBezTo>
                  <a:lnTo>
                    <a:pt x="69156" y="79184"/>
                  </a:lnTo>
                  <a:cubicBezTo>
                    <a:pt x="62817" y="86215"/>
                    <a:pt x="53827" y="90595"/>
                    <a:pt x="43338" y="90595"/>
                  </a:cubicBezTo>
                  <a:cubicBezTo>
                    <a:pt x="17981" y="90595"/>
                    <a:pt x="0" y="71346"/>
                    <a:pt x="0" y="45528"/>
                  </a:cubicBezTo>
                  <a:cubicBezTo>
                    <a:pt x="0" y="19710"/>
                    <a:pt x="17981" y="0"/>
                    <a:pt x="43338" y="0"/>
                  </a:cubicBezTo>
                  <a:cubicBezTo>
                    <a:pt x="53711" y="0"/>
                    <a:pt x="62702" y="4380"/>
                    <a:pt x="69156" y="11526"/>
                  </a:cubicBezTo>
                  <a:lnTo>
                    <a:pt x="69156" y="1729"/>
                  </a:lnTo>
                  <a:lnTo>
                    <a:pt x="93361" y="1729"/>
                  </a:lnTo>
                  <a:lnTo>
                    <a:pt x="93361" y="87944"/>
                  </a:lnTo>
                  <a:cubicBezTo>
                    <a:pt x="93361" y="116990"/>
                    <a:pt x="74919" y="133702"/>
                    <a:pt x="45643" y="133702"/>
                  </a:cubicBezTo>
                  <a:close/>
                  <a:moveTo>
                    <a:pt x="46681" y="22245"/>
                  </a:moveTo>
                  <a:cubicBezTo>
                    <a:pt x="34117" y="22245"/>
                    <a:pt x="24781" y="32157"/>
                    <a:pt x="24781" y="45643"/>
                  </a:cubicBezTo>
                  <a:cubicBezTo>
                    <a:pt x="24781" y="59129"/>
                    <a:pt x="34117" y="68234"/>
                    <a:pt x="46681" y="68234"/>
                  </a:cubicBezTo>
                  <a:cubicBezTo>
                    <a:pt x="59244" y="68234"/>
                    <a:pt x="69156" y="58898"/>
                    <a:pt x="69156" y="45643"/>
                  </a:cubicBezTo>
                  <a:cubicBezTo>
                    <a:pt x="69156" y="32388"/>
                    <a:pt x="59590" y="22245"/>
                    <a:pt x="46681" y="22245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81" name="Freeform: Shape 1080">
              <a:extLst>
                <a:ext uri="{FF2B5EF4-FFF2-40B4-BE49-F238E27FC236}">
                  <a16:creationId xmlns:a16="http://schemas.microsoft.com/office/drawing/2014/main" id="{D0C0905D-2E0A-D980-A493-6E995A696918}"/>
                </a:ext>
              </a:extLst>
            </p:cNvPr>
            <p:cNvSpPr/>
            <p:nvPr/>
          </p:nvSpPr>
          <p:spPr>
            <a:xfrm>
              <a:off x="1741586" y="8023053"/>
              <a:ext cx="95435" cy="130359"/>
            </a:xfrm>
            <a:custGeom>
              <a:avLst/>
              <a:gdLst>
                <a:gd name="connsiteX0" fmla="*/ 32158 w 95435"/>
                <a:gd name="connsiteY0" fmla="*/ 130360 h 130359"/>
                <a:gd name="connsiteX1" fmla="*/ 7146 w 95435"/>
                <a:gd name="connsiteY1" fmla="*/ 130360 h 130359"/>
                <a:gd name="connsiteX2" fmla="*/ 35961 w 95435"/>
                <a:gd name="connsiteY2" fmla="*/ 70539 h 130359"/>
                <a:gd name="connsiteX3" fmla="*/ 0 w 95435"/>
                <a:gd name="connsiteY3" fmla="*/ 0 h 130359"/>
                <a:gd name="connsiteX4" fmla="*/ 28123 w 95435"/>
                <a:gd name="connsiteY4" fmla="*/ 0 h 130359"/>
                <a:gd name="connsiteX5" fmla="*/ 49101 w 95435"/>
                <a:gd name="connsiteY5" fmla="*/ 43683 h 130359"/>
                <a:gd name="connsiteX6" fmla="*/ 70194 w 95435"/>
                <a:gd name="connsiteY6" fmla="*/ 0 h 130359"/>
                <a:gd name="connsiteX7" fmla="*/ 95436 w 95435"/>
                <a:gd name="connsiteY7" fmla="*/ 0 h 130359"/>
                <a:gd name="connsiteX8" fmla="*/ 32158 w 95435"/>
                <a:gd name="connsiteY8" fmla="*/ 130360 h 1303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5435" h="130359">
                  <a:moveTo>
                    <a:pt x="32158" y="130360"/>
                  </a:moveTo>
                  <a:lnTo>
                    <a:pt x="7146" y="130360"/>
                  </a:lnTo>
                  <a:lnTo>
                    <a:pt x="35961" y="70539"/>
                  </a:lnTo>
                  <a:lnTo>
                    <a:pt x="0" y="0"/>
                  </a:lnTo>
                  <a:lnTo>
                    <a:pt x="28123" y="0"/>
                  </a:lnTo>
                  <a:lnTo>
                    <a:pt x="49101" y="43683"/>
                  </a:lnTo>
                  <a:lnTo>
                    <a:pt x="70194" y="0"/>
                  </a:lnTo>
                  <a:lnTo>
                    <a:pt x="95436" y="0"/>
                  </a:lnTo>
                  <a:lnTo>
                    <a:pt x="32158" y="130360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82" name="Freeform: Shape 1081">
              <a:extLst>
                <a:ext uri="{FF2B5EF4-FFF2-40B4-BE49-F238E27FC236}">
                  <a16:creationId xmlns:a16="http://schemas.microsoft.com/office/drawing/2014/main" id="{46DFC151-18AB-44C9-285D-A398CF106421}"/>
                </a:ext>
              </a:extLst>
            </p:cNvPr>
            <p:cNvSpPr/>
            <p:nvPr/>
          </p:nvSpPr>
          <p:spPr>
            <a:xfrm>
              <a:off x="1838635" y="8021439"/>
              <a:ext cx="93822" cy="90479"/>
            </a:xfrm>
            <a:custGeom>
              <a:avLst/>
              <a:gdLst>
                <a:gd name="connsiteX0" fmla="*/ 0 w 93822"/>
                <a:gd name="connsiteY0" fmla="*/ 44721 h 90479"/>
                <a:gd name="connsiteX1" fmla="*/ 47487 w 93822"/>
                <a:gd name="connsiteY1" fmla="*/ 0 h 90479"/>
                <a:gd name="connsiteX2" fmla="*/ 93822 w 93822"/>
                <a:gd name="connsiteY2" fmla="*/ 44721 h 90479"/>
                <a:gd name="connsiteX3" fmla="*/ 47487 w 93822"/>
                <a:gd name="connsiteY3" fmla="*/ 90479 h 90479"/>
                <a:gd name="connsiteX4" fmla="*/ 0 w 93822"/>
                <a:gd name="connsiteY4" fmla="*/ 44721 h 90479"/>
                <a:gd name="connsiteX5" fmla="*/ 47142 w 93822"/>
                <a:gd name="connsiteY5" fmla="*/ 22245 h 90479"/>
                <a:gd name="connsiteX6" fmla="*/ 24666 w 93822"/>
                <a:gd name="connsiteY6" fmla="*/ 45067 h 90479"/>
                <a:gd name="connsiteX7" fmla="*/ 47142 w 93822"/>
                <a:gd name="connsiteY7" fmla="*/ 68234 h 90479"/>
                <a:gd name="connsiteX8" fmla="*/ 69272 w 93822"/>
                <a:gd name="connsiteY8" fmla="*/ 45067 h 90479"/>
                <a:gd name="connsiteX9" fmla="*/ 47142 w 93822"/>
                <a:gd name="connsiteY9" fmla="*/ 22245 h 90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3822" h="90479">
                  <a:moveTo>
                    <a:pt x="0" y="44721"/>
                  </a:moveTo>
                  <a:cubicBezTo>
                    <a:pt x="0" y="18327"/>
                    <a:pt x="20401" y="0"/>
                    <a:pt x="47487" y="0"/>
                  </a:cubicBezTo>
                  <a:cubicBezTo>
                    <a:pt x="74574" y="0"/>
                    <a:pt x="93822" y="18441"/>
                    <a:pt x="93822" y="44721"/>
                  </a:cubicBezTo>
                  <a:cubicBezTo>
                    <a:pt x="93822" y="71000"/>
                    <a:pt x="74112" y="90479"/>
                    <a:pt x="47487" y="90479"/>
                  </a:cubicBezTo>
                  <a:cubicBezTo>
                    <a:pt x="20862" y="90479"/>
                    <a:pt x="0" y="71692"/>
                    <a:pt x="0" y="44721"/>
                  </a:cubicBezTo>
                  <a:close/>
                  <a:moveTo>
                    <a:pt x="47142" y="22245"/>
                  </a:moveTo>
                  <a:cubicBezTo>
                    <a:pt x="34002" y="22245"/>
                    <a:pt x="24666" y="31812"/>
                    <a:pt x="24666" y="45067"/>
                  </a:cubicBezTo>
                  <a:cubicBezTo>
                    <a:pt x="24666" y="58322"/>
                    <a:pt x="34002" y="68234"/>
                    <a:pt x="47142" y="68234"/>
                  </a:cubicBezTo>
                  <a:cubicBezTo>
                    <a:pt x="60281" y="68234"/>
                    <a:pt x="69272" y="58553"/>
                    <a:pt x="69272" y="45067"/>
                  </a:cubicBezTo>
                  <a:cubicBezTo>
                    <a:pt x="69272" y="31581"/>
                    <a:pt x="59935" y="22245"/>
                    <a:pt x="47142" y="22245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83" name="Freeform: Shape 1082">
              <a:extLst>
                <a:ext uri="{FF2B5EF4-FFF2-40B4-BE49-F238E27FC236}">
                  <a16:creationId xmlns:a16="http://schemas.microsoft.com/office/drawing/2014/main" id="{9BDB52AF-B62E-2AB4-2629-C9C0AB0DFA5B}"/>
                </a:ext>
              </a:extLst>
            </p:cNvPr>
            <p:cNvSpPr/>
            <p:nvPr/>
          </p:nvSpPr>
          <p:spPr>
            <a:xfrm>
              <a:off x="1946749" y="8023053"/>
              <a:ext cx="81604" cy="88750"/>
            </a:xfrm>
            <a:custGeom>
              <a:avLst/>
              <a:gdLst>
                <a:gd name="connsiteX0" fmla="*/ 57630 w 81604"/>
                <a:gd name="connsiteY0" fmla="*/ 0 h 88750"/>
                <a:gd name="connsiteX1" fmla="*/ 81604 w 81604"/>
                <a:gd name="connsiteY1" fmla="*/ 0 h 88750"/>
                <a:gd name="connsiteX2" fmla="*/ 81604 w 81604"/>
                <a:gd name="connsiteY2" fmla="*/ 48870 h 88750"/>
                <a:gd name="connsiteX3" fmla="*/ 40802 w 81604"/>
                <a:gd name="connsiteY3" fmla="*/ 88751 h 88750"/>
                <a:gd name="connsiteX4" fmla="*/ 0 w 81604"/>
                <a:gd name="connsiteY4" fmla="*/ 48870 h 88750"/>
                <a:gd name="connsiteX5" fmla="*/ 0 w 81604"/>
                <a:gd name="connsiteY5" fmla="*/ 0 h 88750"/>
                <a:gd name="connsiteX6" fmla="*/ 23974 w 81604"/>
                <a:gd name="connsiteY6" fmla="*/ 0 h 88750"/>
                <a:gd name="connsiteX7" fmla="*/ 23974 w 81604"/>
                <a:gd name="connsiteY7" fmla="*/ 49101 h 88750"/>
                <a:gd name="connsiteX8" fmla="*/ 40687 w 81604"/>
                <a:gd name="connsiteY8" fmla="*/ 66505 h 88750"/>
                <a:gd name="connsiteX9" fmla="*/ 57515 w 81604"/>
                <a:gd name="connsiteY9" fmla="*/ 49101 h 88750"/>
                <a:gd name="connsiteX10" fmla="*/ 57515 w 81604"/>
                <a:gd name="connsiteY10" fmla="*/ 0 h 88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1604" h="88750">
                  <a:moveTo>
                    <a:pt x="57630" y="0"/>
                  </a:moveTo>
                  <a:lnTo>
                    <a:pt x="81604" y="0"/>
                  </a:lnTo>
                  <a:lnTo>
                    <a:pt x="81604" y="48870"/>
                  </a:lnTo>
                  <a:cubicBezTo>
                    <a:pt x="81604" y="73421"/>
                    <a:pt x="65007" y="88751"/>
                    <a:pt x="40802" y="88751"/>
                  </a:cubicBezTo>
                  <a:cubicBezTo>
                    <a:pt x="16598" y="88751"/>
                    <a:pt x="0" y="73421"/>
                    <a:pt x="0" y="48870"/>
                  </a:cubicBezTo>
                  <a:lnTo>
                    <a:pt x="0" y="0"/>
                  </a:lnTo>
                  <a:lnTo>
                    <a:pt x="23974" y="0"/>
                  </a:lnTo>
                  <a:lnTo>
                    <a:pt x="23974" y="49101"/>
                  </a:lnTo>
                  <a:cubicBezTo>
                    <a:pt x="23974" y="60512"/>
                    <a:pt x="30890" y="66505"/>
                    <a:pt x="40687" y="66505"/>
                  </a:cubicBezTo>
                  <a:cubicBezTo>
                    <a:pt x="50484" y="66505"/>
                    <a:pt x="57515" y="60396"/>
                    <a:pt x="57515" y="49101"/>
                  </a:cubicBezTo>
                  <a:lnTo>
                    <a:pt x="57515" y="0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84" name="Freeform: Shape 1083">
              <a:extLst>
                <a:ext uri="{FF2B5EF4-FFF2-40B4-BE49-F238E27FC236}">
                  <a16:creationId xmlns:a16="http://schemas.microsoft.com/office/drawing/2014/main" id="{E273DE2E-AE4A-8501-A94A-4CD909E6B290}"/>
                </a:ext>
              </a:extLst>
            </p:cNvPr>
            <p:cNvSpPr/>
            <p:nvPr/>
          </p:nvSpPr>
          <p:spPr>
            <a:xfrm>
              <a:off x="2049677" y="8021324"/>
              <a:ext cx="54057" cy="88866"/>
            </a:xfrm>
            <a:custGeom>
              <a:avLst/>
              <a:gdLst>
                <a:gd name="connsiteX0" fmla="*/ 23859 w 54057"/>
                <a:gd name="connsiteY0" fmla="*/ 88866 h 88866"/>
                <a:gd name="connsiteX1" fmla="*/ 0 w 54057"/>
                <a:gd name="connsiteY1" fmla="*/ 88866 h 88866"/>
                <a:gd name="connsiteX2" fmla="*/ 0 w 54057"/>
                <a:gd name="connsiteY2" fmla="*/ 1729 h 88866"/>
                <a:gd name="connsiteX3" fmla="*/ 23859 w 54057"/>
                <a:gd name="connsiteY3" fmla="*/ 1729 h 88866"/>
                <a:gd name="connsiteX4" fmla="*/ 23859 w 54057"/>
                <a:gd name="connsiteY4" fmla="*/ 17404 h 88866"/>
                <a:gd name="connsiteX5" fmla="*/ 54057 w 54057"/>
                <a:gd name="connsiteY5" fmla="*/ 0 h 88866"/>
                <a:gd name="connsiteX6" fmla="*/ 54057 w 54057"/>
                <a:gd name="connsiteY6" fmla="*/ 26394 h 88866"/>
                <a:gd name="connsiteX7" fmla="*/ 23859 w 54057"/>
                <a:gd name="connsiteY7" fmla="*/ 50830 h 88866"/>
                <a:gd name="connsiteX8" fmla="*/ 23859 w 54057"/>
                <a:gd name="connsiteY8" fmla="*/ 88866 h 88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4057" h="88866">
                  <a:moveTo>
                    <a:pt x="23859" y="88866"/>
                  </a:moveTo>
                  <a:lnTo>
                    <a:pt x="0" y="88866"/>
                  </a:lnTo>
                  <a:lnTo>
                    <a:pt x="0" y="1729"/>
                  </a:lnTo>
                  <a:lnTo>
                    <a:pt x="23859" y="1729"/>
                  </a:lnTo>
                  <a:lnTo>
                    <a:pt x="23859" y="17404"/>
                  </a:lnTo>
                  <a:cubicBezTo>
                    <a:pt x="31005" y="6224"/>
                    <a:pt x="41148" y="0"/>
                    <a:pt x="54057" y="0"/>
                  </a:cubicBezTo>
                  <a:lnTo>
                    <a:pt x="54057" y="26394"/>
                  </a:lnTo>
                  <a:cubicBezTo>
                    <a:pt x="38497" y="23052"/>
                    <a:pt x="23859" y="32273"/>
                    <a:pt x="23859" y="50830"/>
                  </a:cubicBezTo>
                  <a:lnTo>
                    <a:pt x="23859" y="88866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85" name="Freeform: Shape 1084">
              <a:extLst>
                <a:ext uri="{FF2B5EF4-FFF2-40B4-BE49-F238E27FC236}">
                  <a16:creationId xmlns:a16="http://schemas.microsoft.com/office/drawing/2014/main" id="{7641944C-0164-5CFC-62FA-9F0948118318}"/>
                </a:ext>
              </a:extLst>
            </p:cNvPr>
            <p:cNvSpPr/>
            <p:nvPr/>
          </p:nvSpPr>
          <p:spPr>
            <a:xfrm>
              <a:off x="2148801" y="7980522"/>
              <a:ext cx="93361" cy="131396"/>
            </a:xfrm>
            <a:custGeom>
              <a:avLst/>
              <a:gdLst>
                <a:gd name="connsiteX0" fmla="*/ 69156 w 93361"/>
                <a:gd name="connsiteY0" fmla="*/ 119871 h 131396"/>
                <a:gd name="connsiteX1" fmla="*/ 43338 w 93361"/>
                <a:gd name="connsiteY1" fmla="*/ 131397 h 131396"/>
                <a:gd name="connsiteX2" fmla="*/ 0 w 93361"/>
                <a:gd name="connsiteY2" fmla="*/ 86445 h 131396"/>
                <a:gd name="connsiteX3" fmla="*/ 43338 w 93361"/>
                <a:gd name="connsiteY3" fmla="*/ 40802 h 131396"/>
                <a:gd name="connsiteX4" fmla="*/ 69156 w 93361"/>
                <a:gd name="connsiteY4" fmla="*/ 52559 h 131396"/>
                <a:gd name="connsiteX5" fmla="*/ 69156 w 93361"/>
                <a:gd name="connsiteY5" fmla="*/ 0 h 131396"/>
                <a:gd name="connsiteX6" fmla="*/ 93361 w 93361"/>
                <a:gd name="connsiteY6" fmla="*/ 0 h 131396"/>
                <a:gd name="connsiteX7" fmla="*/ 93361 w 93361"/>
                <a:gd name="connsiteY7" fmla="*/ 129668 h 131396"/>
                <a:gd name="connsiteX8" fmla="*/ 69156 w 93361"/>
                <a:gd name="connsiteY8" fmla="*/ 129668 h 131396"/>
                <a:gd name="connsiteX9" fmla="*/ 69156 w 93361"/>
                <a:gd name="connsiteY9" fmla="*/ 119756 h 131396"/>
                <a:gd name="connsiteX10" fmla="*/ 24781 w 93361"/>
                <a:gd name="connsiteY10" fmla="*/ 86561 h 131396"/>
                <a:gd name="connsiteX11" fmla="*/ 46681 w 93361"/>
                <a:gd name="connsiteY11" fmla="*/ 109151 h 131396"/>
                <a:gd name="connsiteX12" fmla="*/ 69156 w 93361"/>
                <a:gd name="connsiteY12" fmla="*/ 86561 h 131396"/>
                <a:gd name="connsiteX13" fmla="*/ 46681 w 93361"/>
                <a:gd name="connsiteY13" fmla="*/ 63163 h 131396"/>
                <a:gd name="connsiteX14" fmla="*/ 24781 w 93361"/>
                <a:gd name="connsiteY14" fmla="*/ 86561 h 1313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3361" h="131396">
                  <a:moveTo>
                    <a:pt x="69156" y="119871"/>
                  </a:moveTo>
                  <a:cubicBezTo>
                    <a:pt x="62817" y="127132"/>
                    <a:pt x="53942" y="131397"/>
                    <a:pt x="43338" y="131397"/>
                  </a:cubicBezTo>
                  <a:cubicBezTo>
                    <a:pt x="17981" y="131397"/>
                    <a:pt x="0" y="112379"/>
                    <a:pt x="0" y="86445"/>
                  </a:cubicBezTo>
                  <a:cubicBezTo>
                    <a:pt x="0" y="60512"/>
                    <a:pt x="17981" y="40802"/>
                    <a:pt x="43338" y="40802"/>
                  </a:cubicBezTo>
                  <a:cubicBezTo>
                    <a:pt x="53942" y="40802"/>
                    <a:pt x="62702" y="45182"/>
                    <a:pt x="69156" y="52559"/>
                  </a:cubicBezTo>
                  <a:lnTo>
                    <a:pt x="69156" y="0"/>
                  </a:lnTo>
                  <a:lnTo>
                    <a:pt x="93361" y="0"/>
                  </a:lnTo>
                  <a:lnTo>
                    <a:pt x="93361" y="129668"/>
                  </a:lnTo>
                  <a:lnTo>
                    <a:pt x="69156" y="129668"/>
                  </a:lnTo>
                  <a:lnTo>
                    <a:pt x="69156" y="119756"/>
                  </a:lnTo>
                  <a:close/>
                  <a:moveTo>
                    <a:pt x="24781" y="86561"/>
                  </a:moveTo>
                  <a:cubicBezTo>
                    <a:pt x="24781" y="99700"/>
                    <a:pt x="34117" y="109151"/>
                    <a:pt x="46681" y="109151"/>
                  </a:cubicBezTo>
                  <a:cubicBezTo>
                    <a:pt x="59244" y="109151"/>
                    <a:pt x="69156" y="99815"/>
                    <a:pt x="69156" y="86561"/>
                  </a:cubicBezTo>
                  <a:cubicBezTo>
                    <a:pt x="69156" y="73306"/>
                    <a:pt x="59590" y="63163"/>
                    <a:pt x="46681" y="63163"/>
                  </a:cubicBezTo>
                  <a:cubicBezTo>
                    <a:pt x="33771" y="63163"/>
                    <a:pt x="24781" y="73075"/>
                    <a:pt x="24781" y="86561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86" name="Freeform: Shape 1085">
              <a:extLst>
                <a:ext uri="{FF2B5EF4-FFF2-40B4-BE49-F238E27FC236}">
                  <a16:creationId xmlns:a16="http://schemas.microsoft.com/office/drawing/2014/main" id="{1E874522-CFF6-D75D-0665-4BFBBE18FC22}"/>
                </a:ext>
              </a:extLst>
            </p:cNvPr>
            <p:cNvSpPr/>
            <p:nvPr/>
          </p:nvSpPr>
          <p:spPr>
            <a:xfrm>
              <a:off x="2259221" y="8021439"/>
              <a:ext cx="87367" cy="90709"/>
            </a:xfrm>
            <a:custGeom>
              <a:avLst/>
              <a:gdLst>
                <a:gd name="connsiteX0" fmla="*/ 0 w 87367"/>
                <a:gd name="connsiteY0" fmla="*/ 46104 h 90709"/>
                <a:gd name="connsiteX1" fmla="*/ 44606 w 87367"/>
                <a:gd name="connsiteY1" fmla="*/ 0 h 90709"/>
                <a:gd name="connsiteX2" fmla="*/ 87367 w 87367"/>
                <a:gd name="connsiteY2" fmla="*/ 43107 h 90709"/>
                <a:gd name="connsiteX3" fmla="*/ 86907 w 87367"/>
                <a:gd name="connsiteY3" fmla="*/ 53135 h 90709"/>
                <a:gd name="connsiteX4" fmla="*/ 26049 w 87367"/>
                <a:gd name="connsiteY4" fmla="*/ 53135 h 90709"/>
                <a:gd name="connsiteX5" fmla="*/ 51521 w 87367"/>
                <a:gd name="connsiteY5" fmla="*/ 70424 h 90709"/>
                <a:gd name="connsiteX6" fmla="*/ 80337 w 87367"/>
                <a:gd name="connsiteY6" fmla="*/ 62471 h 90709"/>
                <a:gd name="connsiteX7" fmla="*/ 80337 w 87367"/>
                <a:gd name="connsiteY7" fmla="*/ 82526 h 90709"/>
                <a:gd name="connsiteX8" fmla="*/ 48871 w 87367"/>
                <a:gd name="connsiteY8" fmla="*/ 90710 h 90709"/>
                <a:gd name="connsiteX9" fmla="*/ 115 w 87367"/>
                <a:gd name="connsiteY9" fmla="*/ 46335 h 90709"/>
                <a:gd name="connsiteX10" fmla="*/ 62817 w 87367"/>
                <a:gd name="connsiteY10" fmla="*/ 36999 h 90709"/>
                <a:gd name="connsiteX11" fmla="*/ 44606 w 87367"/>
                <a:gd name="connsiteY11" fmla="*/ 19018 h 90709"/>
                <a:gd name="connsiteX12" fmla="*/ 25242 w 87367"/>
                <a:gd name="connsiteY12" fmla="*/ 36999 h 90709"/>
                <a:gd name="connsiteX13" fmla="*/ 62702 w 87367"/>
                <a:gd name="connsiteY13" fmla="*/ 36999 h 90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7367" h="90709">
                  <a:moveTo>
                    <a:pt x="0" y="46104"/>
                  </a:moveTo>
                  <a:cubicBezTo>
                    <a:pt x="0" y="19479"/>
                    <a:pt x="17750" y="0"/>
                    <a:pt x="44606" y="0"/>
                  </a:cubicBezTo>
                  <a:cubicBezTo>
                    <a:pt x="69848" y="0"/>
                    <a:pt x="87367" y="17981"/>
                    <a:pt x="87367" y="43107"/>
                  </a:cubicBezTo>
                  <a:cubicBezTo>
                    <a:pt x="87367" y="46565"/>
                    <a:pt x="87137" y="49793"/>
                    <a:pt x="86907" y="53135"/>
                  </a:cubicBezTo>
                  <a:lnTo>
                    <a:pt x="26049" y="53135"/>
                  </a:lnTo>
                  <a:cubicBezTo>
                    <a:pt x="29161" y="63854"/>
                    <a:pt x="38612" y="70424"/>
                    <a:pt x="51521" y="70424"/>
                  </a:cubicBezTo>
                  <a:cubicBezTo>
                    <a:pt x="61549" y="70424"/>
                    <a:pt x="71231" y="67889"/>
                    <a:pt x="80337" y="62471"/>
                  </a:cubicBezTo>
                  <a:lnTo>
                    <a:pt x="80337" y="82526"/>
                  </a:lnTo>
                  <a:cubicBezTo>
                    <a:pt x="70655" y="88059"/>
                    <a:pt x="59936" y="90710"/>
                    <a:pt x="48871" y="90710"/>
                  </a:cubicBezTo>
                  <a:cubicBezTo>
                    <a:pt x="21323" y="90710"/>
                    <a:pt x="115" y="73767"/>
                    <a:pt x="115" y="46335"/>
                  </a:cubicBezTo>
                  <a:close/>
                  <a:moveTo>
                    <a:pt x="62817" y="36999"/>
                  </a:moveTo>
                  <a:cubicBezTo>
                    <a:pt x="61549" y="26856"/>
                    <a:pt x="55325" y="19018"/>
                    <a:pt x="44606" y="19018"/>
                  </a:cubicBezTo>
                  <a:cubicBezTo>
                    <a:pt x="33887" y="19018"/>
                    <a:pt x="27317" y="26625"/>
                    <a:pt x="25242" y="36999"/>
                  </a:cubicBezTo>
                  <a:lnTo>
                    <a:pt x="62702" y="36999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87" name="Freeform: Shape 1086">
              <a:extLst>
                <a:ext uri="{FF2B5EF4-FFF2-40B4-BE49-F238E27FC236}">
                  <a16:creationId xmlns:a16="http://schemas.microsoft.com/office/drawing/2014/main" id="{A053F4C5-D199-B6C8-139E-DFD00EDB589E}"/>
                </a:ext>
              </a:extLst>
            </p:cNvPr>
            <p:cNvSpPr/>
            <p:nvPr/>
          </p:nvSpPr>
          <p:spPr>
            <a:xfrm>
              <a:off x="2352466" y="8023168"/>
              <a:ext cx="94974" cy="90363"/>
            </a:xfrm>
            <a:custGeom>
              <a:avLst/>
              <a:gdLst>
                <a:gd name="connsiteX0" fmla="*/ 47487 w 94974"/>
                <a:gd name="connsiteY0" fmla="*/ 90364 h 90363"/>
                <a:gd name="connsiteX1" fmla="*/ 0 w 94974"/>
                <a:gd name="connsiteY1" fmla="*/ 0 h 90363"/>
                <a:gd name="connsiteX2" fmla="*/ 27893 w 94974"/>
                <a:gd name="connsiteY2" fmla="*/ 0 h 90363"/>
                <a:gd name="connsiteX3" fmla="*/ 48755 w 94974"/>
                <a:gd name="connsiteY3" fmla="*/ 43223 h 90363"/>
                <a:gd name="connsiteX4" fmla="*/ 69732 w 94974"/>
                <a:gd name="connsiteY4" fmla="*/ 0 h 90363"/>
                <a:gd name="connsiteX5" fmla="*/ 94975 w 94974"/>
                <a:gd name="connsiteY5" fmla="*/ 0 h 90363"/>
                <a:gd name="connsiteX6" fmla="*/ 47602 w 94974"/>
                <a:gd name="connsiteY6" fmla="*/ 90364 h 90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4974" h="90363">
                  <a:moveTo>
                    <a:pt x="47487" y="90364"/>
                  </a:moveTo>
                  <a:lnTo>
                    <a:pt x="0" y="0"/>
                  </a:lnTo>
                  <a:lnTo>
                    <a:pt x="27893" y="0"/>
                  </a:lnTo>
                  <a:lnTo>
                    <a:pt x="48755" y="43223"/>
                  </a:lnTo>
                  <a:lnTo>
                    <a:pt x="69732" y="0"/>
                  </a:lnTo>
                  <a:lnTo>
                    <a:pt x="94975" y="0"/>
                  </a:lnTo>
                  <a:lnTo>
                    <a:pt x="47602" y="90364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88" name="Freeform: Shape 1087">
              <a:extLst>
                <a:ext uri="{FF2B5EF4-FFF2-40B4-BE49-F238E27FC236}">
                  <a16:creationId xmlns:a16="http://schemas.microsoft.com/office/drawing/2014/main" id="{A7187ACD-0EF8-0104-22B1-B00B11B1D7C4}"/>
                </a:ext>
              </a:extLst>
            </p:cNvPr>
            <p:cNvSpPr/>
            <p:nvPr/>
          </p:nvSpPr>
          <p:spPr>
            <a:xfrm>
              <a:off x="2455970" y="7983749"/>
              <a:ext cx="35500" cy="126556"/>
            </a:xfrm>
            <a:custGeom>
              <a:avLst/>
              <a:gdLst>
                <a:gd name="connsiteX0" fmla="*/ 0 w 35500"/>
                <a:gd name="connsiteY0" fmla="*/ 13601 h 126556"/>
                <a:gd name="connsiteX1" fmla="*/ 13370 w 35500"/>
                <a:gd name="connsiteY1" fmla="*/ 0 h 126556"/>
                <a:gd name="connsiteX2" fmla="*/ 22361 w 35500"/>
                <a:gd name="connsiteY2" fmla="*/ 3343 h 126556"/>
                <a:gd name="connsiteX3" fmla="*/ 35500 w 35500"/>
                <a:gd name="connsiteY3" fmla="*/ 13371 h 126556"/>
                <a:gd name="connsiteX4" fmla="*/ 22591 w 35500"/>
                <a:gd name="connsiteY4" fmla="*/ 23628 h 126556"/>
                <a:gd name="connsiteX5" fmla="*/ 13485 w 35500"/>
                <a:gd name="connsiteY5" fmla="*/ 26856 h 126556"/>
                <a:gd name="connsiteX6" fmla="*/ 115 w 35500"/>
                <a:gd name="connsiteY6" fmla="*/ 13716 h 126556"/>
                <a:gd name="connsiteX7" fmla="*/ 3342 w 35500"/>
                <a:gd name="connsiteY7" fmla="*/ 39420 h 126556"/>
                <a:gd name="connsiteX8" fmla="*/ 27317 w 35500"/>
                <a:gd name="connsiteY8" fmla="*/ 39420 h 126556"/>
                <a:gd name="connsiteX9" fmla="*/ 27317 w 35500"/>
                <a:gd name="connsiteY9" fmla="*/ 126557 h 126556"/>
                <a:gd name="connsiteX10" fmla="*/ 3342 w 35500"/>
                <a:gd name="connsiteY10" fmla="*/ 126557 h 126556"/>
                <a:gd name="connsiteX11" fmla="*/ 3342 w 35500"/>
                <a:gd name="connsiteY11" fmla="*/ 39420 h 126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5500" h="126556">
                  <a:moveTo>
                    <a:pt x="0" y="13601"/>
                  </a:moveTo>
                  <a:cubicBezTo>
                    <a:pt x="0" y="6225"/>
                    <a:pt x="5878" y="0"/>
                    <a:pt x="13370" y="0"/>
                  </a:cubicBezTo>
                  <a:cubicBezTo>
                    <a:pt x="16828" y="0"/>
                    <a:pt x="19594" y="1038"/>
                    <a:pt x="22361" y="3343"/>
                  </a:cubicBezTo>
                  <a:lnTo>
                    <a:pt x="35500" y="13371"/>
                  </a:lnTo>
                  <a:lnTo>
                    <a:pt x="22591" y="23628"/>
                  </a:lnTo>
                  <a:cubicBezTo>
                    <a:pt x="19825" y="25704"/>
                    <a:pt x="16828" y="26856"/>
                    <a:pt x="13485" y="26856"/>
                  </a:cubicBezTo>
                  <a:cubicBezTo>
                    <a:pt x="6109" y="26856"/>
                    <a:pt x="115" y="20977"/>
                    <a:pt x="115" y="13716"/>
                  </a:cubicBezTo>
                  <a:close/>
                  <a:moveTo>
                    <a:pt x="3342" y="39420"/>
                  </a:moveTo>
                  <a:lnTo>
                    <a:pt x="27317" y="39420"/>
                  </a:lnTo>
                  <a:lnTo>
                    <a:pt x="27317" y="126557"/>
                  </a:lnTo>
                  <a:lnTo>
                    <a:pt x="3342" y="126557"/>
                  </a:lnTo>
                  <a:lnTo>
                    <a:pt x="3342" y="39420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89" name="Freeform: Shape 1088">
              <a:extLst>
                <a:ext uri="{FF2B5EF4-FFF2-40B4-BE49-F238E27FC236}">
                  <a16:creationId xmlns:a16="http://schemas.microsoft.com/office/drawing/2014/main" id="{4EFFF7EB-E9B5-810C-544B-AC1C51A75AB2}"/>
                </a:ext>
              </a:extLst>
            </p:cNvPr>
            <p:cNvSpPr/>
            <p:nvPr/>
          </p:nvSpPr>
          <p:spPr>
            <a:xfrm>
              <a:off x="2500461" y="8021324"/>
              <a:ext cx="74112" cy="90594"/>
            </a:xfrm>
            <a:custGeom>
              <a:avLst/>
              <a:gdLst>
                <a:gd name="connsiteX0" fmla="*/ 49908 w 74112"/>
                <a:gd name="connsiteY0" fmla="*/ 68811 h 90594"/>
                <a:gd name="connsiteX1" fmla="*/ 74112 w 74112"/>
                <a:gd name="connsiteY1" fmla="*/ 61549 h 90594"/>
                <a:gd name="connsiteX2" fmla="*/ 74112 w 74112"/>
                <a:gd name="connsiteY2" fmla="*/ 84025 h 90594"/>
                <a:gd name="connsiteX3" fmla="*/ 46796 w 74112"/>
                <a:gd name="connsiteY3" fmla="*/ 90595 h 90594"/>
                <a:gd name="connsiteX4" fmla="*/ 0 w 74112"/>
                <a:gd name="connsiteY4" fmla="*/ 45297 h 90594"/>
                <a:gd name="connsiteX5" fmla="*/ 47026 w 74112"/>
                <a:gd name="connsiteY5" fmla="*/ 0 h 90594"/>
                <a:gd name="connsiteX6" fmla="*/ 73882 w 74112"/>
                <a:gd name="connsiteY6" fmla="*/ 7261 h 90594"/>
                <a:gd name="connsiteX7" fmla="*/ 73882 w 74112"/>
                <a:gd name="connsiteY7" fmla="*/ 31466 h 90594"/>
                <a:gd name="connsiteX8" fmla="*/ 49331 w 74112"/>
                <a:gd name="connsiteY8" fmla="*/ 21784 h 90594"/>
                <a:gd name="connsiteX9" fmla="*/ 24781 w 74112"/>
                <a:gd name="connsiteY9" fmla="*/ 45182 h 90594"/>
                <a:gd name="connsiteX10" fmla="*/ 50023 w 74112"/>
                <a:gd name="connsiteY10" fmla="*/ 68811 h 9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112" h="90594">
                  <a:moveTo>
                    <a:pt x="49908" y="68811"/>
                  </a:moveTo>
                  <a:cubicBezTo>
                    <a:pt x="58668" y="68811"/>
                    <a:pt x="66966" y="66736"/>
                    <a:pt x="74112" y="61549"/>
                  </a:cubicBezTo>
                  <a:lnTo>
                    <a:pt x="74112" y="84025"/>
                  </a:lnTo>
                  <a:cubicBezTo>
                    <a:pt x="65583" y="88635"/>
                    <a:pt x="56362" y="90595"/>
                    <a:pt x="46796" y="90595"/>
                  </a:cubicBezTo>
                  <a:cubicBezTo>
                    <a:pt x="19479" y="90595"/>
                    <a:pt x="0" y="72269"/>
                    <a:pt x="0" y="45297"/>
                  </a:cubicBezTo>
                  <a:cubicBezTo>
                    <a:pt x="0" y="18327"/>
                    <a:pt x="20055" y="0"/>
                    <a:pt x="47026" y="0"/>
                  </a:cubicBezTo>
                  <a:cubicBezTo>
                    <a:pt x="56708" y="0"/>
                    <a:pt x="65929" y="2305"/>
                    <a:pt x="73882" y="7261"/>
                  </a:cubicBezTo>
                  <a:lnTo>
                    <a:pt x="73882" y="31466"/>
                  </a:lnTo>
                  <a:cubicBezTo>
                    <a:pt x="67312" y="25127"/>
                    <a:pt x="58668" y="21784"/>
                    <a:pt x="49331" y="21784"/>
                  </a:cubicBezTo>
                  <a:cubicBezTo>
                    <a:pt x="35154" y="21784"/>
                    <a:pt x="24781" y="31120"/>
                    <a:pt x="24781" y="45182"/>
                  </a:cubicBezTo>
                  <a:cubicBezTo>
                    <a:pt x="24781" y="59244"/>
                    <a:pt x="35500" y="68811"/>
                    <a:pt x="50023" y="68811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90" name="Freeform: Shape 1089">
              <a:extLst>
                <a:ext uri="{FF2B5EF4-FFF2-40B4-BE49-F238E27FC236}">
                  <a16:creationId xmlns:a16="http://schemas.microsoft.com/office/drawing/2014/main" id="{50021E97-419F-A512-8AEA-18B1B9B79E3F}"/>
                </a:ext>
              </a:extLst>
            </p:cNvPr>
            <p:cNvSpPr/>
            <p:nvPr/>
          </p:nvSpPr>
          <p:spPr>
            <a:xfrm>
              <a:off x="2588059" y="8021439"/>
              <a:ext cx="87367" cy="90709"/>
            </a:xfrm>
            <a:custGeom>
              <a:avLst/>
              <a:gdLst>
                <a:gd name="connsiteX0" fmla="*/ 0 w 87367"/>
                <a:gd name="connsiteY0" fmla="*/ 46104 h 90709"/>
                <a:gd name="connsiteX1" fmla="*/ 44606 w 87367"/>
                <a:gd name="connsiteY1" fmla="*/ 0 h 90709"/>
                <a:gd name="connsiteX2" fmla="*/ 87367 w 87367"/>
                <a:gd name="connsiteY2" fmla="*/ 43107 h 90709"/>
                <a:gd name="connsiteX3" fmla="*/ 86907 w 87367"/>
                <a:gd name="connsiteY3" fmla="*/ 53135 h 90709"/>
                <a:gd name="connsiteX4" fmla="*/ 26049 w 87367"/>
                <a:gd name="connsiteY4" fmla="*/ 53135 h 90709"/>
                <a:gd name="connsiteX5" fmla="*/ 51521 w 87367"/>
                <a:gd name="connsiteY5" fmla="*/ 70424 h 90709"/>
                <a:gd name="connsiteX6" fmla="*/ 80337 w 87367"/>
                <a:gd name="connsiteY6" fmla="*/ 62471 h 90709"/>
                <a:gd name="connsiteX7" fmla="*/ 80337 w 87367"/>
                <a:gd name="connsiteY7" fmla="*/ 82526 h 90709"/>
                <a:gd name="connsiteX8" fmla="*/ 48871 w 87367"/>
                <a:gd name="connsiteY8" fmla="*/ 90710 h 90709"/>
                <a:gd name="connsiteX9" fmla="*/ 115 w 87367"/>
                <a:gd name="connsiteY9" fmla="*/ 46335 h 90709"/>
                <a:gd name="connsiteX10" fmla="*/ 62817 w 87367"/>
                <a:gd name="connsiteY10" fmla="*/ 36999 h 90709"/>
                <a:gd name="connsiteX11" fmla="*/ 44606 w 87367"/>
                <a:gd name="connsiteY11" fmla="*/ 19018 h 90709"/>
                <a:gd name="connsiteX12" fmla="*/ 25242 w 87367"/>
                <a:gd name="connsiteY12" fmla="*/ 36999 h 90709"/>
                <a:gd name="connsiteX13" fmla="*/ 62702 w 87367"/>
                <a:gd name="connsiteY13" fmla="*/ 36999 h 90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7367" h="90709">
                  <a:moveTo>
                    <a:pt x="0" y="46104"/>
                  </a:moveTo>
                  <a:cubicBezTo>
                    <a:pt x="0" y="19479"/>
                    <a:pt x="17750" y="0"/>
                    <a:pt x="44606" y="0"/>
                  </a:cubicBezTo>
                  <a:cubicBezTo>
                    <a:pt x="69848" y="0"/>
                    <a:pt x="87367" y="17981"/>
                    <a:pt x="87367" y="43107"/>
                  </a:cubicBezTo>
                  <a:cubicBezTo>
                    <a:pt x="87367" y="46565"/>
                    <a:pt x="87137" y="49793"/>
                    <a:pt x="86907" y="53135"/>
                  </a:cubicBezTo>
                  <a:lnTo>
                    <a:pt x="26049" y="53135"/>
                  </a:lnTo>
                  <a:cubicBezTo>
                    <a:pt x="29161" y="63854"/>
                    <a:pt x="38612" y="70424"/>
                    <a:pt x="51521" y="70424"/>
                  </a:cubicBezTo>
                  <a:cubicBezTo>
                    <a:pt x="61549" y="70424"/>
                    <a:pt x="71231" y="67889"/>
                    <a:pt x="80337" y="62471"/>
                  </a:cubicBezTo>
                  <a:lnTo>
                    <a:pt x="80337" y="82526"/>
                  </a:lnTo>
                  <a:cubicBezTo>
                    <a:pt x="70655" y="88059"/>
                    <a:pt x="59936" y="90710"/>
                    <a:pt x="48871" y="90710"/>
                  </a:cubicBezTo>
                  <a:cubicBezTo>
                    <a:pt x="21323" y="90710"/>
                    <a:pt x="115" y="73767"/>
                    <a:pt x="115" y="46335"/>
                  </a:cubicBezTo>
                  <a:close/>
                  <a:moveTo>
                    <a:pt x="62817" y="36999"/>
                  </a:moveTo>
                  <a:cubicBezTo>
                    <a:pt x="61549" y="26856"/>
                    <a:pt x="55325" y="19018"/>
                    <a:pt x="44606" y="19018"/>
                  </a:cubicBezTo>
                  <a:cubicBezTo>
                    <a:pt x="33887" y="19018"/>
                    <a:pt x="27317" y="26625"/>
                    <a:pt x="25242" y="36999"/>
                  </a:cubicBezTo>
                  <a:lnTo>
                    <a:pt x="62702" y="36999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91" name="Freeform: Shape 1090">
              <a:extLst>
                <a:ext uri="{FF2B5EF4-FFF2-40B4-BE49-F238E27FC236}">
                  <a16:creationId xmlns:a16="http://schemas.microsoft.com/office/drawing/2014/main" id="{B1388BC6-3033-7B1E-EC1B-575EE6448CE9}"/>
                </a:ext>
              </a:extLst>
            </p:cNvPr>
            <p:cNvSpPr/>
            <p:nvPr/>
          </p:nvSpPr>
          <p:spPr>
            <a:xfrm>
              <a:off x="2687874" y="8021324"/>
              <a:ext cx="65813" cy="90479"/>
            </a:xfrm>
            <a:custGeom>
              <a:avLst/>
              <a:gdLst>
                <a:gd name="connsiteX0" fmla="*/ 30429 w 65813"/>
                <a:gd name="connsiteY0" fmla="*/ 72960 h 90479"/>
                <a:gd name="connsiteX1" fmla="*/ 41840 w 65813"/>
                <a:gd name="connsiteY1" fmla="*/ 65353 h 90479"/>
                <a:gd name="connsiteX2" fmla="*/ 35731 w 65813"/>
                <a:gd name="connsiteY2" fmla="*/ 57861 h 90479"/>
                <a:gd name="connsiteX3" fmla="*/ 19479 w 65813"/>
                <a:gd name="connsiteY3" fmla="*/ 51176 h 90479"/>
                <a:gd name="connsiteX4" fmla="*/ 115 w 65813"/>
                <a:gd name="connsiteY4" fmla="*/ 26625 h 90479"/>
                <a:gd name="connsiteX5" fmla="*/ 33195 w 65813"/>
                <a:gd name="connsiteY5" fmla="*/ 0 h 90479"/>
                <a:gd name="connsiteX6" fmla="*/ 60858 w 65813"/>
                <a:gd name="connsiteY6" fmla="*/ 7146 h 90479"/>
                <a:gd name="connsiteX7" fmla="*/ 60858 w 65813"/>
                <a:gd name="connsiteY7" fmla="*/ 29046 h 90479"/>
                <a:gd name="connsiteX8" fmla="*/ 34463 w 65813"/>
                <a:gd name="connsiteY8" fmla="*/ 17174 h 90479"/>
                <a:gd name="connsiteX9" fmla="*/ 23859 w 65813"/>
                <a:gd name="connsiteY9" fmla="*/ 24435 h 90479"/>
                <a:gd name="connsiteX10" fmla="*/ 30544 w 65813"/>
                <a:gd name="connsiteY10" fmla="*/ 31812 h 90479"/>
                <a:gd name="connsiteX11" fmla="*/ 47487 w 65813"/>
                <a:gd name="connsiteY11" fmla="*/ 39073 h 90479"/>
                <a:gd name="connsiteX12" fmla="*/ 65814 w 65813"/>
                <a:gd name="connsiteY12" fmla="*/ 61665 h 90479"/>
                <a:gd name="connsiteX13" fmla="*/ 29852 w 65813"/>
                <a:gd name="connsiteY13" fmla="*/ 90480 h 90479"/>
                <a:gd name="connsiteX14" fmla="*/ 0 w 65813"/>
                <a:gd name="connsiteY14" fmla="*/ 82181 h 90479"/>
                <a:gd name="connsiteX15" fmla="*/ 0 w 65813"/>
                <a:gd name="connsiteY15" fmla="*/ 59359 h 90479"/>
                <a:gd name="connsiteX16" fmla="*/ 30429 w 65813"/>
                <a:gd name="connsiteY16" fmla="*/ 72845 h 90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5813" h="90479">
                  <a:moveTo>
                    <a:pt x="30429" y="72960"/>
                  </a:moveTo>
                  <a:cubicBezTo>
                    <a:pt x="37575" y="72960"/>
                    <a:pt x="41840" y="70079"/>
                    <a:pt x="41840" y="65353"/>
                  </a:cubicBezTo>
                  <a:cubicBezTo>
                    <a:pt x="41840" y="62241"/>
                    <a:pt x="40457" y="60051"/>
                    <a:pt x="35731" y="57861"/>
                  </a:cubicBezTo>
                  <a:lnTo>
                    <a:pt x="19479" y="51176"/>
                  </a:lnTo>
                  <a:cubicBezTo>
                    <a:pt x="7722" y="46220"/>
                    <a:pt x="115" y="39996"/>
                    <a:pt x="115" y="26625"/>
                  </a:cubicBezTo>
                  <a:cubicBezTo>
                    <a:pt x="115" y="10028"/>
                    <a:pt x="13255" y="0"/>
                    <a:pt x="33195" y="0"/>
                  </a:cubicBezTo>
                  <a:cubicBezTo>
                    <a:pt x="43568" y="0"/>
                    <a:pt x="53250" y="2421"/>
                    <a:pt x="60858" y="7146"/>
                  </a:cubicBezTo>
                  <a:lnTo>
                    <a:pt x="60858" y="29046"/>
                  </a:lnTo>
                  <a:cubicBezTo>
                    <a:pt x="52444" y="21669"/>
                    <a:pt x="42416" y="17174"/>
                    <a:pt x="34463" y="17174"/>
                  </a:cubicBezTo>
                  <a:cubicBezTo>
                    <a:pt x="27893" y="17174"/>
                    <a:pt x="23859" y="19940"/>
                    <a:pt x="23859" y="24435"/>
                  </a:cubicBezTo>
                  <a:cubicBezTo>
                    <a:pt x="23859" y="28008"/>
                    <a:pt x="25588" y="29968"/>
                    <a:pt x="30544" y="31812"/>
                  </a:cubicBezTo>
                  <a:lnTo>
                    <a:pt x="47487" y="39073"/>
                  </a:lnTo>
                  <a:cubicBezTo>
                    <a:pt x="59935" y="44376"/>
                    <a:pt x="65814" y="51060"/>
                    <a:pt x="65814" y="61665"/>
                  </a:cubicBezTo>
                  <a:cubicBezTo>
                    <a:pt x="65814" y="79991"/>
                    <a:pt x="50484" y="90480"/>
                    <a:pt x="29852" y="90480"/>
                  </a:cubicBezTo>
                  <a:cubicBezTo>
                    <a:pt x="18442" y="90480"/>
                    <a:pt x="7722" y="87368"/>
                    <a:pt x="0" y="82181"/>
                  </a:cubicBezTo>
                  <a:lnTo>
                    <a:pt x="0" y="59359"/>
                  </a:lnTo>
                  <a:cubicBezTo>
                    <a:pt x="9567" y="68349"/>
                    <a:pt x="20401" y="72845"/>
                    <a:pt x="30429" y="72845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92" name="Freeform: Shape 1091">
              <a:extLst>
                <a:ext uri="{FF2B5EF4-FFF2-40B4-BE49-F238E27FC236}">
                  <a16:creationId xmlns:a16="http://schemas.microsoft.com/office/drawing/2014/main" id="{2869C660-3F98-BF1D-4381-3A708A333613}"/>
                </a:ext>
              </a:extLst>
            </p:cNvPr>
            <p:cNvSpPr/>
            <p:nvPr/>
          </p:nvSpPr>
          <p:spPr>
            <a:xfrm>
              <a:off x="2762333" y="8082527"/>
              <a:ext cx="35269" cy="55671"/>
            </a:xfrm>
            <a:custGeom>
              <a:avLst/>
              <a:gdLst>
                <a:gd name="connsiteX0" fmla="*/ 0 w 35269"/>
                <a:gd name="connsiteY0" fmla="*/ 55671 h 55671"/>
                <a:gd name="connsiteX1" fmla="*/ 13946 w 35269"/>
                <a:gd name="connsiteY1" fmla="*/ 29277 h 55671"/>
                <a:gd name="connsiteX2" fmla="*/ 3919 w 35269"/>
                <a:gd name="connsiteY2" fmla="*/ 14869 h 55671"/>
                <a:gd name="connsiteX3" fmla="*/ 19479 w 35269"/>
                <a:gd name="connsiteY3" fmla="*/ 0 h 55671"/>
                <a:gd name="connsiteX4" fmla="*/ 35270 w 35269"/>
                <a:gd name="connsiteY4" fmla="*/ 15330 h 55671"/>
                <a:gd name="connsiteX5" fmla="*/ 30890 w 35269"/>
                <a:gd name="connsiteY5" fmla="*/ 29277 h 55671"/>
                <a:gd name="connsiteX6" fmla="*/ 15906 w 35269"/>
                <a:gd name="connsiteY6" fmla="*/ 55556 h 55671"/>
                <a:gd name="connsiteX7" fmla="*/ 0 w 35269"/>
                <a:gd name="connsiteY7" fmla="*/ 55556 h 55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5269" h="55671">
                  <a:moveTo>
                    <a:pt x="0" y="55671"/>
                  </a:moveTo>
                  <a:lnTo>
                    <a:pt x="13946" y="29277"/>
                  </a:lnTo>
                  <a:cubicBezTo>
                    <a:pt x="7031" y="26510"/>
                    <a:pt x="3919" y="21324"/>
                    <a:pt x="3919" y="14869"/>
                  </a:cubicBezTo>
                  <a:cubicBezTo>
                    <a:pt x="3919" y="5763"/>
                    <a:pt x="10604" y="0"/>
                    <a:pt x="19479" y="0"/>
                  </a:cubicBezTo>
                  <a:cubicBezTo>
                    <a:pt x="29161" y="0"/>
                    <a:pt x="35270" y="6570"/>
                    <a:pt x="35270" y="15330"/>
                  </a:cubicBezTo>
                  <a:cubicBezTo>
                    <a:pt x="35270" y="20055"/>
                    <a:pt x="33541" y="25011"/>
                    <a:pt x="30890" y="29277"/>
                  </a:cubicBezTo>
                  <a:lnTo>
                    <a:pt x="15906" y="55556"/>
                  </a:lnTo>
                  <a:lnTo>
                    <a:pt x="0" y="55556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93" name="Freeform: Shape 1092">
              <a:extLst>
                <a:ext uri="{FF2B5EF4-FFF2-40B4-BE49-F238E27FC236}">
                  <a16:creationId xmlns:a16="http://schemas.microsoft.com/office/drawing/2014/main" id="{EE7F8028-93F2-299B-1489-FCF55EEAD9BB}"/>
                </a:ext>
              </a:extLst>
            </p:cNvPr>
            <p:cNvSpPr/>
            <p:nvPr/>
          </p:nvSpPr>
          <p:spPr>
            <a:xfrm>
              <a:off x="697441" y="8217382"/>
              <a:ext cx="93822" cy="90479"/>
            </a:xfrm>
            <a:custGeom>
              <a:avLst/>
              <a:gdLst>
                <a:gd name="connsiteX0" fmla="*/ 0 w 93822"/>
                <a:gd name="connsiteY0" fmla="*/ 44721 h 90479"/>
                <a:gd name="connsiteX1" fmla="*/ 47487 w 93822"/>
                <a:gd name="connsiteY1" fmla="*/ 0 h 90479"/>
                <a:gd name="connsiteX2" fmla="*/ 93822 w 93822"/>
                <a:gd name="connsiteY2" fmla="*/ 44721 h 90479"/>
                <a:gd name="connsiteX3" fmla="*/ 47487 w 93822"/>
                <a:gd name="connsiteY3" fmla="*/ 90479 h 90479"/>
                <a:gd name="connsiteX4" fmla="*/ 0 w 93822"/>
                <a:gd name="connsiteY4" fmla="*/ 44721 h 90479"/>
                <a:gd name="connsiteX5" fmla="*/ 47142 w 93822"/>
                <a:gd name="connsiteY5" fmla="*/ 22245 h 90479"/>
                <a:gd name="connsiteX6" fmla="*/ 24666 w 93822"/>
                <a:gd name="connsiteY6" fmla="*/ 45067 h 90479"/>
                <a:gd name="connsiteX7" fmla="*/ 47142 w 93822"/>
                <a:gd name="connsiteY7" fmla="*/ 68234 h 90479"/>
                <a:gd name="connsiteX8" fmla="*/ 69272 w 93822"/>
                <a:gd name="connsiteY8" fmla="*/ 45067 h 90479"/>
                <a:gd name="connsiteX9" fmla="*/ 47142 w 93822"/>
                <a:gd name="connsiteY9" fmla="*/ 22245 h 90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3822" h="90479">
                  <a:moveTo>
                    <a:pt x="0" y="44721"/>
                  </a:moveTo>
                  <a:cubicBezTo>
                    <a:pt x="0" y="18327"/>
                    <a:pt x="20401" y="0"/>
                    <a:pt x="47487" y="0"/>
                  </a:cubicBezTo>
                  <a:cubicBezTo>
                    <a:pt x="74574" y="0"/>
                    <a:pt x="93822" y="18441"/>
                    <a:pt x="93822" y="44721"/>
                  </a:cubicBezTo>
                  <a:cubicBezTo>
                    <a:pt x="93822" y="71000"/>
                    <a:pt x="74113" y="90479"/>
                    <a:pt x="47487" y="90479"/>
                  </a:cubicBezTo>
                  <a:cubicBezTo>
                    <a:pt x="20862" y="90479"/>
                    <a:pt x="0" y="71692"/>
                    <a:pt x="0" y="44721"/>
                  </a:cubicBezTo>
                  <a:close/>
                  <a:moveTo>
                    <a:pt x="47142" y="22245"/>
                  </a:moveTo>
                  <a:cubicBezTo>
                    <a:pt x="34002" y="22245"/>
                    <a:pt x="24666" y="31812"/>
                    <a:pt x="24666" y="45067"/>
                  </a:cubicBezTo>
                  <a:cubicBezTo>
                    <a:pt x="24666" y="58322"/>
                    <a:pt x="34002" y="68234"/>
                    <a:pt x="47142" y="68234"/>
                  </a:cubicBezTo>
                  <a:cubicBezTo>
                    <a:pt x="60281" y="68234"/>
                    <a:pt x="69272" y="58553"/>
                    <a:pt x="69272" y="45067"/>
                  </a:cubicBezTo>
                  <a:cubicBezTo>
                    <a:pt x="69272" y="31581"/>
                    <a:pt x="59935" y="22245"/>
                    <a:pt x="47142" y="22245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94" name="Freeform: Shape 1093">
              <a:extLst>
                <a:ext uri="{FF2B5EF4-FFF2-40B4-BE49-F238E27FC236}">
                  <a16:creationId xmlns:a16="http://schemas.microsoft.com/office/drawing/2014/main" id="{1B043A9B-29B5-280F-FB00-28C04DD77BF9}"/>
                </a:ext>
              </a:extLst>
            </p:cNvPr>
            <p:cNvSpPr/>
            <p:nvPr/>
          </p:nvSpPr>
          <p:spPr>
            <a:xfrm>
              <a:off x="808552" y="8217382"/>
              <a:ext cx="93130" cy="132088"/>
            </a:xfrm>
            <a:custGeom>
              <a:avLst/>
              <a:gdLst>
                <a:gd name="connsiteX0" fmla="*/ 23859 w 93130"/>
                <a:gd name="connsiteY0" fmla="*/ 78953 h 132088"/>
                <a:gd name="connsiteX1" fmla="*/ 23859 w 93130"/>
                <a:gd name="connsiteY1" fmla="*/ 132089 h 132088"/>
                <a:gd name="connsiteX2" fmla="*/ 0 w 93130"/>
                <a:gd name="connsiteY2" fmla="*/ 132089 h 132088"/>
                <a:gd name="connsiteX3" fmla="*/ 0 w 93130"/>
                <a:gd name="connsiteY3" fmla="*/ 1729 h 132088"/>
                <a:gd name="connsiteX4" fmla="*/ 23859 w 93130"/>
                <a:gd name="connsiteY4" fmla="*/ 1729 h 132088"/>
                <a:gd name="connsiteX5" fmla="*/ 23859 w 93130"/>
                <a:gd name="connsiteY5" fmla="*/ 11526 h 132088"/>
                <a:gd name="connsiteX6" fmla="*/ 49793 w 93130"/>
                <a:gd name="connsiteY6" fmla="*/ 0 h 132088"/>
                <a:gd name="connsiteX7" fmla="*/ 93131 w 93130"/>
                <a:gd name="connsiteY7" fmla="*/ 44952 h 132088"/>
                <a:gd name="connsiteX8" fmla="*/ 49793 w 93130"/>
                <a:gd name="connsiteY8" fmla="*/ 90595 h 132088"/>
                <a:gd name="connsiteX9" fmla="*/ 23859 w 93130"/>
                <a:gd name="connsiteY9" fmla="*/ 79069 h 132088"/>
                <a:gd name="connsiteX10" fmla="*/ 46450 w 93130"/>
                <a:gd name="connsiteY10" fmla="*/ 22245 h 132088"/>
                <a:gd name="connsiteX11" fmla="*/ 23859 w 93130"/>
                <a:gd name="connsiteY11" fmla="*/ 44837 h 132088"/>
                <a:gd name="connsiteX12" fmla="*/ 46450 w 93130"/>
                <a:gd name="connsiteY12" fmla="*/ 68234 h 132088"/>
                <a:gd name="connsiteX13" fmla="*/ 68580 w 93130"/>
                <a:gd name="connsiteY13" fmla="*/ 44837 h 132088"/>
                <a:gd name="connsiteX14" fmla="*/ 46450 w 93130"/>
                <a:gd name="connsiteY14" fmla="*/ 22245 h 132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3130" h="132088">
                  <a:moveTo>
                    <a:pt x="23859" y="78953"/>
                  </a:moveTo>
                  <a:lnTo>
                    <a:pt x="23859" y="132089"/>
                  </a:lnTo>
                  <a:lnTo>
                    <a:pt x="0" y="132089"/>
                  </a:lnTo>
                  <a:lnTo>
                    <a:pt x="0" y="1729"/>
                  </a:lnTo>
                  <a:lnTo>
                    <a:pt x="23859" y="1729"/>
                  </a:lnTo>
                  <a:lnTo>
                    <a:pt x="23859" y="11526"/>
                  </a:lnTo>
                  <a:cubicBezTo>
                    <a:pt x="30429" y="4265"/>
                    <a:pt x="39189" y="0"/>
                    <a:pt x="49793" y="0"/>
                  </a:cubicBezTo>
                  <a:cubicBezTo>
                    <a:pt x="75035" y="0"/>
                    <a:pt x="93131" y="19018"/>
                    <a:pt x="93131" y="44952"/>
                  </a:cubicBezTo>
                  <a:cubicBezTo>
                    <a:pt x="93131" y="70885"/>
                    <a:pt x="75150" y="90595"/>
                    <a:pt x="49793" y="90595"/>
                  </a:cubicBezTo>
                  <a:cubicBezTo>
                    <a:pt x="39189" y="90595"/>
                    <a:pt x="30429" y="86215"/>
                    <a:pt x="23859" y="79069"/>
                  </a:cubicBezTo>
                  <a:close/>
                  <a:moveTo>
                    <a:pt x="46450" y="22245"/>
                  </a:moveTo>
                  <a:cubicBezTo>
                    <a:pt x="33541" y="22245"/>
                    <a:pt x="23859" y="31812"/>
                    <a:pt x="23859" y="44837"/>
                  </a:cubicBezTo>
                  <a:cubicBezTo>
                    <a:pt x="23859" y="57861"/>
                    <a:pt x="33541" y="68234"/>
                    <a:pt x="46450" y="68234"/>
                  </a:cubicBezTo>
                  <a:cubicBezTo>
                    <a:pt x="59359" y="68234"/>
                    <a:pt x="68580" y="58553"/>
                    <a:pt x="68580" y="44837"/>
                  </a:cubicBezTo>
                  <a:cubicBezTo>
                    <a:pt x="68580" y="31120"/>
                    <a:pt x="59013" y="22245"/>
                    <a:pt x="46450" y="22245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95" name="Freeform: Shape 1094">
              <a:extLst>
                <a:ext uri="{FF2B5EF4-FFF2-40B4-BE49-F238E27FC236}">
                  <a16:creationId xmlns:a16="http://schemas.microsoft.com/office/drawing/2014/main" id="{F6739ABA-0921-2229-39C2-6917C232C48A}"/>
                </a:ext>
              </a:extLst>
            </p:cNvPr>
            <p:cNvSpPr/>
            <p:nvPr/>
          </p:nvSpPr>
          <p:spPr>
            <a:xfrm>
              <a:off x="912863" y="8217382"/>
              <a:ext cx="87367" cy="90709"/>
            </a:xfrm>
            <a:custGeom>
              <a:avLst/>
              <a:gdLst>
                <a:gd name="connsiteX0" fmla="*/ 0 w 87367"/>
                <a:gd name="connsiteY0" fmla="*/ 46104 h 90709"/>
                <a:gd name="connsiteX1" fmla="*/ 44606 w 87367"/>
                <a:gd name="connsiteY1" fmla="*/ 0 h 90709"/>
                <a:gd name="connsiteX2" fmla="*/ 87367 w 87367"/>
                <a:gd name="connsiteY2" fmla="*/ 43107 h 90709"/>
                <a:gd name="connsiteX3" fmla="*/ 86906 w 87367"/>
                <a:gd name="connsiteY3" fmla="*/ 53135 h 90709"/>
                <a:gd name="connsiteX4" fmla="*/ 26049 w 87367"/>
                <a:gd name="connsiteY4" fmla="*/ 53135 h 90709"/>
                <a:gd name="connsiteX5" fmla="*/ 51521 w 87367"/>
                <a:gd name="connsiteY5" fmla="*/ 70424 h 90709"/>
                <a:gd name="connsiteX6" fmla="*/ 80337 w 87367"/>
                <a:gd name="connsiteY6" fmla="*/ 62471 h 90709"/>
                <a:gd name="connsiteX7" fmla="*/ 80337 w 87367"/>
                <a:gd name="connsiteY7" fmla="*/ 82526 h 90709"/>
                <a:gd name="connsiteX8" fmla="*/ 48871 w 87367"/>
                <a:gd name="connsiteY8" fmla="*/ 90710 h 90709"/>
                <a:gd name="connsiteX9" fmla="*/ 115 w 87367"/>
                <a:gd name="connsiteY9" fmla="*/ 46335 h 90709"/>
                <a:gd name="connsiteX10" fmla="*/ 62817 w 87367"/>
                <a:gd name="connsiteY10" fmla="*/ 36999 h 90709"/>
                <a:gd name="connsiteX11" fmla="*/ 44606 w 87367"/>
                <a:gd name="connsiteY11" fmla="*/ 19018 h 90709"/>
                <a:gd name="connsiteX12" fmla="*/ 25242 w 87367"/>
                <a:gd name="connsiteY12" fmla="*/ 36999 h 90709"/>
                <a:gd name="connsiteX13" fmla="*/ 62702 w 87367"/>
                <a:gd name="connsiteY13" fmla="*/ 36999 h 90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7367" h="90709">
                  <a:moveTo>
                    <a:pt x="0" y="46104"/>
                  </a:moveTo>
                  <a:cubicBezTo>
                    <a:pt x="0" y="19479"/>
                    <a:pt x="17750" y="0"/>
                    <a:pt x="44606" y="0"/>
                  </a:cubicBezTo>
                  <a:cubicBezTo>
                    <a:pt x="69848" y="0"/>
                    <a:pt x="87367" y="17981"/>
                    <a:pt x="87367" y="43107"/>
                  </a:cubicBezTo>
                  <a:cubicBezTo>
                    <a:pt x="87367" y="46565"/>
                    <a:pt x="87137" y="49793"/>
                    <a:pt x="86906" y="53135"/>
                  </a:cubicBezTo>
                  <a:lnTo>
                    <a:pt x="26049" y="53135"/>
                  </a:lnTo>
                  <a:cubicBezTo>
                    <a:pt x="29161" y="63854"/>
                    <a:pt x="38612" y="70424"/>
                    <a:pt x="51521" y="70424"/>
                  </a:cubicBezTo>
                  <a:cubicBezTo>
                    <a:pt x="61549" y="70424"/>
                    <a:pt x="71231" y="67889"/>
                    <a:pt x="80337" y="62471"/>
                  </a:cubicBezTo>
                  <a:lnTo>
                    <a:pt x="80337" y="82526"/>
                  </a:lnTo>
                  <a:cubicBezTo>
                    <a:pt x="70655" y="88059"/>
                    <a:pt x="59936" y="90710"/>
                    <a:pt x="48871" y="90710"/>
                  </a:cubicBezTo>
                  <a:cubicBezTo>
                    <a:pt x="21323" y="90710"/>
                    <a:pt x="115" y="73767"/>
                    <a:pt x="115" y="46335"/>
                  </a:cubicBezTo>
                  <a:close/>
                  <a:moveTo>
                    <a:pt x="62817" y="36999"/>
                  </a:moveTo>
                  <a:cubicBezTo>
                    <a:pt x="61549" y="26856"/>
                    <a:pt x="55325" y="19018"/>
                    <a:pt x="44606" y="19018"/>
                  </a:cubicBezTo>
                  <a:cubicBezTo>
                    <a:pt x="33887" y="19018"/>
                    <a:pt x="27317" y="26625"/>
                    <a:pt x="25242" y="36999"/>
                  </a:cubicBezTo>
                  <a:lnTo>
                    <a:pt x="62702" y="36999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96" name="Freeform: Shape 1095">
              <a:extLst>
                <a:ext uri="{FF2B5EF4-FFF2-40B4-BE49-F238E27FC236}">
                  <a16:creationId xmlns:a16="http://schemas.microsoft.com/office/drawing/2014/main" id="{54BFB7F6-AA69-6AC7-5826-1846ED337513}"/>
                </a:ext>
              </a:extLst>
            </p:cNvPr>
            <p:cNvSpPr/>
            <p:nvPr/>
          </p:nvSpPr>
          <p:spPr>
            <a:xfrm>
              <a:off x="1017635" y="8217266"/>
              <a:ext cx="54057" cy="88866"/>
            </a:xfrm>
            <a:custGeom>
              <a:avLst/>
              <a:gdLst>
                <a:gd name="connsiteX0" fmla="*/ 23859 w 54057"/>
                <a:gd name="connsiteY0" fmla="*/ 88866 h 88866"/>
                <a:gd name="connsiteX1" fmla="*/ 0 w 54057"/>
                <a:gd name="connsiteY1" fmla="*/ 88866 h 88866"/>
                <a:gd name="connsiteX2" fmla="*/ 0 w 54057"/>
                <a:gd name="connsiteY2" fmla="*/ 1729 h 88866"/>
                <a:gd name="connsiteX3" fmla="*/ 23859 w 54057"/>
                <a:gd name="connsiteY3" fmla="*/ 1729 h 88866"/>
                <a:gd name="connsiteX4" fmla="*/ 23859 w 54057"/>
                <a:gd name="connsiteY4" fmla="*/ 17404 h 88866"/>
                <a:gd name="connsiteX5" fmla="*/ 54057 w 54057"/>
                <a:gd name="connsiteY5" fmla="*/ 0 h 88866"/>
                <a:gd name="connsiteX6" fmla="*/ 54057 w 54057"/>
                <a:gd name="connsiteY6" fmla="*/ 26394 h 88866"/>
                <a:gd name="connsiteX7" fmla="*/ 23859 w 54057"/>
                <a:gd name="connsiteY7" fmla="*/ 50830 h 88866"/>
                <a:gd name="connsiteX8" fmla="*/ 23859 w 54057"/>
                <a:gd name="connsiteY8" fmla="*/ 88866 h 88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4057" h="88866">
                  <a:moveTo>
                    <a:pt x="23859" y="88866"/>
                  </a:moveTo>
                  <a:lnTo>
                    <a:pt x="0" y="88866"/>
                  </a:lnTo>
                  <a:lnTo>
                    <a:pt x="0" y="1729"/>
                  </a:lnTo>
                  <a:lnTo>
                    <a:pt x="23859" y="1729"/>
                  </a:lnTo>
                  <a:lnTo>
                    <a:pt x="23859" y="17404"/>
                  </a:lnTo>
                  <a:cubicBezTo>
                    <a:pt x="31005" y="6224"/>
                    <a:pt x="41148" y="0"/>
                    <a:pt x="54057" y="0"/>
                  </a:cubicBezTo>
                  <a:lnTo>
                    <a:pt x="54057" y="26394"/>
                  </a:lnTo>
                  <a:cubicBezTo>
                    <a:pt x="38497" y="23052"/>
                    <a:pt x="23859" y="32273"/>
                    <a:pt x="23859" y="50830"/>
                  </a:cubicBezTo>
                  <a:lnTo>
                    <a:pt x="23859" y="88866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97" name="Freeform: Shape 1096">
              <a:extLst>
                <a:ext uri="{FF2B5EF4-FFF2-40B4-BE49-F238E27FC236}">
                  <a16:creationId xmlns:a16="http://schemas.microsoft.com/office/drawing/2014/main" id="{BA5513BC-907B-AF13-6B7A-8A8C80EED2E1}"/>
                </a:ext>
              </a:extLst>
            </p:cNvPr>
            <p:cNvSpPr/>
            <p:nvPr/>
          </p:nvSpPr>
          <p:spPr>
            <a:xfrm>
              <a:off x="1077685" y="8217266"/>
              <a:ext cx="93360" cy="90594"/>
            </a:xfrm>
            <a:custGeom>
              <a:avLst/>
              <a:gdLst>
                <a:gd name="connsiteX0" fmla="*/ 69156 w 93360"/>
                <a:gd name="connsiteY0" fmla="*/ 79069 h 90594"/>
                <a:gd name="connsiteX1" fmla="*/ 43338 w 93360"/>
                <a:gd name="connsiteY1" fmla="*/ 90595 h 90594"/>
                <a:gd name="connsiteX2" fmla="*/ 0 w 93360"/>
                <a:gd name="connsiteY2" fmla="*/ 45643 h 90594"/>
                <a:gd name="connsiteX3" fmla="*/ 43338 w 93360"/>
                <a:gd name="connsiteY3" fmla="*/ 0 h 90594"/>
                <a:gd name="connsiteX4" fmla="*/ 69156 w 93360"/>
                <a:gd name="connsiteY4" fmla="*/ 11757 h 90594"/>
                <a:gd name="connsiteX5" fmla="*/ 69156 w 93360"/>
                <a:gd name="connsiteY5" fmla="*/ 1729 h 90594"/>
                <a:gd name="connsiteX6" fmla="*/ 93361 w 93360"/>
                <a:gd name="connsiteY6" fmla="*/ 1729 h 90594"/>
                <a:gd name="connsiteX7" fmla="*/ 93361 w 93360"/>
                <a:gd name="connsiteY7" fmla="*/ 88866 h 90594"/>
                <a:gd name="connsiteX8" fmla="*/ 69156 w 93360"/>
                <a:gd name="connsiteY8" fmla="*/ 88866 h 90594"/>
                <a:gd name="connsiteX9" fmla="*/ 69156 w 93360"/>
                <a:gd name="connsiteY9" fmla="*/ 78954 h 90594"/>
                <a:gd name="connsiteX10" fmla="*/ 24781 w 93360"/>
                <a:gd name="connsiteY10" fmla="*/ 45759 h 90594"/>
                <a:gd name="connsiteX11" fmla="*/ 46681 w 93360"/>
                <a:gd name="connsiteY11" fmla="*/ 68349 h 90594"/>
                <a:gd name="connsiteX12" fmla="*/ 69156 w 93360"/>
                <a:gd name="connsiteY12" fmla="*/ 45759 h 90594"/>
                <a:gd name="connsiteX13" fmla="*/ 46681 w 93360"/>
                <a:gd name="connsiteY13" fmla="*/ 22361 h 90594"/>
                <a:gd name="connsiteX14" fmla="*/ 24781 w 93360"/>
                <a:gd name="connsiteY14" fmla="*/ 45759 h 9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3360" h="90594">
                  <a:moveTo>
                    <a:pt x="69156" y="79069"/>
                  </a:moveTo>
                  <a:cubicBezTo>
                    <a:pt x="62932" y="86330"/>
                    <a:pt x="53942" y="90595"/>
                    <a:pt x="43338" y="90595"/>
                  </a:cubicBezTo>
                  <a:cubicBezTo>
                    <a:pt x="17981" y="90595"/>
                    <a:pt x="0" y="71577"/>
                    <a:pt x="0" y="45643"/>
                  </a:cubicBezTo>
                  <a:cubicBezTo>
                    <a:pt x="0" y="19710"/>
                    <a:pt x="17750" y="0"/>
                    <a:pt x="43338" y="0"/>
                  </a:cubicBezTo>
                  <a:cubicBezTo>
                    <a:pt x="53942" y="0"/>
                    <a:pt x="62932" y="4380"/>
                    <a:pt x="69156" y="11757"/>
                  </a:cubicBezTo>
                  <a:lnTo>
                    <a:pt x="69156" y="1729"/>
                  </a:lnTo>
                  <a:lnTo>
                    <a:pt x="93361" y="1729"/>
                  </a:lnTo>
                  <a:lnTo>
                    <a:pt x="93361" y="88866"/>
                  </a:lnTo>
                  <a:lnTo>
                    <a:pt x="69156" y="88866"/>
                  </a:lnTo>
                  <a:lnTo>
                    <a:pt x="69156" y="78954"/>
                  </a:lnTo>
                  <a:close/>
                  <a:moveTo>
                    <a:pt x="24781" y="45759"/>
                  </a:moveTo>
                  <a:cubicBezTo>
                    <a:pt x="24781" y="58898"/>
                    <a:pt x="34117" y="68349"/>
                    <a:pt x="46681" y="68349"/>
                  </a:cubicBezTo>
                  <a:cubicBezTo>
                    <a:pt x="59244" y="68349"/>
                    <a:pt x="69156" y="59013"/>
                    <a:pt x="69156" y="45759"/>
                  </a:cubicBezTo>
                  <a:cubicBezTo>
                    <a:pt x="69156" y="32504"/>
                    <a:pt x="59590" y="22361"/>
                    <a:pt x="46681" y="22361"/>
                  </a:cubicBezTo>
                  <a:cubicBezTo>
                    <a:pt x="33771" y="22361"/>
                    <a:pt x="24781" y="32273"/>
                    <a:pt x="24781" y="45759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98" name="Freeform: Shape 1097">
              <a:extLst>
                <a:ext uri="{FF2B5EF4-FFF2-40B4-BE49-F238E27FC236}">
                  <a16:creationId xmlns:a16="http://schemas.microsoft.com/office/drawing/2014/main" id="{1901F0CE-C7BE-404F-BB1E-1B1438E4BBEE}"/>
                </a:ext>
              </a:extLst>
            </p:cNvPr>
            <p:cNvSpPr/>
            <p:nvPr/>
          </p:nvSpPr>
          <p:spPr>
            <a:xfrm>
              <a:off x="1192715" y="8193869"/>
              <a:ext cx="56016" cy="113992"/>
            </a:xfrm>
            <a:custGeom>
              <a:avLst/>
              <a:gdLst>
                <a:gd name="connsiteX0" fmla="*/ 33310 w 56016"/>
                <a:gd name="connsiteY0" fmla="*/ 113992 h 113992"/>
                <a:gd name="connsiteX1" fmla="*/ 0 w 56016"/>
                <a:gd name="connsiteY1" fmla="*/ 79299 h 113992"/>
                <a:gd name="connsiteX2" fmla="*/ 0 w 56016"/>
                <a:gd name="connsiteY2" fmla="*/ 0 h 113992"/>
                <a:gd name="connsiteX3" fmla="*/ 23974 w 56016"/>
                <a:gd name="connsiteY3" fmla="*/ 0 h 113992"/>
                <a:gd name="connsiteX4" fmla="*/ 23974 w 56016"/>
                <a:gd name="connsiteY4" fmla="*/ 25242 h 113992"/>
                <a:gd name="connsiteX5" fmla="*/ 55210 w 56016"/>
                <a:gd name="connsiteY5" fmla="*/ 25242 h 113992"/>
                <a:gd name="connsiteX6" fmla="*/ 55210 w 56016"/>
                <a:gd name="connsiteY6" fmla="*/ 45643 h 113992"/>
                <a:gd name="connsiteX7" fmla="*/ 23974 w 56016"/>
                <a:gd name="connsiteY7" fmla="*/ 45643 h 113992"/>
                <a:gd name="connsiteX8" fmla="*/ 23974 w 56016"/>
                <a:gd name="connsiteY8" fmla="*/ 78146 h 113992"/>
                <a:gd name="connsiteX9" fmla="*/ 38266 w 56016"/>
                <a:gd name="connsiteY9" fmla="*/ 92093 h 113992"/>
                <a:gd name="connsiteX10" fmla="*/ 56017 w 56016"/>
                <a:gd name="connsiteY10" fmla="*/ 87022 h 113992"/>
                <a:gd name="connsiteX11" fmla="*/ 56017 w 56016"/>
                <a:gd name="connsiteY11" fmla="*/ 107999 h 113992"/>
                <a:gd name="connsiteX12" fmla="*/ 33195 w 56016"/>
                <a:gd name="connsiteY12" fmla="*/ 113992 h 1139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6016" h="113992">
                  <a:moveTo>
                    <a:pt x="33310" y="113992"/>
                  </a:moveTo>
                  <a:cubicBezTo>
                    <a:pt x="12563" y="113992"/>
                    <a:pt x="0" y="103964"/>
                    <a:pt x="0" y="79299"/>
                  </a:cubicBezTo>
                  <a:lnTo>
                    <a:pt x="0" y="0"/>
                  </a:lnTo>
                  <a:lnTo>
                    <a:pt x="23974" y="0"/>
                  </a:lnTo>
                  <a:lnTo>
                    <a:pt x="23974" y="25242"/>
                  </a:lnTo>
                  <a:lnTo>
                    <a:pt x="55210" y="25242"/>
                  </a:lnTo>
                  <a:lnTo>
                    <a:pt x="55210" y="45643"/>
                  </a:lnTo>
                  <a:lnTo>
                    <a:pt x="23974" y="45643"/>
                  </a:lnTo>
                  <a:lnTo>
                    <a:pt x="23974" y="78146"/>
                  </a:lnTo>
                  <a:cubicBezTo>
                    <a:pt x="23974" y="87944"/>
                    <a:pt x="30198" y="92093"/>
                    <a:pt x="38266" y="92093"/>
                  </a:cubicBezTo>
                  <a:cubicBezTo>
                    <a:pt x="44721" y="92093"/>
                    <a:pt x="50715" y="90479"/>
                    <a:pt x="56017" y="87022"/>
                  </a:cubicBezTo>
                  <a:lnTo>
                    <a:pt x="56017" y="107999"/>
                  </a:lnTo>
                  <a:cubicBezTo>
                    <a:pt x="49793" y="112148"/>
                    <a:pt x="41840" y="113992"/>
                    <a:pt x="33195" y="113992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99" name="Freeform: Shape 1098">
              <a:extLst>
                <a:ext uri="{FF2B5EF4-FFF2-40B4-BE49-F238E27FC236}">
                  <a16:creationId xmlns:a16="http://schemas.microsoft.com/office/drawing/2014/main" id="{BC04B4D7-E34B-AA12-FE84-03447DB2B389}"/>
                </a:ext>
              </a:extLst>
            </p:cNvPr>
            <p:cNvSpPr/>
            <p:nvPr/>
          </p:nvSpPr>
          <p:spPr>
            <a:xfrm>
              <a:off x="1260834" y="8179691"/>
              <a:ext cx="35500" cy="126556"/>
            </a:xfrm>
            <a:custGeom>
              <a:avLst/>
              <a:gdLst>
                <a:gd name="connsiteX0" fmla="*/ 0 w 35500"/>
                <a:gd name="connsiteY0" fmla="*/ 13601 h 126556"/>
                <a:gd name="connsiteX1" fmla="*/ 13370 w 35500"/>
                <a:gd name="connsiteY1" fmla="*/ 0 h 126556"/>
                <a:gd name="connsiteX2" fmla="*/ 22361 w 35500"/>
                <a:gd name="connsiteY2" fmla="*/ 3343 h 126556"/>
                <a:gd name="connsiteX3" fmla="*/ 35500 w 35500"/>
                <a:gd name="connsiteY3" fmla="*/ 13371 h 126556"/>
                <a:gd name="connsiteX4" fmla="*/ 22591 w 35500"/>
                <a:gd name="connsiteY4" fmla="*/ 23628 h 126556"/>
                <a:gd name="connsiteX5" fmla="*/ 13485 w 35500"/>
                <a:gd name="connsiteY5" fmla="*/ 26856 h 126556"/>
                <a:gd name="connsiteX6" fmla="*/ 115 w 35500"/>
                <a:gd name="connsiteY6" fmla="*/ 13716 h 126556"/>
                <a:gd name="connsiteX7" fmla="*/ 3343 w 35500"/>
                <a:gd name="connsiteY7" fmla="*/ 39420 h 126556"/>
                <a:gd name="connsiteX8" fmla="*/ 27317 w 35500"/>
                <a:gd name="connsiteY8" fmla="*/ 39420 h 126556"/>
                <a:gd name="connsiteX9" fmla="*/ 27317 w 35500"/>
                <a:gd name="connsiteY9" fmla="*/ 126557 h 126556"/>
                <a:gd name="connsiteX10" fmla="*/ 3343 w 35500"/>
                <a:gd name="connsiteY10" fmla="*/ 126557 h 126556"/>
                <a:gd name="connsiteX11" fmla="*/ 3343 w 35500"/>
                <a:gd name="connsiteY11" fmla="*/ 39420 h 126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5500" h="126556">
                  <a:moveTo>
                    <a:pt x="0" y="13601"/>
                  </a:moveTo>
                  <a:cubicBezTo>
                    <a:pt x="0" y="6225"/>
                    <a:pt x="5878" y="0"/>
                    <a:pt x="13370" y="0"/>
                  </a:cubicBezTo>
                  <a:cubicBezTo>
                    <a:pt x="16828" y="0"/>
                    <a:pt x="19594" y="1038"/>
                    <a:pt x="22361" y="3343"/>
                  </a:cubicBezTo>
                  <a:lnTo>
                    <a:pt x="35500" y="13371"/>
                  </a:lnTo>
                  <a:lnTo>
                    <a:pt x="22591" y="23628"/>
                  </a:lnTo>
                  <a:cubicBezTo>
                    <a:pt x="19825" y="25704"/>
                    <a:pt x="16828" y="26856"/>
                    <a:pt x="13485" y="26856"/>
                  </a:cubicBezTo>
                  <a:cubicBezTo>
                    <a:pt x="6109" y="26856"/>
                    <a:pt x="115" y="20977"/>
                    <a:pt x="115" y="13716"/>
                  </a:cubicBezTo>
                  <a:close/>
                  <a:moveTo>
                    <a:pt x="3343" y="39420"/>
                  </a:moveTo>
                  <a:lnTo>
                    <a:pt x="27317" y="39420"/>
                  </a:lnTo>
                  <a:lnTo>
                    <a:pt x="27317" y="126557"/>
                  </a:lnTo>
                  <a:lnTo>
                    <a:pt x="3343" y="126557"/>
                  </a:lnTo>
                  <a:lnTo>
                    <a:pt x="3343" y="39420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00" name="Freeform: Shape 1099">
              <a:extLst>
                <a:ext uri="{FF2B5EF4-FFF2-40B4-BE49-F238E27FC236}">
                  <a16:creationId xmlns:a16="http://schemas.microsoft.com/office/drawing/2014/main" id="{4186656D-9E11-E0D0-3D45-FC79C78B69F1}"/>
                </a:ext>
              </a:extLst>
            </p:cNvPr>
            <p:cNvSpPr/>
            <p:nvPr/>
          </p:nvSpPr>
          <p:spPr>
            <a:xfrm>
              <a:off x="1311434" y="8217266"/>
              <a:ext cx="82526" cy="88866"/>
            </a:xfrm>
            <a:custGeom>
              <a:avLst/>
              <a:gdLst>
                <a:gd name="connsiteX0" fmla="*/ 23859 w 82526"/>
                <a:gd name="connsiteY0" fmla="*/ 88866 h 88866"/>
                <a:gd name="connsiteX1" fmla="*/ 0 w 82526"/>
                <a:gd name="connsiteY1" fmla="*/ 88866 h 88866"/>
                <a:gd name="connsiteX2" fmla="*/ 0 w 82526"/>
                <a:gd name="connsiteY2" fmla="*/ 1729 h 88866"/>
                <a:gd name="connsiteX3" fmla="*/ 23859 w 82526"/>
                <a:gd name="connsiteY3" fmla="*/ 1729 h 88866"/>
                <a:gd name="connsiteX4" fmla="*/ 23859 w 82526"/>
                <a:gd name="connsiteY4" fmla="*/ 12102 h 88866"/>
                <a:gd name="connsiteX5" fmla="*/ 50254 w 82526"/>
                <a:gd name="connsiteY5" fmla="*/ 0 h 88866"/>
                <a:gd name="connsiteX6" fmla="*/ 82527 w 82526"/>
                <a:gd name="connsiteY6" fmla="*/ 35616 h 88866"/>
                <a:gd name="connsiteX7" fmla="*/ 82527 w 82526"/>
                <a:gd name="connsiteY7" fmla="*/ 88866 h 88866"/>
                <a:gd name="connsiteX8" fmla="*/ 58322 w 82526"/>
                <a:gd name="connsiteY8" fmla="*/ 88866 h 88866"/>
                <a:gd name="connsiteX9" fmla="*/ 58322 w 82526"/>
                <a:gd name="connsiteY9" fmla="*/ 41494 h 88866"/>
                <a:gd name="connsiteX10" fmla="*/ 42992 w 82526"/>
                <a:gd name="connsiteY10" fmla="*/ 23052 h 88866"/>
                <a:gd name="connsiteX11" fmla="*/ 23744 w 82526"/>
                <a:gd name="connsiteY11" fmla="*/ 44952 h 88866"/>
                <a:gd name="connsiteX12" fmla="*/ 23744 w 82526"/>
                <a:gd name="connsiteY12" fmla="*/ 88866 h 88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2526" h="88866">
                  <a:moveTo>
                    <a:pt x="23859" y="88866"/>
                  </a:moveTo>
                  <a:lnTo>
                    <a:pt x="0" y="88866"/>
                  </a:lnTo>
                  <a:lnTo>
                    <a:pt x="0" y="1729"/>
                  </a:lnTo>
                  <a:lnTo>
                    <a:pt x="23859" y="1729"/>
                  </a:lnTo>
                  <a:lnTo>
                    <a:pt x="23859" y="12102"/>
                  </a:lnTo>
                  <a:cubicBezTo>
                    <a:pt x="30314" y="4726"/>
                    <a:pt x="39073" y="0"/>
                    <a:pt x="50254" y="0"/>
                  </a:cubicBezTo>
                  <a:cubicBezTo>
                    <a:pt x="70424" y="0"/>
                    <a:pt x="82527" y="15330"/>
                    <a:pt x="82527" y="35616"/>
                  </a:cubicBezTo>
                  <a:lnTo>
                    <a:pt x="82527" y="88866"/>
                  </a:lnTo>
                  <a:lnTo>
                    <a:pt x="58322" y="88866"/>
                  </a:lnTo>
                  <a:lnTo>
                    <a:pt x="58322" y="41494"/>
                  </a:lnTo>
                  <a:cubicBezTo>
                    <a:pt x="58322" y="29968"/>
                    <a:pt x="53481" y="23052"/>
                    <a:pt x="42992" y="23052"/>
                  </a:cubicBezTo>
                  <a:cubicBezTo>
                    <a:pt x="31236" y="23052"/>
                    <a:pt x="23744" y="32850"/>
                    <a:pt x="23744" y="44952"/>
                  </a:cubicBezTo>
                  <a:lnTo>
                    <a:pt x="23744" y="88866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01" name="Freeform: Shape 1100">
              <a:extLst>
                <a:ext uri="{FF2B5EF4-FFF2-40B4-BE49-F238E27FC236}">
                  <a16:creationId xmlns:a16="http://schemas.microsoft.com/office/drawing/2014/main" id="{7ECB49C2-2830-E915-4233-F9ABE62611B5}"/>
                </a:ext>
              </a:extLst>
            </p:cNvPr>
            <p:cNvSpPr/>
            <p:nvPr/>
          </p:nvSpPr>
          <p:spPr>
            <a:xfrm>
              <a:off x="1409174" y="8217382"/>
              <a:ext cx="93360" cy="133701"/>
            </a:xfrm>
            <a:custGeom>
              <a:avLst/>
              <a:gdLst>
                <a:gd name="connsiteX0" fmla="*/ 45643 w 93360"/>
                <a:gd name="connsiteY0" fmla="*/ 133702 h 133701"/>
                <a:gd name="connsiteX1" fmla="*/ 10604 w 93360"/>
                <a:gd name="connsiteY1" fmla="*/ 124020 h 133701"/>
                <a:gd name="connsiteX2" fmla="*/ 10604 w 93360"/>
                <a:gd name="connsiteY2" fmla="*/ 100392 h 133701"/>
                <a:gd name="connsiteX3" fmla="*/ 44145 w 93360"/>
                <a:gd name="connsiteY3" fmla="*/ 112379 h 133701"/>
                <a:gd name="connsiteX4" fmla="*/ 69156 w 93360"/>
                <a:gd name="connsiteY4" fmla="*/ 89212 h 133701"/>
                <a:gd name="connsiteX5" fmla="*/ 69156 w 93360"/>
                <a:gd name="connsiteY5" fmla="*/ 79184 h 133701"/>
                <a:gd name="connsiteX6" fmla="*/ 43338 w 93360"/>
                <a:gd name="connsiteY6" fmla="*/ 90595 h 133701"/>
                <a:gd name="connsiteX7" fmla="*/ 0 w 93360"/>
                <a:gd name="connsiteY7" fmla="*/ 45528 h 133701"/>
                <a:gd name="connsiteX8" fmla="*/ 43338 w 93360"/>
                <a:gd name="connsiteY8" fmla="*/ 0 h 133701"/>
                <a:gd name="connsiteX9" fmla="*/ 69156 w 93360"/>
                <a:gd name="connsiteY9" fmla="*/ 11526 h 133701"/>
                <a:gd name="connsiteX10" fmla="*/ 69156 w 93360"/>
                <a:gd name="connsiteY10" fmla="*/ 1729 h 133701"/>
                <a:gd name="connsiteX11" fmla="*/ 93361 w 93360"/>
                <a:gd name="connsiteY11" fmla="*/ 1729 h 133701"/>
                <a:gd name="connsiteX12" fmla="*/ 93361 w 93360"/>
                <a:gd name="connsiteY12" fmla="*/ 87944 h 133701"/>
                <a:gd name="connsiteX13" fmla="*/ 45643 w 93360"/>
                <a:gd name="connsiteY13" fmla="*/ 133702 h 133701"/>
                <a:gd name="connsiteX14" fmla="*/ 46680 w 93360"/>
                <a:gd name="connsiteY14" fmla="*/ 22245 h 133701"/>
                <a:gd name="connsiteX15" fmla="*/ 24781 w 93360"/>
                <a:gd name="connsiteY15" fmla="*/ 45643 h 133701"/>
                <a:gd name="connsiteX16" fmla="*/ 46680 w 93360"/>
                <a:gd name="connsiteY16" fmla="*/ 68234 h 133701"/>
                <a:gd name="connsiteX17" fmla="*/ 69156 w 93360"/>
                <a:gd name="connsiteY17" fmla="*/ 45643 h 133701"/>
                <a:gd name="connsiteX18" fmla="*/ 46680 w 93360"/>
                <a:gd name="connsiteY18" fmla="*/ 22245 h 133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93360" h="133701">
                  <a:moveTo>
                    <a:pt x="45643" y="133702"/>
                  </a:moveTo>
                  <a:cubicBezTo>
                    <a:pt x="33195" y="133702"/>
                    <a:pt x="21669" y="130590"/>
                    <a:pt x="10604" y="124020"/>
                  </a:cubicBezTo>
                  <a:lnTo>
                    <a:pt x="10604" y="100392"/>
                  </a:lnTo>
                  <a:cubicBezTo>
                    <a:pt x="20977" y="108575"/>
                    <a:pt x="33195" y="112379"/>
                    <a:pt x="44145" y="112379"/>
                  </a:cubicBezTo>
                  <a:cubicBezTo>
                    <a:pt x="59935" y="112379"/>
                    <a:pt x="69156" y="104195"/>
                    <a:pt x="69156" y="89212"/>
                  </a:cubicBezTo>
                  <a:lnTo>
                    <a:pt x="69156" y="79184"/>
                  </a:lnTo>
                  <a:cubicBezTo>
                    <a:pt x="62817" y="86215"/>
                    <a:pt x="53827" y="90595"/>
                    <a:pt x="43338" y="90595"/>
                  </a:cubicBezTo>
                  <a:cubicBezTo>
                    <a:pt x="17981" y="90595"/>
                    <a:pt x="0" y="71346"/>
                    <a:pt x="0" y="45528"/>
                  </a:cubicBezTo>
                  <a:cubicBezTo>
                    <a:pt x="0" y="19710"/>
                    <a:pt x="17981" y="0"/>
                    <a:pt x="43338" y="0"/>
                  </a:cubicBezTo>
                  <a:cubicBezTo>
                    <a:pt x="53711" y="0"/>
                    <a:pt x="62702" y="4380"/>
                    <a:pt x="69156" y="11526"/>
                  </a:cubicBezTo>
                  <a:lnTo>
                    <a:pt x="69156" y="1729"/>
                  </a:lnTo>
                  <a:lnTo>
                    <a:pt x="93361" y="1729"/>
                  </a:lnTo>
                  <a:lnTo>
                    <a:pt x="93361" y="87944"/>
                  </a:lnTo>
                  <a:cubicBezTo>
                    <a:pt x="93361" y="116990"/>
                    <a:pt x="74919" y="133702"/>
                    <a:pt x="45643" y="133702"/>
                  </a:cubicBezTo>
                  <a:close/>
                  <a:moveTo>
                    <a:pt x="46680" y="22245"/>
                  </a:moveTo>
                  <a:cubicBezTo>
                    <a:pt x="34117" y="22245"/>
                    <a:pt x="24781" y="32157"/>
                    <a:pt x="24781" y="45643"/>
                  </a:cubicBezTo>
                  <a:cubicBezTo>
                    <a:pt x="24781" y="59129"/>
                    <a:pt x="34117" y="68234"/>
                    <a:pt x="46680" y="68234"/>
                  </a:cubicBezTo>
                  <a:cubicBezTo>
                    <a:pt x="59244" y="68234"/>
                    <a:pt x="69156" y="58898"/>
                    <a:pt x="69156" y="45643"/>
                  </a:cubicBezTo>
                  <a:cubicBezTo>
                    <a:pt x="69156" y="32388"/>
                    <a:pt x="59590" y="22245"/>
                    <a:pt x="46680" y="22245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02" name="Freeform: Shape 1101">
              <a:extLst>
                <a:ext uri="{FF2B5EF4-FFF2-40B4-BE49-F238E27FC236}">
                  <a16:creationId xmlns:a16="http://schemas.microsoft.com/office/drawing/2014/main" id="{0B4D7427-7478-3576-A146-D6C2C54FFAAE}"/>
                </a:ext>
              </a:extLst>
            </p:cNvPr>
            <p:cNvSpPr/>
            <p:nvPr/>
          </p:nvSpPr>
          <p:spPr>
            <a:xfrm>
              <a:off x="1559244" y="8217266"/>
              <a:ext cx="65813" cy="90479"/>
            </a:xfrm>
            <a:custGeom>
              <a:avLst/>
              <a:gdLst>
                <a:gd name="connsiteX0" fmla="*/ 30429 w 65813"/>
                <a:gd name="connsiteY0" fmla="*/ 72960 h 90479"/>
                <a:gd name="connsiteX1" fmla="*/ 41840 w 65813"/>
                <a:gd name="connsiteY1" fmla="*/ 65353 h 90479"/>
                <a:gd name="connsiteX2" fmla="*/ 35846 w 65813"/>
                <a:gd name="connsiteY2" fmla="*/ 57861 h 90479"/>
                <a:gd name="connsiteX3" fmla="*/ 19594 w 65813"/>
                <a:gd name="connsiteY3" fmla="*/ 51176 h 90479"/>
                <a:gd name="connsiteX4" fmla="*/ 231 w 65813"/>
                <a:gd name="connsiteY4" fmla="*/ 26625 h 90479"/>
                <a:gd name="connsiteX5" fmla="*/ 33195 w 65813"/>
                <a:gd name="connsiteY5" fmla="*/ 0 h 90479"/>
                <a:gd name="connsiteX6" fmla="*/ 60858 w 65813"/>
                <a:gd name="connsiteY6" fmla="*/ 7146 h 90479"/>
                <a:gd name="connsiteX7" fmla="*/ 60858 w 65813"/>
                <a:gd name="connsiteY7" fmla="*/ 29046 h 90479"/>
                <a:gd name="connsiteX8" fmla="*/ 34463 w 65813"/>
                <a:gd name="connsiteY8" fmla="*/ 17174 h 90479"/>
                <a:gd name="connsiteX9" fmla="*/ 23859 w 65813"/>
                <a:gd name="connsiteY9" fmla="*/ 24435 h 90479"/>
                <a:gd name="connsiteX10" fmla="*/ 30544 w 65813"/>
                <a:gd name="connsiteY10" fmla="*/ 31812 h 90479"/>
                <a:gd name="connsiteX11" fmla="*/ 47487 w 65813"/>
                <a:gd name="connsiteY11" fmla="*/ 39073 h 90479"/>
                <a:gd name="connsiteX12" fmla="*/ 65814 w 65813"/>
                <a:gd name="connsiteY12" fmla="*/ 61665 h 90479"/>
                <a:gd name="connsiteX13" fmla="*/ 29852 w 65813"/>
                <a:gd name="connsiteY13" fmla="*/ 90480 h 90479"/>
                <a:gd name="connsiteX14" fmla="*/ 0 w 65813"/>
                <a:gd name="connsiteY14" fmla="*/ 82181 h 90479"/>
                <a:gd name="connsiteX15" fmla="*/ 0 w 65813"/>
                <a:gd name="connsiteY15" fmla="*/ 59359 h 90479"/>
                <a:gd name="connsiteX16" fmla="*/ 30429 w 65813"/>
                <a:gd name="connsiteY16" fmla="*/ 72845 h 90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5813" h="90479">
                  <a:moveTo>
                    <a:pt x="30429" y="72960"/>
                  </a:moveTo>
                  <a:cubicBezTo>
                    <a:pt x="37460" y="72960"/>
                    <a:pt x="41840" y="70079"/>
                    <a:pt x="41840" y="65353"/>
                  </a:cubicBezTo>
                  <a:cubicBezTo>
                    <a:pt x="41840" y="62241"/>
                    <a:pt x="40456" y="60051"/>
                    <a:pt x="35846" y="57861"/>
                  </a:cubicBezTo>
                  <a:lnTo>
                    <a:pt x="19594" y="51176"/>
                  </a:lnTo>
                  <a:cubicBezTo>
                    <a:pt x="7838" y="46220"/>
                    <a:pt x="231" y="39996"/>
                    <a:pt x="231" y="26625"/>
                  </a:cubicBezTo>
                  <a:cubicBezTo>
                    <a:pt x="231" y="10028"/>
                    <a:pt x="13370" y="0"/>
                    <a:pt x="33195" y="0"/>
                  </a:cubicBezTo>
                  <a:cubicBezTo>
                    <a:pt x="43568" y="0"/>
                    <a:pt x="53250" y="2421"/>
                    <a:pt x="60858" y="7146"/>
                  </a:cubicBezTo>
                  <a:lnTo>
                    <a:pt x="60858" y="29046"/>
                  </a:lnTo>
                  <a:cubicBezTo>
                    <a:pt x="52328" y="21669"/>
                    <a:pt x="42301" y="17174"/>
                    <a:pt x="34463" y="17174"/>
                  </a:cubicBezTo>
                  <a:cubicBezTo>
                    <a:pt x="27893" y="17174"/>
                    <a:pt x="23859" y="19940"/>
                    <a:pt x="23859" y="24435"/>
                  </a:cubicBezTo>
                  <a:cubicBezTo>
                    <a:pt x="23859" y="28008"/>
                    <a:pt x="25588" y="29968"/>
                    <a:pt x="30544" y="31812"/>
                  </a:cubicBezTo>
                  <a:lnTo>
                    <a:pt x="47487" y="39073"/>
                  </a:lnTo>
                  <a:cubicBezTo>
                    <a:pt x="59935" y="44376"/>
                    <a:pt x="65814" y="51060"/>
                    <a:pt x="65814" y="61665"/>
                  </a:cubicBezTo>
                  <a:cubicBezTo>
                    <a:pt x="65814" y="79991"/>
                    <a:pt x="50484" y="90480"/>
                    <a:pt x="29852" y="90480"/>
                  </a:cubicBezTo>
                  <a:cubicBezTo>
                    <a:pt x="18442" y="90480"/>
                    <a:pt x="7722" y="87368"/>
                    <a:pt x="0" y="82181"/>
                  </a:cubicBezTo>
                  <a:lnTo>
                    <a:pt x="0" y="59359"/>
                  </a:lnTo>
                  <a:cubicBezTo>
                    <a:pt x="9567" y="68349"/>
                    <a:pt x="20401" y="72845"/>
                    <a:pt x="30429" y="72845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03" name="Freeform: Shape 1102">
              <a:extLst>
                <a:ext uri="{FF2B5EF4-FFF2-40B4-BE49-F238E27FC236}">
                  <a16:creationId xmlns:a16="http://schemas.microsoft.com/office/drawing/2014/main" id="{93D951A4-C045-2717-A002-40FD23CB25CD}"/>
                </a:ext>
              </a:extLst>
            </p:cNvPr>
            <p:cNvSpPr/>
            <p:nvPr/>
          </p:nvSpPr>
          <p:spPr>
            <a:xfrm>
              <a:off x="1630244" y="8218996"/>
              <a:ext cx="95435" cy="130359"/>
            </a:xfrm>
            <a:custGeom>
              <a:avLst/>
              <a:gdLst>
                <a:gd name="connsiteX0" fmla="*/ 32158 w 95435"/>
                <a:gd name="connsiteY0" fmla="*/ 130360 h 130359"/>
                <a:gd name="connsiteX1" fmla="*/ 7146 w 95435"/>
                <a:gd name="connsiteY1" fmla="*/ 130360 h 130359"/>
                <a:gd name="connsiteX2" fmla="*/ 35961 w 95435"/>
                <a:gd name="connsiteY2" fmla="*/ 70539 h 130359"/>
                <a:gd name="connsiteX3" fmla="*/ 0 w 95435"/>
                <a:gd name="connsiteY3" fmla="*/ 0 h 130359"/>
                <a:gd name="connsiteX4" fmla="*/ 28239 w 95435"/>
                <a:gd name="connsiteY4" fmla="*/ 0 h 130359"/>
                <a:gd name="connsiteX5" fmla="*/ 49101 w 95435"/>
                <a:gd name="connsiteY5" fmla="*/ 43683 h 130359"/>
                <a:gd name="connsiteX6" fmla="*/ 70194 w 95435"/>
                <a:gd name="connsiteY6" fmla="*/ 0 h 130359"/>
                <a:gd name="connsiteX7" fmla="*/ 95436 w 95435"/>
                <a:gd name="connsiteY7" fmla="*/ 0 h 130359"/>
                <a:gd name="connsiteX8" fmla="*/ 32158 w 95435"/>
                <a:gd name="connsiteY8" fmla="*/ 130360 h 1303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5435" h="130359">
                  <a:moveTo>
                    <a:pt x="32158" y="130360"/>
                  </a:moveTo>
                  <a:lnTo>
                    <a:pt x="7146" y="130360"/>
                  </a:lnTo>
                  <a:lnTo>
                    <a:pt x="35961" y="70539"/>
                  </a:lnTo>
                  <a:lnTo>
                    <a:pt x="0" y="0"/>
                  </a:lnTo>
                  <a:lnTo>
                    <a:pt x="28239" y="0"/>
                  </a:lnTo>
                  <a:lnTo>
                    <a:pt x="49101" y="43683"/>
                  </a:lnTo>
                  <a:lnTo>
                    <a:pt x="70194" y="0"/>
                  </a:lnTo>
                  <a:lnTo>
                    <a:pt x="95436" y="0"/>
                  </a:lnTo>
                  <a:lnTo>
                    <a:pt x="32158" y="130360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04" name="Freeform: Shape 1103">
              <a:extLst>
                <a:ext uri="{FF2B5EF4-FFF2-40B4-BE49-F238E27FC236}">
                  <a16:creationId xmlns:a16="http://schemas.microsoft.com/office/drawing/2014/main" id="{77A69DEE-C439-25F1-8553-040595BD4C6B}"/>
                </a:ext>
              </a:extLst>
            </p:cNvPr>
            <p:cNvSpPr/>
            <p:nvPr/>
          </p:nvSpPr>
          <p:spPr>
            <a:xfrm>
              <a:off x="1731558" y="8217266"/>
              <a:ext cx="65813" cy="90479"/>
            </a:xfrm>
            <a:custGeom>
              <a:avLst/>
              <a:gdLst>
                <a:gd name="connsiteX0" fmla="*/ 30429 w 65813"/>
                <a:gd name="connsiteY0" fmla="*/ 72960 h 90479"/>
                <a:gd name="connsiteX1" fmla="*/ 41840 w 65813"/>
                <a:gd name="connsiteY1" fmla="*/ 65353 h 90479"/>
                <a:gd name="connsiteX2" fmla="*/ 35731 w 65813"/>
                <a:gd name="connsiteY2" fmla="*/ 57861 h 90479"/>
                <a:gd name="connsiteX3" fmla="*/ 19479 w 65813"/>
                <a:gd name="connsiteY3" fmla="*/ 51176 h 90479"/>
                <a:gd name="connsiteX4" fmla="*/ 115 w 65813"/>
                <a:gd name="connsiteY4" fmla="*/ 26625 h 90479"/>
                <a:gd name="connsiteX5" fmla="*/ 33195 w 65813"/>
                <a:gd name="connsiteY5" fmla="*/ 0 h 90479"/>
                <a:gd name="connsiteX6" fmla="*/ 60858 w 65813"/>
                <a:gd name="connsiteY6" fmla="*/ 7146 h 90479"/>
                <a:gd name="connsiteX7" fmla="*/ 60858 w 65813"/>
                <a:gd name="connsiteY7" fmla="*/ 29046 h 90479"/>
                <a:gd name="connsiteX8" fmla="*/ 34463 w 65813"/>
                <a:gd name="connsiteY8" fmla="*/ 17174 h 90479"/>
                <a:gd name="connsiteX9" fmla="*/ 23859 w 65813"/>
                <a:gd name="connsiteY9" fmla="*/ 24435 h 90479"/>
                <a:gd name="connsiteX10" fmla="*/ 30544 w 65813"/>
                <a:gd name="connsiteY10" fmla="*/ 31812 h 90479"/>
                <a:gd name="connsiteX11" fmla="*/ 47487 w 65813"/>
                <a:gd name="connsiteY11" fmla="*/ 39073 h 90479"/>
                <a:gd name="connsiteX12" fmla="*/ 65814 w 65813"/>
                <a:gd name="connsiteY12" fmla="*/ 61665 h 90479"/>
                <a:gd name="connsiteX13" fmla="*/ 29853 w 65813"/>
                <a:gd name="connsiteY13" fmla="*/ 90480 h 90479"/>
                <a:gd name="connsiteX14" fmla="*/ 0 w 65813"/>
                <a:gd name="connsiteY14" fmla="*/ 82181 h 90479"/>
                <a:gd name="connsiteX15" fmla="*/ 0 w 65813"/>
                <a:gd name="connsiteY15" fmla="*/ 59359 h 90479"/>
                <a:gd name="connsiteX16" fmla="*/ 30429 w 65813"/>
                <a:gd name="connsiteY16" fmla="*/ 72845 h 90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5813" h="90479">
                  <a:moveTo>
                    <a:pt x="30429" y="72960"/>
                  </a:moveTo>
                  <a:cubicBezTo>
                    <a:pt x="37575" y="72960"/>
                    <a:pt x="41840" y="70079"/>
                    <a:pt x="41840" y="65353"/>
                  </a:cubicBezTo>
                  <a:cubicBezTo>
                    <a:pt x="41840" y="62241"/>
                    <a:pt x="40457" y="60051"/>
                    <a:pt x="35731" y="57861"/>
                  </a:cubicBezTo>
                  <a:lnTo>
                    <a:pt x="19479" y="51176"/>
                  </a:lnTo>
                  <a:cubicBezTo>
                    <a:pt x="7722" y="46220"/>
                    <a:pt x="115" y="39996"/>
                    <a:pt x="115" y="26625"/>
                  </a:cubicBezTo>
                  <a:cubicBezTo>
                    <a:pt x="115" y="10028"/>
                    <a:pt x="13255" y="0"/>
                    <a:pt x="33195" y="0"/>
                  </a:cubicBezTo>
                  <a:cubicBezTo>
                    <a:pt x="43568" y="0"/>
                    <a:pt x="53250" y="2421"/>
                    <a:pt x="60858" y="7146"/>
                  </a:cubicBezTo>
                  <a:lnTo>
                    <a:pt x="60858" y="29046"/>
                  </a:lnTo>
                  <a:cubicBezTo>
                    <a:pt x="52444" y="21669"/>
                    <a:pt x="42416" y="17174"/>
                    <a:pt x="34463" y="17174"/>
                  </a:cubicBezTo>
                  <a:cubicBezTo>
                    <a:pt x="27893" y="17174"/>
                    <a:pt x="23859" y="19940"/>
                    <a:pt x="23859" y="24435"/>
                  </a:cubicBezTo>
                  <a:cubicBezTo>
                    <a:pt x="23859" y="28008"/>
                    <a:pt x="25588" y="29968"/>
                    <a:pt x="30544" y="31812"/>
                  </a:cubicBezTo>
                  <a:lnTo>
                    <a:pt x="47487" y="39073"/>
                  </a:lnTo>
                  <a:cubicBezTo>
                    <a:pt x="59935" y="44376"/>
                    <a:pt x="65814" y="51060"/>
                    <a:pt x="65814" y="61665"/>
                  </a:cubicBezTo>
                  <a:cubicBezTo>
                    <a:pt x="65814" y="79991"/>
                    <a:pt x="50484" y="90480"/>
                    <a:pt x="29853" y="90480"/>
                  </a:cubicBezTo>
                  <a:cubicBezTo>
                    <a:pt x="18442" y="90480"/>
                    <a:pt x="7722" y="87368"/>
                    <a:pt x="0" y="82181"/>
                  </a:cubicBezTo>
                  <a:lnTo>
                    <a:pt x="0" y="59359"/>
                  </a:lnTo>
                  <a:cubicBezTo>
                    <a:pt x="9567" y="68349"/>
                    <a:pt x="20401" y="72845"/>
                    <a:pt x="30429" y="72845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05" name="Freeform: Shape 1104">
              <a:extLst>
                <a:ext uri="{FF2B5EF4-FFF2-40B4-BE49-F238E27FC236}">
                  <a16:creationId xmlns:a16="http://schemas.microsoft.com/office/drawing/2014/main" id="{75543B48-938F-0D57-DEAD-FB7C3BF943A7}"/>
                </a:ext>
              </a:extLst>
            </p:cNvPr>
            <p:cNvSpPr/>
            <p:nvPr/>
          </p:nvSpPr>
          <p:spPr>
            <a:xfrm>
              <a:off x="1812010" y="8193869"/>
              <a:ext cx="56131" cy="113992"/>
            </a:xfrm>
            <a:custGeom>
              <a:avLst/>
              <a:gdLst>
                <a:gd name="connsiteX0" fmla="*/ 33310 w 56131"/>
                <a:gd name="connsiteY0" fmla="*/ 113992 h 113992"/>
                <a:gd name="connsiteX1" fmla="*/ 0 w 56131"/>
                <a:gd name="connsiteY1" fmla="*/ 79299 h 113992"/>
                <a:gd name="connsiteX2" fmla="*/ 0 w 56131"/>
                <a:gd name="connsiteY2" fmla="*/ 0 h 113992"/>
                <a:gd name="connsiteX3" fmla="*/ 23974 w 56131"/>
                <a:gd name="connsiteY3" fmla="*/ 0 h 113992"/>
                <a:gd name="connsiteX4" fmla="*/ 23974 w 56131"/>
                <a:gd name="connsiteY4" fmla="*/ 25242 h 113992"/>
                <a:gd name="connsiteX5" fmla="*/ 55210 w 56131"/>
                <a:gd name="connsiteY5" fmla="*/ 25242 h 113992"/>
                <a:gd name="connsiteX6" fmla="*/ 55210 w 56131"/>
                <a:gd name="connsiteY6" fmla="*/ 45643 h 113992"/>
                <a:gd name="connsiteX7" fmla="*/ 23974 w 56131"/>
                <a:gd name="connsiteY7" fmla="*/ 45643 h 113992"/>
                <a:gd name="connsiteX8" fmla="*/ 23974 w 56131"/>
                <a:gd name="connsiteY8" fmla="*/ 78146 h 113992"/>
                <a:gd name="connsiteX9" fmla="*/ 38382 w 56131"/>
                <a:gd name="connsiteY9" fmla="*/ 92093 h 113992"/>
                <a:gd name="connsiteX10" fmla="*/ 56132 w 56131"/>
                <a:gd name="connsiteY10" fmla="*/ 87022 h 113992"/>
                <a:gd name="connsiteX11" fmla="*/ 56132 w 56131"/>
                <a:gd name="connsiteY11" fmla="*/ 107999 h 113992"/>
                <a:gd name="connsiteX12" fmla="*/ 33310 w 56131"/>
                <a:gd name="connsiteY12" fmla="*/ 113992 h 1139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6131" h="113992">
                  <a:moveTo>
                    <a:pt x="33310" y="113992"/>
                  </a:moveTo>
                  <a:cubicBezTo>
                    <a:pt x="12563" y="113992"/>
                    <a:pt x="0" y="103964"/>
                    <a:pt x="0" y="79299"/>
                  </a:cubicBezTo>
                  <a:lnTo>
                    <a:pt x="0" y="0"/>
                  </a:lnTo>
                  <a:lnTo>
                    <a:pt x="23974" y="0"/>
                  </a:lnTo>
                  <a:lnTo>
                    <a:pt x="23974" y="25242"/>
                  </a:lnTo>
                  <a:lnTo>
                    <a:pt x="55210" y="25242"/>
                  </a:lnTo>
                  <a:lnTo>
                    <a:pt x="55210" y="45643"/>
                  </a:lnTo>
                  <a:lnTo>
                    <a:pt x="23974" y="45643"/>
                  </a:lnTo>
                  <a:lnTo>
                    <a:pt x="23974" y="78146"/>
                  </a:lnTo>
                  <a:cubicBezTo>
                    <a:pt x="23974" y="87944"/>
                    <a:pt x="30198" y="92093"/>
                    <a:pt x="38382" y="92093"/>
                  </a:cubicBezTo>
                  <a:cubicBezTo>
                    <a:pt x="44721" y="92093"/>
                    <a:pt x="50830" y="90479"/>
                    <a:pt x="56132" y="87022"/>
                  </a:cubicBezTo>
                  <a:lnTo>
                    <a:pt x="56132" y="107999"/>
                  </a:lnTo>
                  <a:cubicBezTo>
                    <a:pt x="49908" y="112148"/>
                    <a:pt x="41955" y="113992"/>
                    <a:pt x="33310" y="113992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06" name="Freeform: Shape 1105">
              <a:extLst>
                <a:ext uri="{FF2B5EF4-FFF2-40B4-BE49-F238E27FC236}">
                  <a16:creationId xmlns:a16="http://schemas.microsoft.com/office/drawing/2014/main" id="{F4BD8B34-A412-1CE3-2CB0-6879BB691964}"/>
                </a:ext>
              </a:extLst>
            </p:cNvPr>
            <p:cNvSpPr/>
            <p:nvPr/>
          </p:nvSpPr>
          <p:spPr>
            <a:xfrm>
              <a:off x="1877363" y="8217382"/>
              <a:ext cx="87367" cy="90709"/>
            </a:xfrm>
            <a:custGeom>
              <a:avLst/>
              <a:gdLst>
                <a:gd name="connsiteX0" fmla="*/ 0 w 87367"/>
                <a:gd name="connsiteY0" fmla="*/ 46104 h 90709"/>
                <a:gd name="connsiteX1" fmla="*/ 44606 w 87367"/>
                <a:gd name="connsiteY1" fmla="*/ 0 h 90709"/>
                <a:gd name="connsiteX2" fmla="*/ 87367 w 87367"/>
                <a:gd name="connsiteY2" fmla="*/ 43107 h 90709"/>
                <a:gd name="connsiteX3" fmla="*/ 86906 w 87367"/>
                <a:gd name="connsiteY3" fmla="*/ 53135 h 90709"/>
                <a:gd name="connsiteX4" fmla="*/ 26049 w 87367"/>
                <a:gd name="connsiteY4" fmla="*/ 53135 h 90709"/>
                <a:gd name="connsiteX5" fmla="*/ 51521 w 87367"/>
                <a:gd name="connsiteY5" fmla="*/ 70424 h 90709"/>
                <a:gd name="connsiteX6" fmla="*/ 80337 w 87367"/>
                <a:gd name="connsiteY6" fmla="*/ 62471 h 90709"/>
                <a:gd name="connsiteX7" fmla="*/ 80337 w 87367"/>
                <a:gd name="connsiteY7" fmla="*/ 82526 h 90709"/>
                <a:gd name="connsiteX8" fmla="*/ 48870 w 87367"/>
                <a:gd name="connsiteY8" fmla="*/ 90710 h 90709"/>
                <a:gd name="connsiteX9" fmla="*/ 115 w 87367"/>
                <a:gd name="connsiteY9" fmla="*/ 46335 h 90709"/>
                <a:gd name="connsiteX10" fmla="*/ 62817 w 87367"/>
                <a:gd name="connsiteY10" fmla="*/ 36999 h 90709"/>
                <a:gd name="connsiteX11" fmla="*/ 44606 w 87367"/>
                <a:gd name="connsiteY11" fmla="*/ 19018 h 90709"/>
                <a:gd name="connsiteX12" fmla="*/ 25242 w 87367"/>
                <a:gd name="connsiteY12" fmla="*/ 36999 h 90709"/>
                <a:gd name="connsiteX13" fmla="*/ 62702 w 87367"/>
                <a:gd name="connsiteY13" fmla="*/ 36999 h 90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7367" h="90709">
                  <a:moveTo>
                    <a:pt x="0" y="46104"/>
                  </a:moveTo>
                  <a:cubicBezTo>
                    <a:pt x="0" y="19479"/>
                    <a:pt x="17750" y="0"/>
                    <a:pt x="44606" y="0"/>
                  </a:cubicBezTo>
                  <a:cubicBezTo>
                    <a:pt x="69848" y="0"/>
                    <a:pt x="87367" y="17981"/>
                    <a:pt x="87367" y="43107"/>
                  </a:cubicBezTo>
                  <a:cubicBezTo>
                    <a:pt x="87367" y="46565"/>
                    <a:pt x="87137" y="49793"/>
                    <a:pt x="86906" y="53135"/>
                  </a:cubicBezTo>
                  <a:lnTo>
                    <a:pt x="26049" y="53135"/>
                  </a:lnTo>
                  <a:cubicBezTo>
                    <a:pt x="29161" y="63854"/>
                    <a:pt x="38612" y="70424"/>
                    <a:pt x="51521" y="70424"/>
                  </a:cubicBezTo>
                  <a:cubicBezTo>
                    <a:pt x="61549" y="70424"/>
                    <a:pt x="71231" y="67889"/>
                    <a:pt x="80337" y="62471"/>
                  </a:cubicBezTo>
                  <a:lnTo>
                    <a:pt x="80337" y="82526"/>
                  </a:lnTo>
                  <a:cubicBezTo>
                    <a:pt x="70655" y="88059"/>
                    <a:pt x="59935" y="90710"/>
                    <a:pt x="48870" y="90710"/>
                  </a:cubicBezTo>
                  <a:cubicBezTo>
                    <a:pt x="21323" y="90710"/>
                    <a:pt x="115" y="73767"/>
                    <a:pt x="115" y="46335"/>
                  </a:cubicBezTo>
                  <a:close/>
                  <a:moveTo>
                    <a:pt x="62817" y="36999"/>
                  </a:moveTo>
                  <a:cubicBezTo>
                    <a:pt x="61549" y="26856"/>
                    <a:pt x="55325" y="19018"/>
                    <a:pt x="44606" y="19018"/>
                  </a:cubicBezTo>
                  <a:cubicBezTo>
                    <a:pt x="33887" y="19018"/>
                    <a:pt x="27317" y="26625"/>
                    <a:pt x="25242" y="36999"/>
                  </a:cubicBezTo>
                  <a:lnTo>
                    <a:pt x="62702" y="36999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07" name="Freeform: Shape 1106">
              <a:extLst>
                <a:ext uri="{FF2B5EF4-FFF2-40B4-BE49-F238E27FC236}">
                  <a16:creationId xmlns:a16="http://schemas.microsoft.com/office/drawing/2014/main" id="{201BBC15-8955-D2C9-EF3A-E9A2C2FCAC1F}"/>
                </a:ext>
              </a:extLst>
            </p:cNvPr>
            <p:cNvSpPr/>
            <p:nvPr/>
          </p:nvSpPr>
          <p:spPr>
            <a:xfrm>
              <a:off x="1982134" y="8217266"/>
              <a:ext cx="134739" cy="88981"/>
            </a:xfrm>
            <a:custGeom>
              <a:avLst/>
              <a:gdLst>
                <a:gd name="connsiteX0" fmla="*/ 23859 w 134739"/>
                <a:gd name="connsiteY0" fmla="*/ 88866 h 88981"/>
                <a:gd name="connsiteX1" fmla="*/ 0 w 134739"/>
                <a:gd name="connsiteY1" fmla="*/ 88866 h 88981"/>
                <a:gd name="connsiteX2" fmla="*/ 0 w 134739"/>
                <a:gd name="connsiteY2" fmla="*/ 1729 h 88981"/>
                <a:gd name="connsiteX3" fmla="*/ 23859 w 134739"/>
                <a:gd name="connsiteY3" fmla="*/ 1729 h 88981"/>
                <a:gd name="connsiteX4" fmla="*/ 23859 w 134739"/>
                <a:gd name="connsiteY4" fmla="*/ 11526 h 88981"/>
                <a:gd name="connsiteX5" fmla="*/ 48525 w 134739"/>
                <a:gd name="connsiteY5" fmla="*/ 0 h 88981"/>
                <a:gd name="connsiteX6" fmla="*/ 73536 w 134739"/>
                <a:gd name="connsiteY6" fmla="*/ 13601 h 88981"/>
                <a:gd name="connsiteX7" fmla="*/ 102121 w 134739"/>
                <a:gd name="connsiteY7" fmla="*/ 0 h 88981"/>
                <a:gd name="connsiteX8" fmla="*/ 134740 w 134739"/>
                <a:gd name="connsiteY8" fmla="*/ 35616 h 88981"/>
                <a:gd name="connsiteX9" fmla="*/ 134740 w 134739"/>
                <a:gd name="connsiteY9" fmla="*/ 88866 h 88981"/>
                <a:gd name="connsiteX10" fmla="*/ 110765 w 134739"/>
                <a:gd name="connsiteY10" fmla="*/ 88866 h 88981"/>
                <a:gd name="connsiteX11" fmla="*/ 110765 w 134739"/>
                <a:gd name="connsiteY11" fmla="*/ 41379 h 88981"/>
                <a:gd name="connsiteX12" fmla="*/ 96358 w 134739"/>
                <a:gd name="connsiteY12" fmla="*/ 23052 h 88981"/>
                <a:gd name="connsiteX13" fmla="*/ 79184 w 134739"/>
                <a:gd name="connsiteY13" fmla="*/ 44837 h 88981"/>
                <a:gd name="connsiteX14" fmla="*/ 79184 w 134739"/>
                <a:gd name="connsiteY14" fmla="*/ 88981 h 88981"/>
                <a:gd name="connsiteX15" fmla="*/ 55210 w 134739"/>
                <a:gd name="connsiteY15" fmla="*/ 88981 h 88981"/>
                <a:gd name="connsiteX16" fmla="*/ 55210 w 134739"/>
                <a:gd name="connsiteY16" fmla="*/ 41494 h 88981"/>
                <a:gd name="connsiteX17" fmla="*/ 40802 w 134739"/>
                <a:gd name="connsiteY17" fmla="*/ 23167 h 88981"/>
                <a:gd name="connsiteX18" fmla="*/ 23744 w 134739"/>
                <a:gd name="connsiteY18" fmla="*/ 45067 h 88981"/>
                <a:gd name="connsiteX19" fmla="*/ 23744 w 134739"/>
                <a:gd name="connsiteY19" fmla="*/ 88981 h 889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34739" h="88981">
                  <a:moveTo>
                    <a:pt x="23859" y="88866"/>
                  </a:moveTo>
                  <a:lnTo>
                    <a:pt x="0" y="88866"/>
                  </a:lnTo>
                  <a:lnTo>
                    <a:pt x="0" y="1729"/>
                  </a:lnTo>
                  <a:lnTo>
                    <a:pt x="23859" y="1729"/>
                  </a:lnTo>
                  <a:lnTo>
                    <a:pt x="23859" y="11526"/>
                  </a:lnTo>
                  <a:cubicBezTo>
                    <a:pt x="29852" y="4265"/>
                    <a:pt x="38266" y="0"/>
                    <a:pt x="48525" y="0"/>
                  </a:cubicBezTo>
                  <a:cubicBezTo>
                    <a:pt x="59820" y="0"/>
                    <a:pt x="68234" y="5187"/>
                    <a:pt x="73536" y="13601"/>
                  </a:cubicBezTo>
                  <a:cubicBezTo>
                    <a:pt x="79991" y="5302"/>
                    <a:pt x="89673" y="0"/>
                    <a:pt x="102121" y="0"/>
                  </a:cubicBezTo>
                  <a:cubicBezTo>
                    <a:pt x="122522" y="0"/>
                    <a:pt x="134740" y="15330"/>
                    <a:pt x="134740" y="35616"/>
                  </a:cubicBezTo>
                  <a:lnTo>
                    <a:pt x="134740" y="88866"/>
                  </a:lnTo>
                  <a:lnTo>
                    <a:pt x="110765" y="88866"/>
                  </a:lnTo>
                  <a:lnTo>
                    <a:pt x="110765" y="41379"/>
                  </a:lnTo>
                  <a:cubicBezTo>
                    <a:pt x="110765" y="29853"/>
                    <a:pt x="106270" y="23052"/>
                    <a:pt x="96358" y="23052"/>
                  </a:cubicBezTo>
                  <a:cubicBezTo>
                    <a:pt x="85754" y="23052"/>
                    <a:pt x="79184" y="32734"/>
                    <a:pt x="79184" y="44837"/>
                  </a:cubicBezTo>
                  <a:lnTo>
                    <a:pt x="79184" y="88981"/>
                  </a:lnTo>
                  <a:lnTo>
                    <a:pt x="55210" y="88981"/>
                  </a:lnTo>
                  <a:lnTo>
                    <a:pt x="55210" y="41494"/>
                  </a:lnTo>
                  <a:cubicBezTo>
                    <a:pt x="55210" y="29968"/>
                    <a:pt x="50830" y="23167"/>
                    <a:pt x="40802" y="23167"/>
                  </a:cubicBezTo>
                  <a:cubicBezTo>
                    <a:pt x="30198" y="23167"/>
                    <a:pt x="23744" y="32964"/>
                    <a:pt x="23744" y="45067"/>
                  </a:cubicBezTo>
                  <a:lnTo>
                    <a:pt x="23744" y="88981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08" name="Freeform: Shape 1107">
              <a:extLst>
                <a:ext uri="{FF2B5EF4-FFF2-40B4-BE49-F238E27FC236}">
                  <a16:creationId xmlns:a16="http://schemas.microsoft.com/office/drawing/2014/main" id="{7BB6810E-8988-DB8A-4CD6-FAAEDC867BBF}"/>
                </a:ext>
              </a:extLst>
            </p:cNvPr>
            <p:cNvSpPr/>
            <p:nvPr/>
          </p:nvSpPr>
          <p:spPr>
            <a:xfrm>
              <a:off x="2133702" y="8217266"/>
              <a:ext cx="65813" cy="90479"/>
            </a:xfrm>
            <a:custGeom>
              <a:avLst/>
              <a:gdLst>
                <a:gd name="connsiteX0" fmla="*/ 30429 w 65813"/>
                <a:gd name="connsiteY0" fmla="*/ 72960 h 90479"/>
                <a:gd name="connsiteX1" fmla="*/ 41840 w 65813"/>
                <a:gd name="connsiteY1" fmla="*/ 65353 h 90479"/>
                <a:gd name="connsiteX2" fmla="*/ 35731 w 65813"/>
                <a:gd name="connsiteY2" fmla="*/ 57861 h 90479"/>
                <a:gd name="connsiteX3" fmla="*/ 19479 w 65813"/>
                <a:gd name="connsiteY3" fmla="*/ 51176 h 90479"/>
                <a:gd name="connsiteX4" fmla="*/ 115 w 65813"/>
                <a:gd name="connsiteY4" fmla="*/ 26625 h 90479"/>
                <a:gd name="connsiteX5" fmla="*/ 33195 w 65813"/>
                <a:gd name="connsiteY5" fmla="*/ 0 h 90479"/>
                <a:gd name="connsiteX6" fmla="*/ 60858 w 65813"/>
                <a:gd name="connsiteY6" fmla="*/ 7146 h 90479"/>
                <a:gd name="connsiteX7" fmla="*/ 60858 w 65813"/>
                <a:gd name="connsiteY7" fmla="*/ 29046 h 90479"/>
                <a:gd name="connsiteX8" fmla="*/ 34463 w 65813"/>
                <a:gd name="connsiteY8" fmla="*/ 17174 h 90479"/>
                <a:gd name="connsiteX9" fmla="*/ 23859 w 65813"/>
                <a:gd name="connsiteY9" fmla="*/ 24435 h 90479"/>
                <a:gd name="connsiteX10" fmla="*/ 30544 w 65813"/>
                <a:gd name="connsiteY10" fmla="*/ 31812 h 90479"/>
                <a:gd name="connsiteX11" fmla="*/ 47487 w 65813"/>
                <a:gd name="connsiteY11" fmla="*/ 39073 h 90479"/>
                <a:gd name="connsiteX12" fmla="*/ 65814 w 65813"/>
                <a:gd name="connsiteY12" fmla="*/ 61665 h 90479"/>
                <a:gd name="connsiteX13" fmla="*/ 29853 w 65813"/>
                <a:gd name="connsiteY13" fmla="*/ 90480 h 90479"/>
                <a:gd name="connsiteX14" fmla="*/ 0 w 65813"/>
                <a:gd name="connsiteY14" fmla="*/ 82181 h 90479"/>
                <a:gd name="connsiteX15" fmla="*/ 0 w 65813"/>
                <a:gd name="connsiteY15" fmla="*/ 59359 h 90479"/>
                <a:gd name="connsiteX16" fmla="*/ 30429 w 65813"/>
                <a:gd name="connsiteY16" fmla="*/ 72845 h 90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5813" h="90479">
                  <a:moveTo>
                    <a:pt x="30429" y="72960"/>
                  </a:moveTo>
                  <a:cubicBezTo>
                    <a:pt x="37575" y="72960"/>
                    <a:pt x="41840" y="70079"/>
                    <a:pt x="41840" y="65353"/>
                  </a:cubicBezTo>
                  <a:cubicBezTo>
                    <a:pt x="41840" y="62241"/>
                    <a:pt x="40457" y="60051"/>
                    <a:pt x="35731" y="57861"/>
                  </a:cubicBezTo>
                  <a:lnTo>
                    <a:pt x="19479" y="51176"/>
                  </a:lnTo>
                  <a:cubicBezTo>
                    <a:pt x="7722" y="46220"/>
                    <a:pt x="115" y="39996"/>
                    <a:pt x="115" y="26625"/>
                  </a:cubicBezTo>
                  <a:cubicBezTo>
                    <a:pt x="115" y="10028"/>
                    <a:pt x="13255" y="0"/>
                    <a:pt x="33195" y="0"/>
                  </a:cubicBezTo>
                  <a:cubicBezTo>
                    <a:pt x="43568" y="0"/>
                    <a:pt x="53250" y="2421"/>
                    <a:pt x="60858" y="7146"/>
                  </a:cubicBezTo>
                  <a:lnTo>
                    <a:pt x="60858" y="29046"/>
                  </a:lnTo>
                  <a:cubicBezTo>
                    <a:pt x="52444" y="21669"/>
                    <a:pt x="42416" y="17174"/>
                    <a:pt x="34463" y="17174"/>
                  </a:cubicBezTo>
                  <a:cubicBezTo>
                    <a:pt x="27893" y="17174"/>
                    <a:pt x="23859" y="19940"/>
                    <a:pt x="23859" y="24435"/>
                  </a:cubicBezTo>
                  <a:cubicBezTo>
                    <a:pt x="23859" y="28008"/>
                    <a:pt x="25588" y="29968"/>
                    <a:pt x="30544" y="31812"/>
                  </a:cubicBezTo>
                  <a:lnTo>
                    <a:pt x="47487" y="39073"/>
                  </a:lnTo>
                  <a:cubicBezTo>
                    <a:pt x="59936" y="44376"/>
                    <a:pt x="65814" y="51060"/>
                    <a:pt x="65814" y="61665"/>
                  </a:cubicBezTo>
                  <a:cubicBezTo>
                    <a:pt x="65814" y="79991"/>
                    <a:pt x="50484" y="90480"/>
                    <a:pt x="29853" y="90480"/>
                  </a:cubicBezTo>
                  <a:cubicBezTo>
                    <a:pt x="18442" y="90480"/>
                    <a:pt x="7722" y="87368"/>
                    <a:pt x="0" y="82181"/>
                  </a:cubicBezTo>
                  <a:lnTo>
                    <a:pt x="0" y="59359"/>
                  </a:lnTo>
                  <a:cubicBezTo>
                    <a:pt x="9567" y="68349"/>
                    <a:pt x="20401" y="72845"/>
                    <a:pt x="30429" y="72845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09" name="Freeform: Shape 1108">
              <a:extLst>
                <a:ext uri="{FF2B5EF4-FFF2-40B4-BE49-F238E27FC236}">
                  <a16:creationId xmlns:a16="http://schemas.microsoft.com/office/drawing/2014/main" id="{84A8A033-619B-00A0-2D66-0C9F9991E44F}"/>
                </a:ext>
              </a:extLst>
            </p:cNvPr>
            <p:cNvSpPr/>
            <p:nvPr/>
          </p:nvSpPr>
          <p:spPr>
            <a:xfrm>
              <a:off x="2248501" y="8217266"/>
              <a:ext cx="93360" cy="90594"/>
            </a:xfrm>
            <a:custGeom>
              <a:avLst/>
              <a:gdLst>
                <a:gd name="connsiteX0" fmla="*/ 69156 w 93360"/>
                <a:gd name="connsiteY0" fmla="*/ 79069 h 90594"/>
                <a:gd name="connsiteX1" fmla="*/ 43338 w 93360"/>
                <a:gd name="connsiteY1" fmla="*/ 90595 h 90594"/>
                <a:gd name="connsiteX2" fmla="*/ 0 w 93360"/>
                <a:gd name="connsiteY2" fmla="*/ 45643 h 90594"/>
                <a:gd name="connsiteX3" fmla="*/ 43338 w 93360"/>
                <a:gd name="connsiteY3" fmla="*/ 0 h 90594"/>
                <a:gd name="connsiteX4" fmla="*/ 69156 w 93360"/>
                <a:gd name="connsiteY4" fmla="*/ 11757 h 90594"/>
                <a:gd name="connsiteX5" fmla="*/ 69156 w 93360"/>
                <a:gd name="connsiteY5" fmla="*/ 1729 h 90594"/>
                <a:gd name="connsiteX6" fmla="*/ 93361 w 93360"/>
                <a:gd name="connsiteY6" fmla="*/ 1729 h 90594"/>
                <a:gd name="connsiteX7" fmla="*/ 93361 w 93360"/>
                <a:gd name="connsiteY7" fmla="*/ 88866 h 90594"/>
                <a:gd name="connsiteX8" fmla="*/ 69156 w 93360"/>
                <a:gd name="connsiteY8" fmla="*/ 88866 h 90594"/>
                <a:gd name="connsiteX9" fmla="*/ 69156 w 93360"/>
                <a:gd name="connsiteY9" fmla="*/ 78954 h 90594"/>
                <a:gd name="connsiteX10" fmla="*/ 24781 w 93360"/>
                <a:gd name="connsiteY10" fmla="*/ 45759 h 90594"/>
                <a:gd name="connsiteX11" fmla="*/ 46681 w 93360"/>
                <a:gd name="connsiteY11" fmla="*/ 68349 h 90594"/>
                <a:gd name="connsiteX12" fmla="*/ 69156 w 93360"/>
                <a:gd name="connsiteY12" fmla="*/ 45759 h 90594"/>
                <a:gd name="connsiteX13" fmla="*/ 46681 w 93360"/>
                <a:gd name="connsiteY13" fmla="*/ 22361 h 90594"/>
                <a:gd name="connsiteX14" fmla="*/ 24781 w 93360"/>
                <a:gd name="connsiteY14" fmla="*/ 45759 h 9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3360" h="90594">
                  <a:moveTo>
                    <a:pt x="69156" y="79069"/>
                  </a:moveTo>
                  <a:cubicBezTo>
                    <a:pt x="62932" y="86330"/>
                    <a:pt x="53942" y="90595"/>
                    <a:pt x="43338" y="90595"/>
                  </a:cubicBezTo>
                  <a:cubicBezTo>
                    <a:pt x="17981" y="90595"/>
                    <a:pt x="0" y="71577"/>
                    <a:pt x="0" y="45643"/>
                  </a:cubicBezTo>
                  <a:cubicBezTo>
                    <a:pt x="0" y="19710"/>
                    <a:pt x="17750" y="0"/>
                    <a:pt x="43338" y="0"/>
                  </a:cubicBezTo>
                  <a:cubicBezTo>
                    <a:pt x="53942" y="0"/>
                    <a:pt x="62932" y="4380"/>
                    <a:pt x="69156" y="11757"/>
                  </a:cubicBezTo>
                  <a:lnTo>
                    <a:pt x="69156" y="1729"/>
                  </a:lnTo>
                  <a:lnTo>
                    <a:pt x="93361" y="1729"/>
                  </a:lnTo>
                  <a:lnTo>
                    <a:pt x="93361" y="88866"/>
                  </a:lnTo>
                  <a:lnTo>
                    <a:pt x="69156" y="88866"/>
                  </a:lnTo>
                  <a:lnTo>
                    <a:pt x="69156" y="78954"/>
                  </a:lnTo>
                  <a:close/>
                  <a:moveTo>
                    <a:pt x="24781" y="45759"/>
                  </a:moveTo>
                  <a:cubicBezTo>
                    <a:pt x="24781" y="58898"/>
                    <a:pt x="34117" y="68349"/>
                    <a:pt x="46681" y="68349"/>
                  </a:cubicBezTo>
                  <a:cubicBezTo>
                    <a:pt x="59244" y="68349"/>
                    <a:pt x="69156" y="59013"/>
                    <a:pt x="69156" y="45759"/>
                  </a:cubicBezTo>
                  <a:cubicBezTo>
                    <a:pt x="69156" y="32504"/>
                    <a:pt x="59590" y="22361"/>
                    <a:pt x="46681" y="22361"/>
                  </a:cubicBezTo>
                  <a:cubicBezTo>
                    <a:pt x="33771" y="22361"/>
                    <a:pt x="24781" y="32273"/>
                    <a:pt x="24781" y="45759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10" name="Freeform: Shape 1109">
              <a:extLst>
                <a:ext uri="{FF2B5EF4-FFF2-40B4-BE49-F238E27FC236}">
                  <a16:creationId xmlns:a16="http://schemas.microsoft.com/office/drawing/2014/main" id="{E8DD1453-9E21-87CD-46A5-0BFF4C5D2868}"/>
                </a:ext>
              </a:extLst>
            </p:cNvPr>
            <p:cNvSpPr/>
            <p:nvPr/>
          </p:nvSpPr>
          <p:spPr>
            <a:xfrm>
              <a:off x="2365260" y="8217266"/>
              <a:ext cx="82526" cy="88866"/>
            </a:xfrm>
            <a:custGeom>
              <a:avLst/>
              <a:gdLst>
                <a:gd name="connsiteX0" fmla="*/ 23859 w 82526"/>
                <a:gd name="connsiteY0" fmla="*/ 88866 h 88866"/>
                <a:gd name="connsiteX1" fmla="*/ 0 w 82526"/>
                <a:gd name="connsiteY1" fmla="*/ 88866 h 88866"/>
                <a:gd name="connsiteX2" fmla="*/ 0 w 82526"/>
                <a:gd name="connsiteY2" fmla="*/ 1729 h 88866"/>
                <a:gd name="connsiteX3" fmla="*/ 23859 w 82526"/>
                <a:gd name="connsiteY3" fmla="*/ 1729 h 88866"/>
                <a:gd name="connsiteX4" fmla="*/ 23859 w 82526"/>
                <a:gd name="connsiteY4" fmla="*/ 12102 h 88866"/>
                <a:gd name="connsiteX5" fmla="*/ 50254 w 82526"/>
                <a:gd name="connsiteY5" fmla="*/ 0 h 88866"/>
                <a:gd name="connsiteX6" fmla="*/ 82526 w 82526"/>
                <a:gd name="connsiteY6" fmla="*/ 35616 h 88866"/>
                <a:gd name="connsiteX7" fmla="*/ 82526 w 82526"/>
                <a:gd name="connsiteY7" fmla="*/ 88866 h 88866"/>
                <a:gd name="connsiteX8" fmla="*/ 58322 w 82526"/>
                <a:gd name="connsiteY8" fmla="*/ 88866 h 88866"/>
                <a:gd name="connsiteX9" fmla="*/ 58322 w 82526"/>
                <a:gd name="connsiteY9" fmla="*/ 41494 h 88866"/>
                <a:gd name="connsiteX10" fmla="*/ 42992 w 82526"/>
                <a:gd name="connsiteY10" fmla="*/ 23052 h 88866"/>
                <a:gd name="connsiteX11" fmla="*/ 23744 w 82526"/>
                <a:gd name="connsiteY11" fmla="*/ 44952 h 88866"/>
                <a:gd name="connsiteX12" fmla="*/ 23744 w 82526"/>
                <a:gd name="connsiteY12" fmla="*/ 88866 h 88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2526" h="88866">
                  <a:moveTo>
                    <a:pt x="23859" y="88866"/>
                  </a:moveTo>
                  <a:lnTo>
                    <a:pt x="0" y="88866"/>
                  </a:lnTo>
                  <a:lnTo>
                    <a:pt x="0" y="1729"/>
                  </a:lnTo>
                  <a:lnTo>
                    <a:pt x="23859" y="1729"/>
                  </a:lnTo>
                  <a:lnTo>
                    <a:pt x="23859" y="12102"/>
                  </a:lnTo>
                  <a:cubicBezTo>
                    <a:pt x="30198" y="4726"/>
                    <a:pt x="39073" y="0"/>
                    <a:pt x="50254" y="0"/>
                  </a:cubicBezTo>
                  <a:cubicBezTo>
                    <a:pt x="70424" y="0"/>
                    <a:pt x="82526" y="15330"/>
                    <a:pt x="82526" y="35616"/>
                  </a:cubicBezTo>
                  <a:lnTo>
                    <a:pt x="82526" y="88866"/>
                  </a:lnTo>
                  <a:lnTo>
                    <a:pt x="58322" y="88866"/>
                  </a:lnTo>
                  <a:lnTo>
                    <a:pt x="58322" y="41494"/>
                  </a:lnTo>
                  <a:cubicBezTo>
                    <a:pt x="58322" y="29968"/>
                    <a:pt x="53481" y="23052"/>
                    <a:pt x="42992" y="23052"/>
                  </a:cubicBezTo>
                  <a:cubicBezTo>
                    <a:pt x="31235" y="23052"/>
                    <a:pt x="23744" y="32850"/>
                    <a:pt x="23744" y="44952"/>
                  </a:cubicBezTo>
                  <a:lnTo>
                    <a:pt x="23744" y="88866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11" name="Freeform: Shape 1110">
              <a:extLst>
                <a:ext uri="{FF2B5EF4-FFF2-40B4-BE49-F238E27FC236}">
                  <a16:creationId xmlns:a16="http://schemas.microsoft.com/office/drawing/2014/main" id="{C01763A6-DC09-13A5-AFEF-C95C7BF65890}"/>
                </a:ext>
              </a:extLst>
            </p:cNvPr>
            <p:cNvSpPr/>
            <p:nvPr/>
          </p:nvSpPr>
          <p:spPr>
            <a:xfrm>
              <a:off x="2463001" y="8176464"/>
              <a:ext cx="93245" cy="131396"/>
            </a:xfrm>
            <a:custGeom>
              <a:avLst/>
              <a:gdLst>
                <a:gd name="connsiteX0" fmla="*/ 69041 w 93245"/>
                <a:gd name="connsiteY0" fmla="*/ 119871 h 131396"/>
                <a:gd name="connsiteX1" fmla="*/ 43338 w 93245"/>
                <a:gd name="connsiteY1" fmla="*/ 131397 h 131396"/>
                <a:gd name="connsiteX2" fmla="*/ 0 w 93245"/>
                <a:gd name="connsiteY2" fmla="*/ 86445 h 131396"/>
                <a:gd name="connsiteX3" fmla="*/ 43338 w 93245"/>
                <a:gd name="connsiteY3" fmla="*/ 40802 h 131396"/>
                <a:gd name="connsiteX4" fmla="*/ 69041 w 93245"/>
                <a:gd name="connsiteY4" fmla="*/ 52559 h 131396"/>
                <a:gd name="connsiteX5" fmla="*/ 69041 w 93245"/>
                <a:gd name="connsiteY5" fmla="*/ 0 h 131396"/>
                <a:gd name="connsiteX6" fmla="*/ 93246 w 93245"/>
                <a:gd name="connsiteY6" fmla="*/ 0 h 131396"/>
                <a:gd name="connsiteX7" fmla="*/ 93246 w 93245"/>
                <a:gd name="connsiteY7" fmla="*/ 129668 h 131396"/>
                <a:gd name="connsiteX8" fmla="*/ 69041 w 93245"/>
                <a:gd name="connsiteY8" fmla="*/ 129668 h 131396"/>
                <a:gd name="connsiteX9" fmla="*/ 69041 w 93245"/>
                <a:gd name="connsiteY9" fmla="*/ 119756 h 131396"/>
                <a:gd name="connsiteX10" fmla="*/ 24666 w 93245"/>
                <a:gd name="connsiteY10" fmla="*/ 86561 h 131396"/>
                <a:gd name="connsiteX11" fmla="*/ 46681 w 93245"/>
                <a:gd name="connsiteY11" fmla="*/ 109151 h 131396"/>
                <a:gd name="connsiteX12" fmla="*/ 69156 w 93245"/>
                <a:gd name="connsiteY12" fmla="*/ 86561 h 131396"/>
                <a:gd name="connsiteX13" fmla="*/ 46681 w 93245"/>
                <a:gd name="connsiteY13" fmla="*/ 63163 h 131396"/>
                <a:gd name="connsiteX14" fmla="*/ 24666 w 93245"/>
                <a:gd name="connsiteY14" fmla="*/ 86561 h 1313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3245" h="131396">
                  <a:moveTo>
                    <a:pt x="69041" y="119871"/>
                  </a:moveTo>
                  <a:cubicBezTo>
                    <a:pt x="62702" y="127132"/>
                    <a:pt x="53827" y="131397"/>
                    <a:pt x="43338" y="131397"/>
                  </a:cubicBezTo>
                  <a:cubicBezTo>
                    <a:pt x="17865" y="131397"/>
                    <a:pt x="0" y="112379"/>
                    <a:pt x="0" y="86445"/>
                  </a:cubicBezTo>
                  <a:cubicBezTo>
                    <a:pt x="0" y="60512"/>
                    <a:pt x="17981" y="40802"/>
                    <a:pt x="43338" y="40802"/>
                  </a:cubicBezTo>
                  <a:cubicBezTo>
                    <a:pt x="53942" y="40802"/>
                    <a:pt x="62702" y="45182"/>
                    <a:pt x="69041" y="52559"/>
                  </a:cubicBezTo>
                  <a:lnTo>
                    <a:pt x="69041" y="0"/>
                  </a:lnTo>
                  <a:lnTo>
                    <a:pt x="93246" y="0"/>
                  </a:lnTo>
                  <a:lnTo>
                    <a:pt x="93246" y="129668"/>
                  </a:lnTo>
                  <a:lnTo>
                    <a:pt x="69041" y="129668"/>
                  </a:lnTo>
                  <a:lnTo>
                    <a:pt x="69041" y="119756"/>
                  </a:lnTo>
                  <a:close/>
                  <a:moveTo>
                    <a:pt x="24666" y="86561"/>
                  </a:moveTo>
                  <a:cubicBezTo>
                    <a:pt x="24666" y="99700"/>
                    <a:pt x="34002" y="109151"/>
                    <a:pt x="46681" y="109151"/>
                  </a:cubicBezTo>
                  <a:cubicBezTo>
                    <a:pt x="59359" y="109151"/>
                    <a:pt x="69156" y="99815"/>
                    <a:pt x="69156" y="86561"/>
                  </a:cubicBezTo>
                  <a:cubicBezTo>
                    <a:pt x="69156" y="73306"/>
                    <a:pt x="59705" y="63163"/>
                    <a:pt x="46681" y="63163"/>
                  </a:cubicBezTo>
                  <a:cubicBezTo>
                    <a:pt x="33656" y="63163"/>
                    <a:pt x="24666" y="73075"/>
                    <a:pt x="24666" y="86561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12" name="Freeform: Shape 1111">
              <a:extLst>
                <a:ext uri="{FF2B5EF4-FFF2-40B4-BE49-F238E27FC236}">
                  <a16:creationId xmlns:a16="http://schemas.microsoft.com/office/drawing/2014/main" id="{235F2D8F-A6BB-4F62-97EF-E96E894AF26E}"/>
                </a:ext>
              </a:extLst>
            </p:cNvPr>
            <p:cNvSpPr/>
            <p:nvPr/>
          </p:nvSpPr>
          <p:spPr>
            <a:xfrm>
              <a:off x="697441" y="8413209"/>
              <a:ext cx="93245" cy="90594"/>
            </a:xfrm>
            <a:custGeom>
              <a:avLst/>
              <a:gdLst>
                <a:gd name="connsiteX0" fmla="*/ 69041 w 93245"/>
                <a:gd name="connsiteY0" fmla="*/ 79069 h 90594"/>
                <a:gd name="connsiteX1" fmla="*/ 43338 w 93245"/>
                <a:gd name="connsiteY1" fmla="*/ 90595 h 90594"/>
                <a:gd name="connsiteX2" fmla="*/ 0 w 93245"/>
                <a:gd name="connsiteY2" fmla="*/ 45643 h 90594"/>
                <a:gd name="connsiteX3" fmla="*/ 43338 w 93245"/>
                <a:gd name="connsiteY3" fmla="*/ 0 h 90594"/>
                <a:gd name="connsiteX4" fmla="*/ 69041 w 93245"/>
                <a:gd name="connsiteY4" fmla="*/ 11757 h 90594"/>
                <a:gd name="connsiteX5" fmla="*/ 69041 w 93245"/>
                <a:gd name="connsiteY5" fmla="*/ 1729 h 90594"/>
                <a:gd name="connsiteX6" fmla="*/ 93246 w 93245"/>
                <a:gd name="connsiteY6" fmla="*/ 1729 h 90594"/>
                <a:gd name="connsiteX7" fmla="*/ 93246 w 93245"/>
                <a:gd name="connsiteY7" fmla="*/ 88866 h 90594"/>
                <a:gd name="connsiteX8" fmla="*/ 69041 w 93245"/>
                <a:gd name="connsiteY8" fmla="*/ 88866 h 90594"/>
                <a:gd name="connsiteX9" fmla="*/ 69041 w 93245"/>
                <a:gd name="connsiteY9" fmla="*/ 78954 h 90594"/>
                <a:gd name="connsiteX10" fmla="*/ 24666 w 93245"/>
                <a:gd name="connsiteY10" fmla="*/ 45759 h 90594"/>
                <a:gd name="connsiteX11" fmla="*/ 46680 w 93245"/>
                <a:gd name="connsiteY11" fmla="*/ 68349 h 90594"/>
                <a:gd name="connsiteX12" fmla="*/ 69156 w 93245"/>
                <a:gd name="connsiteY12" fmla="*/ 45759 h 90594"/>
                <a:gd name="connsiteX13" fmla="*/ 46680 w 93245"/>
                <a:gd name="connsiteY13" fmla="*/ 22361 h 90594"/>
                <a:gd name="connsiteX14" fmla="*/ 24666 w 93245"/>
                <a:gd name="connsiteY14" fmla="*/ 45759 h 9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3245" h="90594">
                  <a:moveTo>
                    <a:pt x="69041" y="79069"/>
                  </a:moveTo>
                  <a:cubicBezTo>
                    <a:pt x="62817" y="86330"/>
                    <a:pt x="53827" y="90595"/>
                    <a:pt x="43338" y="90595"/>
                  </a:cubicBezTo>
                  <a:cubicBezTo>
                    <a:pt x="17865" y="90595"/>
                    <a:pt x="0" y="71577"/>
                    <a:pt x="0" y="45643"/>
                  </a:cubicBezTo>
                  <a:cubicBezTo>
                    <a:pt x="0" y="19710"/>
                    <a:pt x="17750" y="0"/>
                    <a:pt x="43338" y="0"/>
                  </a:cubicBezTo>
                  <a:cubicBezTo>
                    <a:pt x="53942" y="0"/>
                    <a:pt x="62932" y="4380"/>
                    <a:pt x="69041" y="11757"/>
                  </a:cubicBezTo>
                  <a:lnTo>
                    <a:pt x="69041" y="1729"/>
                  </a:lnTo>
                  <a:lnTo>
                    <a:pt x="93246" y="1729"/>
                  </a:lnTo>
                  <a:lnTo>
                    <a:pt x="93246" y="88866"/>
                  </a:lnTo>
                  <a:lnTo>
                    <a:pt x="69041" y="88866"/>
                  </a:lnTo>
                  <a:lnTo>
                    <a:pt x="69041" y="78954"/>
                  </a:lnTo>
                  <a:close/>
                  <a:moveTo>
                    <a:pt x="24666" y="45759"/>
                  </a:moveTo>
                  <a:cubicBezTo>
                    <a:pt x="24666" y="58898"/>
                    <a:pt x="34002" y="68349"/>
                    <a:pt x="46680" y="68349"/>
                  </a:cubicBezTo>
                  <a:cubicBezTo>
                    <a:pt x="59359" y="68349"/>
                    <a:pt x="69156" y="59013"/>
                    <a:pt x="69156" y="45759"/>
                  </a:cubicBezTo>
                  <a:cubicBezTo>
                    <a:pt x="69156" y="32504"/>
                    <a:pt x="59705" y="22361"/>
                    <a:pt x="46680" y="22361"/>
                  </a:cubicBezTo>
                  <a:cubicBezTo>
                    <a:pt x="33656" y="22361"/>
                    <a:pt x="24666" y="32273"/>
                    <a:pt x="24666" y="45759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13" name="Freeform: Shape 1112">
              <a:extLst>
                <a:ext uri="{FF2B5EF4-FFF2-40B4-BE49-F238E27FC236}">
                  <a16:creationId xmlns:a16="http://schemas.microsoft.com/office/drawing/2014/main" id="{07567635-AD4A-307A-6B3D-713A1B5ED5B7}"/>
                </a:ext>
              </a:extLst>
            </p:cNvPr>
            <p:cNvSpPr/>
            <p:nvPr/>
          </p:nvSpPr>
          <p:spPr>
            <a:xfrm>
              <a:off x="814084" y="8413325"/>
              <a:ext cx="93130" cy="132088"/>
            </a:xfrm>
            <a:custGeom>
              <a:avLst/>
              <a:gdLst>
                <a:gd name="connsiteX0" fmla="*/ 23859 w 93130"/>
                <a:gd name="connsiteY0" fmla="*/ 78953 h 132088"/>
                <a:gd name="connsiteX1" fmla="*/ 23859 w 93130"/>
                <a:gd name="connsiteY1" fmla="*/ 132089 h 132088"/>
                <a:gd name="connsiteX2" fmla="*/ 0 w 93130"/>
                <a:gd name="connsiteY2" fmla="*/ 132089 h 132088"/>
                <a:gd name="connsiteX3" fmla="*/ 0 w 93130"/>
                <a:gd name="connsiteY3" fmla="*/ 1729 h 132088"/>
                <a:gd name="connsiteX4" fmla="*/ 23859 w 93130"/>
                <a:gd name="connsiteY4" fmla="*/ 1729 h 132088"/>
                <a:gd name="connsiteX5" fmla="*/ 23859 w 93130"/>
                <a:gd name="connsiteY5" fmla="*/ 11526 h 132088"/>
                <a:gd name="connsiteX6" fmla="*/ 49793 w 93130"/>
                <a:gd name="connsiteY6" fmla="*/ 0 h 132088"/>
                <a:gd name="connsiteX7" fmla="*/ 93131 w 93130"/>
                <a:gd name="connsiteY7" fmla="*/ 44952 h 132088"/>
                <a:gd name="connsiteX8" fmla="*/ 49793 w 93130"/>
                <a:gd name="connsiteY8" fmla="*/ 90595 h 132088"/>
                <a:gd name="connsiteX9" fmla="*/ 23859 w 93130"/>
                <a:gd name="connsiteY9" fmla="*/ 79069 h 132088"/>
                <a:gd name="connsiteX10" fmla="*/ 46450 w 93130"/>
                <a:gd name="connsiteY10" fmla="*/ 22245 h 132088"/>
                <a:gd name="connsiteX11" fmla="*/ 23859 w 93130"/>
                <a:gd name="connsiteY11" fmla="*/ 44837 h 132088"/>
                <a:gd name="connsiteX12" fmla="*/ 46450 w 93130"/>
                <a:gd name="connsiteY12" fmla="*/ 68234 h 132088"/>
                <a:gd name="connsiteX13" fmla="*/ 68580 w 93130"/>
                <a:gd name="connsiteY13" fmla="*/ 44837 h 132088"/>
                <a:gd name="connsiteX14" fmla="*/ 46450 w 93130"/>
                <a:gd name="connsiteY14" fmla="*/ 22245 h 132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3130" h="132088">
                  <a:moveTo>
                    <a:pt x="23859" y="78953"/>
                  </a:moveTo>
                  <a:lnTo>
                    <a:pt x="23859" y="132089"/>
                  </a:lnTo>
                  <a:lnTo>
                    <a:pt x="0" y="132089"/>
                  </a:lnTo>
                  <a:lnTo>
                    <a:pt x="0" y="1729"/>
                  </a:lnTo>
                  <a:lnTo>
                    <a:pt x="23859" y="1729"/>
                  </a:lnTo>
                  <a:lnTo>
                    <a:pt x="23859" y="11526"/>
                  </a:lnTo>
                  <a:cubicBezTo>
                    <a:pt x="30429" y="4265"/>
                    <a:pt x="39189" y="0"/>
                    <a:pt x="49793" y="0"/>
                  </a:cubicBezTo>
                  <a:cubicBezTo>
                    <a:pt x="75035" y="0"/>
                    <a:pt x="93131" y="19018"/>
                    <a:pt x="93131" y="44952"/>
                  </a:cubicBezTo>
                  <a:cubicBezTo>
                    <a:pt x="93131" y="70885"/>
                    <a:pt x="75150" y="90595"/>
                    <a:pt x="49793" y="90595"/>
                  </a:cubicBezTo>
                  <a:cubicBezTo>
                    <a:pt x="39189" y="90595"/>
                    <a:pt x="30429" y="86215"/>
                    <a:pt x="23859" y="79069"/>
                  </a:cubicBezTo>
                  <a:close/>
                  <a:moveTo>
                    <a:pt x="46450" y="22245"/>
                  </a:moveTo>
                  <a:cubicBezTo>
                    <a:pt x="33541" y="22245"/>
                    <a:pt x="23859" y="31812"/>
                    <a:pt x="23859" y="44837"/>
                  </a:cubicBezTo>
                  <a:cubicBezTo>
                    <a:pt x="23859" y="57861"/>
                    <a:pt x="33541" y="68234"/>
                    <a:pt x="46450" y="68234"/>
                  </a:cubicBezTo>
                  <a:cubicBezTo>
                    <a:pt x="59359" y="68234"/>
                    <a:pt x="68580" y="58553"/>
                    <a:pt x="68580" y="44837"/>
                  </a:cubicBezTo>
                  <a:cubicBezTo>
                    <a:pt x="68580" y="31120"/>
                    <a:pt x="59129" y="22245"/>
                    <a:pt x="46450" y="22245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14" name="Freeform: Shape 1113">
              <a:extLst>
                <a:ext uri="{FF2B5EF4-FFF2-40B4-BE49-F238E27FC236}">
                  <a16:creationId xmlns:a16="http://schemas.microsoft.com/office/drawing/2014/main" id="{FCBB4011-4628-2D53-2DCA-919550781064}"/>
                </a:ext>
              </a:extLst>
            </p:cNvPr>
            <p:cNvSpPr/>
            <p:nvPr/>
          </p:nvSpPr>
          <p:spPr>
            <a:xfrm>
              <a:off x="924619" y="8413325"/>
              <a:ext cx="93130" cy="132088"/>
            </a:xfrm>
            <a:custGeom>
              <a:avLst/>
              <a:gdLst>
                <a:gd name="connsiteX0" fmla="*/ 23859 w 93130"/>
                <a:gd name="connsiteY0" fmla="*/ 78953 h 132088"/>
                <a:gd name="connsiteX1" fmla="*/ 23859 w 93130"/>
                <a:gd name="connsiteY1" fmla="*/ 132089 h 132088"/>
                <a:gd name="connsiteX2" fmla="*/ 0 w 93130"/>
                <a:gd name="connsiteY2" fmla="*/ 132089 h 132088"/>
                <a:gd name="connsiteX3" fmla="*/ 0 w 93130"/>
                <a:gd name="connsiteY3" fmla="*/ 1729 h 132088"/>
                <a:gd name="connsiteX4" fmla="*/ 23859 w 93130"/>
                <a:gd name="connsiteY4" fmla="*/ 1729 h 132088"/>
                <a:gd name="connsiteX5" fmla="*/ 23859 w 93130"/>
                <a:gd name="connsiteY5" fmla="*/ 11526 h 132088"/>
                <a:gd name="connsiteX6" fmla="*/ 49793 w 93130"/>
                <a:gd name="connsiteY6" fmla="*/ 0 h 132088"/>
                <a:gd name="connsiteX7" fmla="*/ 93131 w 93130"/>
                <a:gd name="connsiteY7" fmla="*/ 44952 h 132088"/>
                <a:gd name="connsiteX8" fmla="*/ 49793 w 93130"/>
                <a:gd name="connsiteY8" fmla="*/ 90595 h 132088"/>
                <a:gd name="connsiteX9" fmla="*/ 23859 w 93130"/>
                <a:gd name="connsiteY9" fmla="*/ 79069 h 132088"/>
                <a:gd name="connsiteX10" fmla="*/ 46450 w 93130"/>
                <a:gd name="connsiteY10" fmla="*/ 22245 h 132088"/>
                <a:gd name="connsiteX11" fmla="*/ 23859 w 93130"/>
                <a:gd name="connsiteY11" fmla="*/ 44837 h 132088"/>
                <a:gd name="connsiteX12" fmla="*/ 46450 w 93130"/>
                <a:gd name="connsiteY12" fmla="*/ 68234 h 132088"/>
                <a:gd name="connsiteX13" fmla="*/ 68580 w 93130"/>
                <a:gd name="connsiteY13" fmla="*/ 44837 h 132088"/>
                <a:gd name="connsiteX14" fmla="*/ 46450 w 93130"/>
                <a:gd name="connsiteY14" fmla="*/ 22245 h 132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3130" h="132088">
                  <a:moveTo>
                    <a:pt x="23859" y="78953"/>
                  </a:moveTo>
                  <a:lnTo>
                    <a:pt x="23859" y="132089"/>
                  </a:lnTo>
                  <a:lnTo>
                    <a:pt x="0" y="132089"/>
                  </a:lnTo>
                  <a:lnTo>
                    <a:pt x="0" y="1729"/>
                  </a:lnTo>
                  <a:lnTo>
                    <a:pt x="23859" y="1729"/>
                  </a:lnTo>
                  <a:lnTo>
                    <a:pt x="23859" y="11526"/>
                  </a:lnTo>
                  <a:cubicBezTo>
                    <a:pt x="30429" y="4265"/>
                    <a:pt x="39189" y="0"/>
                    <a:pt x="49793" y="0"/>
                  </a:cubicBezTo>
                  <a:cubicBezTo>
                    <a:pt x="75035" y="0"/>
                    <a:pt x="93131" y="19018"/>
                    <a:pt x="93131" y="44952"/>
                  </a:cubicBezTo>
                  <a:cubicBezTo>
                    <a:pt x="93131" y="70885"/>
                    <a:pt x="75150" y="90595"/>
                    <a:pt x="49793" y="90595"/>
                  </a:cubicBezTo>
                  <a:cubicBezTo>
                    <a:pt x="39189" y="90595"/>
                    <a:pt x="30429" y="86215"/>
                    <a:pt x="23859" y="79069"/>
                  </a:cubicBezTo>
                  <a:close/>
                  <a:moveTo>
                    <a:pt x="46450" y="22245"/>
                  </a:moveTo>
                  <a:cubicBezTo>
                    <a:pt x="33541" y="22245"/>
                    <a:pt x="23859" y="31812"/>
                    <a:pt x="23859" y="44837"/>
                  </a:cubicBezTo>
                  <a:cubicBezTo>
                    <a:pt x="23859" y="57861"/>
                    <a:pt x="33541" y="68234"/>
                    <a:pt x="46450" y="68234"/>
                  </a:cubicBezTo>
                  <a:cubicBezTo>
                    <a:pt x="59359" y="68234"/>
                    <a:pt x="68580" y="58553"/>
                    <a:pt x="68580" y="44837"/>
                  </a:cubicBezTo>
                  <a:cubicBezTo>
                    <a:pt x="68580" y="31120"/>
                    <a:pt x="59129" y="22245"/>
                    <a:pt x="46450" y="22245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15" name="Freeform: Shape 1114">
              <a:extLst>
                <a:ext uri="{FF2B5EF4-FFF2-40B4-BE49-F238E27FC236}">
                  <a16:creationId xmlns:a16="http://schemas.microsoft.com/office/drawing/2014/main" id="{88EA16F4-05CF-5B7F-658C-8A07D3C10BD0}"/>
                </a:ext>
              </a:extLst>
            </p:cNvPr>
            <p:cNvSpPr/>
            <p:nvPr/>
          </p:nvSpPr>
          <p:spPr>
            <a:xfrm>
              <a:off x="1029506" y="8413209"/>
              <a:ext cx="65813" cy="90479"/>
            </a:xfrm>
            <a:custGeom>
              <a:avLst/>
              <a:gdLst>
                <a:gd name="connsiteX0" fmla="*/ 30429 w 65813"/>
                <a:gd name="connsiteY0" fmla="*/ 72960 h 90479"/>
                <a:gd name="connsiteX1" fmla="*/ 41840 w 65813"/>
                <a:gd name="connsiteY1" fmla="*/ 65353 h 90479"/>
                <a:gd name="connsiteX2" fmla="*/ 35846 w 65813"/>
                <a:gd name="connsiteY2" fmla="*/ 57861 h 90479"/>
                <a:gd name="connsiteX3" fmla="*/ 19594 w 65813"/>
                <a:gd name="connsiteY3" fmla="*/ 51176 h 90479"/>
                <a:gd name="connsiteX4" fmla="*/ 230 w 65813"/>
                <a:gd name="connsiteY4" fmla="*/ 26625 h 90479"/>
                <a:gd name="connsiteX5" fmla="*/ 33195 w 65813"/>
                <a:gd name="connsiteY5" fmla="*/ 0 h 90479"/>
                <a:gd name="connsiteX6" fmla="*/ 60858 w 65813"/>
                <a:gd name="connsiteY6" fmla="*/ 7146 h 90479"/>
                <a:gd name="connsiteX7" fmla="*/ 60858 w 65813"/>
                <a:gd name="connsiteY7" fmla="*/ 29046 h 90479"/>
                <a:gd name="connsiteX8" fmla="*/ 34463 w 65813"/>
                <a:gd name="connsiteY8" fmla="*/ 17174 h 90479"/>
                <a:gd name="connsiteX9" fmla="*/ 23859 w 65813"/>
                <a:gd name="connsiteY9" fmla="*/ 24435 h 90479"/>
                <a:gd name="connsiteX10" fmla="*/ 30544 w 65813"/>
                <a:gd name="connsiteY10" fmla="*/ 31812 h 90479"/>
                <a:gd name="connsiteX11" fmla="*/ 47487 w 65813"/>
                <a:gd name="connsiteY11" fmla="*/ 39073 h 90479"/>
                <a:gd name="connsiteX12" fmla="*/ 65814 w 65813"/>
                <a:gd name="connsiteY12" fmla="*/ 61665 h 90479"/>
                <a:gd name="connsiteX13" fmla="*/ 29853 w 65813"/>
                <a:gd name="connsiteY13" fmla="*/ 90480 h 90479"/>
                <a:gd name="connsiteX14" fmla="*/ 0 w 65813"/>
                <a:gd name="connsiteY14" fmla="*/ 82181 h 90479"/>
                <a:gd name="connsiteX15" fmla="*/ 0 w 65813"/>
                <a:gd name="connsiteY15" fmla="*/ 59359 h 90479"/>
                <a:gd name="connsiteX16" fmla="*/ 30429 w 65813"/>
                <a:gd name="connsiteY16" fmla="*/ 72845 h 90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5813" h="90479">
                  <a:moveTo>
                    <a:pt x="30429" y="72960"/>
                  </a:moveTo>
                  <a:cubicBezTo>
                    <a:pt x="37460" y="72960"/>
                    <a:pt x="41840" y="70079"/>
                    <a:pt x="41840" y="65353"/>
                  </a:cubicBezTo>
                  <a:cubicBezTo>
                    <a:pt x="41840" y="62241"/>
                    <a:pt x="40456" y="60051"/>
                    <a:pt x="35846" y="57861"/>
                  </a:cubicBezTo>
                  <a:lnTo>
                    <a:pt x="19594" y="51176"/>
                  </a:lnTo>
                  <a:cubicBezTo>
                    <a:pt x="7838" y="46220"/>
                    <a:pt x="230" y="39996"/>
                    <a:pt x="230" y="26625"/>
                  </a:cubicBezTo>
                  <a:cubicBezTo>
                    <a:pt x="230" y="10028"/>
                    <a:pt x="13370" y="0"/>
                    <a:pt x="33195" y="0"/>
                  </a:cubicBezTo>
                  <a:cubicBezTo>
                    <a:pt x="43568" y="0"/>
                    <a:pt x="53250" y="2421"/>
                    <a:pt x="60858" y="7146"/>
                  </a:cubicBezTo>
                  <a:lnTo>
                    <a:pt x="60858" y="29046"/>
                  </a:lnTo>
                  <a:cubicBezTo>
                    <a:pt x="52328" y="21669"/>
                    <a:pt x="42301" y="17174"/>
                    <a:pt x="34463" y="17174"/>
                  </a:cubicBezTo>
                  <a:cubicBezTo>
                    <a:pt x="27893" y="17174"/>
                    <a:pt x="23859" y="19940"/>
                    <a:pt x="23859" y="24435"/>
                  </a:cubicBezTo>
                  <a:cubicBezTo>
                    <a:pt x="23859" y="28008"/>
                    <a:pt x="25588" y="29968"/>
                    <a:pt x="30544" y="31812"/>
                  </a:cubicBezTo>
                  <a:lnTo>
                    <a:pt x="47487" y="39073"/>
                  </a:lnTo>
                  <a:cubicBezTo>
                    <a:pt x="59935" y="44376"/>
                    <a:pt x="65814" y="51060"/>
                    <a:pt x="65814" y="61665"/>
                  </a:cubicBezTo>
                  <a:cubicBezTo>
                    <a:pt x="65814" y="79991"/>
                    <a:pt x="50484" y="90480"/>
                    <a:pt x="29853" y="90480"/>
                  </a:cubicBezTo>
                  <a:cubicBezTo>
                    <a:pt x="18442" y="90480"/>
                    <a:pt x="7722" y="87368"/>
                    <a:pt x="0" y="82181"/>
                  </a:cubicBezTo>
                  <a:lnTo>
                    <a:pt x="0" y="59359"/>
                  </a:lnTo>
                  <a:cubicBezTo>
                    <a:pt x="9567" y="68349"/>
                    <a:pt x="20401" y="72845"/>
                    <a:pt x="30429" y="72845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16" name="Freeform: Shape 1115">
              <a:extLst>
                <a:ext uri="{FF2B5EF4-FFF2-40B4-BE49-F238E27FC236}">
                  <a16:creationId xmlns:a16="http://schemas.microsoft.com/office/drawing/2014/main" id="{05E91D4B-DE47-4405-0045-D2F74C4E75B8}"/>
                </a:ext>
              </a:extLst>
            </p:cNvPr>
            <p:cNvSpPr/>
            <p:nvPr/>
          </p:nvSpPr>
          <p:spPr>
            <a:xfrm>
              <a:off x="1147994" y="8414938"/>
              <a:ext cx="81604" cy="88750"/>
            </a:xfrm>
            <a:custGeom>
              <a:avLst/>
              <a:gdLst>
                <a:gd name="connsiteX0" fmla="*/ 57630 w 81604"/>
                <a:gd name="connsiteY0" fmla="*/ 0 h 88750"/>
                <a:gd name="connsiteX1" fmla="*/ 81604 w 81604"/>
                <a:gd name="connsiteY1" fmla="*/ 0 h 88750"/>
                <a:gd name="connsiteX2" fmla="*/ 81604 w 81604"/>
                <a:gd name="connsiteY2" fmla="*/ 48870 h 88750"/>
                <a:gd name="connsiteX3" fmla="*/ 40802 w 81604"/>
                <a:gd name="connsiteY3" fmla="*/ 88751 h 88750"/>
                <a:gd name="connsiteX4" fmla="*/ 0 w 81604"/>
                <a:gd name="connsiteY4" fmla="*/ 48870 h 88750"/>
                <a:gd name="connsiteX5" fmla="*/ 0 w 81604"/>
                <a:gd name="connsiteY5" fmla="*/ 0 h 88750"/>
                <a:gd name="connsiteX6" fmla="*/ 23974 w 81604"/>
                <a:gd name="connsiteY6" fmla="*/ 0 h 88750"/>
                <a:gd name="connsiteX7" fmla="*/ 23974 w 81604"/>
                <a:gd name="connsiteY7" fmla="*/ 49101 h 88750"/>
                <a:gd name="connsiteX8" fmla="*/ 40687 w 81604"/>
                <a:gd name="connsiteY8" fmla="*/ 66505 h 88750"/>
                <a:gd name="connsiteX9" fmla="*/ 57515 w 81604"/>
                <a:gd name="connsiteY9" fmla="*/ 49101 h 88750"/>
                <a:gd name="connsiteX10" fmla="*/ 57515 w 81604"/>
                <a:gd name="connsiteY10" fmla="*/ 0 h 88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1604" h="88750">
                  <a:moveTo>
                    <a:pt x="57630" y="0"/>
                  </a:moveTo>
                  <a:lnTo>
                    <a:pt x="81604" y="0"/>
                  </a:lnTo>
                  <a:lnTo>
                    <a:pt x="81604" y="48870"/>
                  </a:lnTo>
                  <a:cubicBezTo>
                    <a:pt x="81604" y="73421"/>
                    <a:pt x="65007" y="88751"/>
                    <a:pt x="40802" y="88751"/>
                  </a:cubicBezTo>
                  <a:cubicBezTo>
                    <a:pt x="16598" y="88751"/>
                    <a:pt x="0" y="73421"/>
                    <a:pt x="0" y="48870"/>
                  </a:cubicBezTo>
                  <a:lnTo>
                    <a:pt x="0" y="0"/>
                  </a:lnTo>
                  <a:lnTo>
                    <a:pt x="23974" y="0"/>
                  </a:lnTo>
                  <a:lnTo>
                    <a:pt x="23974" y="49101"/>
                  </a:lnTo>
                  <a:cubicBezTo>
                    <a:pt x="23974" y="60512"/>
                    <a:pt x="30890" y="66505"/>
                    <a:pt x="40687" y="66505"/>
                  </a:cubicBezTo>
                  <a:cubicBezTo>
                    <a:pt x="50484" y="66505"/>
                    <a:pt x="57515" y="60396"/>
                    <a:pt x="57515" y="49101"/>
                  </a:cubicBezTo>
                  <a:lnTo>
                    <a:pt x="57515" y="0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17" name="Freeform: Shape 1116">
              <a:extLst>
                <a:ext uri="{FF2B5EF4-FFF2-40B4-BE49-F238E27FC236}">
                  <a16:creationId xmlns:a16="http://schemas.microsoft.com/office/drawing/2014/main" id="{6CA1BBC2-8194-6B6B-5C79-76686164F2A8}"/>
                </a:ext>
              </a:extLst>
            </p:cNvPr>
            <p:cNvSpPr/>
            <p:nvPr/>
          </p:nvSpPr>
          <p:spPr>
            <a:xfrm>
              <a:off x="1250922" y="8413325"/>
              <a:ext cx="93130" cy="132088"/>
            </a:xfrm>
            <a:custGeom>
              <a:avLst/>
              <a:gdLst>
                <a:gd name="connsiteX0" fmla="*/ 23859 w 93130"/>
                <a:gd name="connsiteY0" fmla="*/ 78953 h 132088"/>
                <a:gd name="connsiteX1" fmla="*/ 23859 w 93130"/>
                <a:gd name="connsiteY1" fmla="*/ 132089 h 132088"/>
                <a:gd name="connsiteX2" fmla="*/ 0 w 93130"/>
                <a:gd name="connsiteY2" fmla="*/ 132089 h 132088"/>
                <a:gd name="connsiteX3" fmla="*/ 0 w 93130"/>
                <a:gd name="connsiteY3" fmla="*/ 1729 h 132088"/>
                <a:gd name="connsiteX4" fmla="*/ 23859 w 93130"/>
                <a:gd name="connsiteY4" fmla="*/ 1729 h 132088"/>
                <a:gd name="connsiteX5" fmla="*/ 23859 w 93130"/>
                <a:gd name="connsiteY5" fmla="*/ 11526 h 132088"/>
                <a:gd name="connsiteX6" fmla="*/ 49793 w 93130"/>
                <a:gd name="connsiteY6" fmla="*/ 0 h 132088"/>
                <a:gd name="connsiteX7" fmla="*/ 93131 w 93130"/>
                <a:gd name="connsiteY7" fmla="*/ 44952 h 132088"/>
                <a:gd name="connsiteX8" fmla="*/ 49793 w 93130"/>
                <a:gd name="connsiteY8" fmla="*/ 90595 h 132088"/>
                <a:gd name="connsiteX9" fmla="*/ 23859 w 93130"/>
                <a:gd name="connsiteY9" fmla="*/ 79069 h 132088"/>
                <a:gd name="connsiteX10" fmla="*/ 46450 w 93130"/>
                <a:gd name="connsiteY10" fmla="*/ 22245 h 132088"/>
                <a:gd name="connsiteX11" fmla="*/ 23859 w 93130"/>
                <a:gd name="connsiteY11" fmla="*/ 44837 h 132088"/>
                <a:gd name="connsiteX12" fmla="*/ 46450 w 93130"/>
                <a:gd name="connsiteY12" fmla="*/ 68234 h 132088"/>
                <a:gd name="connsiteX13" fmla="*/ 68580 w 93130"/>
                <a:gd name="connsiteY13" fmla="*/ 44837 h 132088"/>
                <a:gd name="connsiteX14" fmla="*/ 46450 w 93130"/>
                <a:gd name="connsiteY14" fmla="*/ 22245 h 132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3130" h="132088">
                  <a:moveTo>
                    <a:pt x="23859" y="78953"/>
                  </a:moveTo>
                  <a:lnTo>
                    <a:pt x="23859" y="132089"/>
                  </a:lnTo>
                  <a:lnTo>
                    <a:pt x="0" y="132089"/>
                  </a:lnTo>
                  <a:lnTo>
                    <a:pt x="0" y="1729"/>
                  </a:lnTo>
                  <a:lnTo>
                    <a:pt x="23859" y="1729"/>
                  </a:lnTo>
                  <a:lnTo>
                    <a:pt x="23859" y="11526"/>
                  </a:lnTo>
                  <a:cubicBezTo>
                    <a:pt x="30429" y="4265"/>
                    <a:pt x="39189" y="0"/>
                    <a:pt x="49793" y="0"/>
                  </a:cubicBezTo>
                  <a:cubicBezTo>
                    <a:pt x="75035" y="0"/>
                    <a:pt x="93131" y="19018"/>
                    <a:pt x="93131" y="44952"/>
                  </a:cubicBezTo>
                  <a:cubicBezTo>
                    <a:pt x="93131" y="70885"/>
                    <a:pt x="75150" y="90595"/>
                    <a:pt x="49793" y="90595"/>
                  </a:cubicBezTo>
                  <a:cubicBezTo>
                    <a:pt x="39189" y="90595"/>
                    <a:pt x="30429" y="86215"/>
                    <a:pt x="23859" y="79069"/>
                  </a:cubicBezTo>
                  <a:close/>
                  <a:moveTo>
                    <a:pt x="46450" y="22245"/>
                  </a:moveTo>
                  <a:cubicBezTo>
                    <a:pt x="33541" y="22245"/>
                    <a:pt x="23859" y="31812"/>
                    <a:pt x="23859" y="44837"/>
                  </a:cubicBezTo>
                  <a:cubicBezTo>
                    <a:pt x="23859" y="57861"/>
                    <a:pt x="33541" y="68234"/>
                    <a:pt x="46450" y="68234"/>
                  </a:cubicBezTo>
                  <a:cubicBezTo>
                    <a:pt x="59359" y="68234"/>
                    <a:pt x="68580" y="58553"/>
                    <a:pt x="68580" y="44837"/>
                  </a:cubicBezTo>
                  <a:cubicBezTo>
                    <a:pt x="68580" y="31120"/>
                    <a:pt x="59129" y="22245"/>
                    <a:pt x="46450" y="22245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18" name="Freeform: Shape 1117">
              <a:extLst>
                <a:ext uri="{FF2B5EF4-FFF2-40B4-BE49-F238E27FC236}">
                  <a16:creationId xmlns:a16="http://schemas.microsoft.com/office/drawing/2014/main" id="{F0563882-C836-843F-24B0-EB92E7DD5A43}"/>
                </a:ext>
              </a:extLst>
            </p:cNvPr>
            <p:cNvSpPr/>
            <p:nvPr/>
          </p:nvSpPr>
          <p:spPr>
            <a:xfrm>
              <a:off x="1398109" y="8389812"/>
              <a:ext cx="56016" cy="113992"/>
            </a:xfrm>
            <a:custGeom>
              <a:avLst/>
              <a:gdLst>
                <a:gd name="connsiteX0" fmla="*/ 33310 w 56016"/>
                <a:gd name="connsiteY0" fmla="*/ 113992 h 113992"/>
                <a:gd name="connsiteX1" fmla="*/ 0 w 56016"/>
                <a:gd name="connsiteY1" fmla="*/ 79299 h 113992"/>
                <a:gd name="connsiteX2" fmla="*/ 0 w 56016"/>
                <a:gd name="connsiteY2" fmla="*/ 0 h 113992"/>
                <a:gd name="connsiteX3" fmla="*/ 23974 w 56016"/>
                <a:gd name="connsiteY3" fmla="*/ 0 h 113992"/>
                <a:gd name="connsiteX4" fmla="*/ 23974 w 56016"/>
                <a:gd name="connsiteY4" fmla="*/ 25242 h 113992"/>
                <a:gd name="connsiteX5" fmla="*/ 55210 w 56016"/>
                <a:gd name="connsiteY5" fmla="*/ 25242 h 113992"/>
                <a:gd name="connsiteX6" fmla="*/ 55210 w 56016"/>
                <a:gd name="connsiteY6" fmla="*/ 45643 h 113992"/>
                <a:gd name="connsiteX7" fmla="*/ 23974 w 56016"/>
                <a:gd name="connsiteY7" fmla="*/ 45643 h 113992"/>
                <a:gd name="connsiteX8" fmla="*/ 23974 w 56016"/>
                <a:gd name="connsiteY8" fmla="*/ 78146 h 113992"/>
                <a:gd name="connsiteX9" fmla="*/ 38266 w 56016"/>
                <a:gd name="connsiteY9" fmla="*/ 92093 h 113992"/>
                <a:gd name="connsiteX10" fmla="*/ 56017 w 56016"/>
                <a:gd name="connsiteY10" fmla="*/ 87022 h 113992"/>
                <a:gd name="connsiteX11" fmla="*/ 56017 w 56016"/>
                <a:gd name="connsiteY11" fmla="*/ 107999 h 113992"/>
                <a:gd name="connsiteX12" fmla="*/ 33195 w 56016"/>
                <a:gd name="connsiteY12" fmla="*/ 113992 h 1139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6016" h="113992">
                  <a:moveTo>
                    <a:pt x="33310" y="113992"/>
                  </a:moveTo>
                  <a:cubicBezTo>
                    <a:pt x="12563" y="113992"/>
                    <a:pt x="0" y="103964"/>
                    <a:pt x="0" y="79299"/>
                  </a:cubicBezTo>
                  <a:lnTo>
                    <a:pt x="0" y="0"/>
                  </a:lnTo>
                  <a:lnTo>
                    <a:pt x="23974" y="0"/>
                  </a:lnTo>
                  <a:lnTo>
                    <a:pt x="23974" y="25242"/>
                  </a:lnTo>
                  <a:lnTo>
                    <a:pt x="55210" y="25242"/>
                  </a:lnTo>
                  <a:lnTo>
                    <a:pt x="55210" y="45643"/>
                  </a:lnTo>
                  <a:lnTo>
                    <a:pt x="23974" y="45643"/>
                  </a:lnTo>
                  <a:lnTo>
                    <a:pt x="23974" y="78146"/>
                  </a:lnTo>
                  <a:cubicBezTo>
                    <a:pt x="23974" y="87944"/>
                    <a:pt x="30198" y="92093"/>
                    <a:pt x="38266" y="92093"/>
                  </a:cubicBezTo>
                  <a:cubicBezTo>
                    <a:pt x="44721" y="92093"/>
                    <a:pt x="50715" y="90479"/>
                    <a:pt x="56017" y="87022"/>
                  </a:cubicBezTo>
                  <a:lnTo>
                    <a:pt x="56017" y="107999"/>
                  </a:lnTo>
                  <a:cubicBezTo>
                    <a:pt x="49793" y="112148"/>
                    <a:pt x="41840" y="113992"/>
                    <a:pt x="33195" y="113992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19" name="Freeform: Shape 1118">
              <a:extLst>
                <a:ext uri="{FF2B5EF4-FFF2-40B4-BE49-F238E27FC236}">
                  <a16:creationId xmlns:a16="http://schemas.microsoft.com/office/drawing/2014/main" id="{C5E4FE55-F9D5-22F5-5B55-6A556E6FB0A1}"/>
                </a:ext>
              </a:extLst>
            </p:cNvPr>
            <p:cNvSpPr/>
            <p:nvPr/>
          </p:nvSpPr>
          <p:spPr>
            <a:xfrm>
              <a:off x="1463462" y="8413325"/>
              <a:ext cx="93822" cy="90479"/>
            </a:xfrm>
            <a:custGeom>
              <a:avLst/>
              <a:gdLst>
                <a:gd name="connsiteX0" fmla="*/ 0 w 93822"/>
                <a:gd name="connsiteY0" fmla="*/ 44721 h 90479"/>
                <a:gd name="connsiteX1" fmla="*/ 47487 w 93822"/>
                <a:gd name="connsiteY1" fmla="*/ 0 h 90479"/>
                <a:gd name="connsiteX2" fmla="*/ 93822 w 93822"/>
                <a:gd name="connsiteY2" fmla="*/ 44721 h 90479"/>
                <a:gd name="connsiteX3" fmla="*/ 47487 w 93822"/>
                <a:gd name="connsiteY3" fmla="*/ 90479 h 90479"/>
                <a:gd name="connsiteX4" fmla="*/ 0 w 93822"/>
                <a:gd name="connsiteY4" fmla="*/ 44721 h 90479"/>
                <a:gd name="connsiteX5" fmla="*/ 47142 w 93822"/>
                <a:gd name="connsiteY5" fmla="*/ 22245 h 90479"/>
                <a:gd name="connsiteX6" fmla="*/ 24666 w 93822"/>
                <a:gd name="connsiteY6" fmla="*/ 45067 h 90479"/>
                <a:gd name="connsiteX7" fmla="*/ 47142 w 93822"/>
                <a:gd name="connsiteY7" fmla="*/ 68234 h 90479"/>
                <a:gd name="connsiteX8" fmla="*/ 69272 w 93822"/>
                <a:gd name="connsiteY8" fmla="*/ 45067 h 90479"/>
                <a:gd name="connsiteX9" fmla="*/ 47142 w 93822"/>
                <a:gd name="connsiteY9" fmla="*/ 22245 h 90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3822" h="90479">
                  <a:moveTo>
                    <a:pt x="0" y="44721"/>
                  </a:moveTo>
                  <a:cubicBezTo>
                    <a:pt x="0" y="18327"/>
                    <a:pt x="20401" y="0"/>
                    <a:pt x="47487" y="0"/>
                  </a:cubicBezTo>
                  <a:cubicBezTo>
                    <a:pt x="74574" y="0"/>
                    <a:pt x="93822" y="18441"/>
                    <a:pt x="93822" y="44721"/>
                  </a:cubicBezTo>
                  <a:cubicBezTo>
                    <a:pt x="93822" y="71000"/>
                    <a:pt x="74112" y="90479"/>
                    <a:pt x="47487" y="90479"/>
                  </a:cubicBezTo>
                  <a:cubicBezTo>
                    <a:pt x="20862" y="90479"/>
                    <a:pt x="0" y="71692"/>
                    <a:pt x="0" y="44721"/>
                  </a:cubicBezTo>
                  <a:close/>
                  <a:moveTo>
                    <a:pt x="47142" y="22245"/>
                  </a:moveTo>
                  <a:cubicBezTo>
                    <a:pt x="34002" y="22245"/>
                    <a:pt x="24666" y="31812"/>
                    <a:pt x="24666" y="45067"/>
                  </a:cubicBezTo>
                  <a:cubicBezTo>
                    <a:pt x="24666" y="58322"/>
                    <a:pt x="34002" y="68234"/>
                    <a:pt x="47142" y="68234"/>
                  </a:cubicBezTo>
                  <a:cubicBezTo>
                    <a:pt x="60281" y="68234"/>
                    <a:pt x="69272" y="58553"/>
                    <a:pt x="69272" y="45067"/>
                  </a:cubicBezTo>
                  <a:cubicBezTo>
                    <a:pt x="69272" y="31581"/>
                    <a:pt x="59935" y="22245"/>
                    <a:pt x="47142" y="22245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20" name="Freeform: Shape 1119">
              <a:extLst>
                <a:ext uri="{FF2B5EF4-FFF2-40B4-BE49-F238E27FC236}">
                  <a16:creationId xmlns:a16="http://schemas.microsoft.com/office/drawing/2014/main" id="{B0F0CCAD-15E6-E36F-EB3B-7EDF01B2DCF7}"/>
                </a:ext>
              </a:extLst>
            </p:cNvPr>
            <p:cNvSpPr/>
            <p:nvPr/>
          </p:nvSpPr>
          <p:spPr>
            <a:xfrm>
              <a:off x="1606846" y="8372407"/>
              <a:ext cx="93245" cy="131396"/>
            </a:xfrm>
            <a:custGeom>
              <a:avLst/>
              <a:gdLst>
                <a:gd name="connsiteX0" fmla="*/ 69041 w 93245"/>
                <a:gd name="connsiteY0" fmla="*/ 119871 h 131396"/>
                <a:gd name="connsiteX1" fmla="*/ 43338 w 93245"/>
                <a:gd name="connsiteY1" fmla="*/ 131397 h 131396"/>
                <a:gd name="connsiteX2" fmla="*/ 0 w 93245"/>
                <a:gd name="connsiteY2" fmla="*/ 86445 h 131396"/>
                <a:gd name="connsiteX3" fmla="*/ 43338 w 93245"/>
                <a:gd name="connsiteY3" fmla="*/ 40802 h 131396"/>
                <a:gd name="connsiteX4" fmla="*/ 69041 w 93245"/>
                <a:gd name="connsiteY4" fmla="*/ 52559 h 131396"/>
                <a:gd name="connsiteX5" fmla="*/ 69041 w 93245"/>
                <a:gd name="connsiteY5" fmla="*/ 0 h 131396"/>
                <a:gd name="connsiteX6" fmla="*/ 93246 w 93245"/>
                <a:gd name="connsiteY6" fmla="*/ 0 h 131396"/>
                <a:gd name="connsiteX7" fmla="*/ 93246 w 93245"/>
                <a:gd name="connsiteY7" fmla="*/ 129668 h 131396"/>
                <a:gd name="connsiteX8" fmla="*/ 69041 w 93245"/>
                <a:gd name="connsiteY8" fmla="*/ 129668 h 131396"/>
                <a:gd name="connsiteX9" fmla="*/ 69041 w 93245"/>
                <a:gd name="connsiteY9" fmla="*/ 119756 h 131396"/>
                <a:gd name="connsiteX10" fmla="*/ 24666 w 93245"/>
                <a:gd name="connsiteY10" fmla="*/ 86561 h 131396"/>
                <a:gd name="connsiteX11" fmla="*/ 46681 w 93245"/>
                <a:gd name="connsiteY11" fmla="*/ 109151 h 131396"/>
                <a:gd name="connsiteX12" fmla="*/ 69156 w 93245"/>
                <a:gd name="connsiteY12" fmla="*/ 86561 h 131396"/>
                <a:gd name="connsiteX13" fmla="*/ 46681 w 93245"/>
                <a:gd name="connsiteY13" fmla="*/ 63163 h 131396"/>
                <a:gd name="connsiteX14" fmla="*/ 24666 w 93245"/>
                <a:gd name="connsiteY14" fmla="*/ 86561 h 1313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3245" h="131396">
                  <a:moveTo>
                    <a:pt x="69041" y="119871"/>
                  </a:moveTo>
                  <a:cubicBezTo>
                    <a:pt x="62702" y="127132"/>
                    <a:pt x="53827" y="131397"/>
                    <a:pt x="43338" y="131397"/>
                  </a:cubicBezTo>
                  <a:cubicBezTo>
                    <a:pt x="17865" y="131397"/>
                    <a:pt x="0" y="112379"/>
                    <a:pt x="0" y="86445"/>
                  </a:cubicBezTo>
                  <a:cubicBezTo>
                    <a:pt x="0" y="60512"/>
                    <a:pt x="17981" y="40802"/>
                    <a:pt x="43338" y="40802"/>
                  </a:cubicBezTo>
                  <a:cubicBezTo>
                    <a:pt x="53942" y="40802"/>
                    <a:pt x="62702" y="45182"/>
                    <a:pt x="69041" y="52559"/>
                  </a:cubicBezTo>
                  <a:lnTo>
                    <a:pt x="69041" y="0"/>
                  </a:lnTo>
                  <a:lnTo>
                    <a:pt x="93246" y="0"/>
                  </a:lnTo>
                  <a:lnTo>
                    <a:pt x="93246" y="129668"/>
                  </a:lnTo>
                  <a:lnTo>
                    <a:pt x="69041" y="129668"/>
                  </a:lnTo>
                  <a:lnTo>
                    <a:pt x="69041" y="119756"/>
                  </a:lnTo>
                  <a:close/>
                  <a:moveTo>
                    <a:pt x="24666" y="86561"/>
                  </a:moveTo>
                  <a:cubicBezTo>
                    <a:pt x="24666" y="99700"/>
                    <a:pt x="34002" y="109151"/>
                    <a:pt x="46681" y="109151"/>
                  </a:cubicBezTo>
                  <a:cubicBezTo>
                    <a:pt x="59359" y="109151"/>
                    <a:pt x="69156" y="99815"/>
                    <a:pt x="69156" y="86561"/>
                  </a:cubicBezTo>
                  <a:cubicBezTo>
                    <a:pt x="69156" y="73306"/>
                    <a:pt x="59705" y="63163"/>
                    <a:pt x="46681" y="63163"/>
                  </a:cubicBezTo>
                  <a:cubicBezTo>
                    <a:pt x="33656" y="63163"/>
                    <a:pt x="24666" y="73075"/>
                    <a:pt x="24666" y="86561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21" name="Freeform: Shape 1120">
              <a:extLst>
                <a:ext uri="{FF2B5EF4-FFF2-40B4-BE49-F238E27FC236}">
                  <a16:creationId xmlns:a16="http://schemas.microsoft.com/office/drawing/2014/main" id="{2256D25B-51AF-D83D-FA09-7DA84BFF027B}"/>
                </a:ext>
              </a:extLst>
            </p:cNvPr>
            <p:cNvSpPr/>
            <p:nvPr/>
          </p:nvSpPr>
          <p:spPr>
            <a:xfrm>
              <a:off x="1717381" y="8413209"/>
              <a:ext cx="93245" cy="90594"/>
            </a:xfrm>
            <a:custGeom>
              <a:avLst/>
              <a:gdLst>
                <a:gd name="connsiteX0" fmla="*/ 69041 w 93245"/>
                <a:gd name="connsiteY0" fmla="*/ 79069 h 90594"/>
                <a:gd name="connsiteX1" fmla="*/ 43338 w 93245"/>
                <a:gd name="connsiteY1" fmla="*/ 90595 h 90594"/>
                <a:gd name="connsiteX2" fmla="*/ 0 w 93245"/>
                <a:gd name="connsiteY2" fmla="*/ 45643 h 90594"/>
                <a:gd name="connsiteX3" fmla="*/ 43338 w 93245"/>
                <a:gd name="connsiteY3" fmla="*/ 0 h 90594"/>
                <a:gd name="connsiteX4" fmla="*/ 69041 w 93245"/>
                <a:gd name="connsiteY4" fmla="*/ 11757 h 90594"/>
                <a:gd name="connsiteX5" fmla="*/ 69041 w 93245"/>
                <a:gd name="connsiteY5" fmla="*/ 1729 h 90594"/>
                <a:gd name="connsiteX6" fmla="*/ 93246 w 93245"/>
                <a:gd name="connsiteY6" fmla="*/ 1729 h 90594"/>
                <a:gd name="connsiteX7" fmla="*/ 93246 w 93245"/>
                <a:gd name="connsiteY7" fmla="*/ 88866 h 90594"/>
                <a:gd name="connsiteX8" fmla="*/ 69041 w 93245"/>
                <a:gd name="connsiteY8" fmla="*/ 88866 h 90594"/>
                <a:gd name="connsiteX9" fmla="*/ 69041 w 93245"/>
                <a:gd name="connsiteY9" fmla="*/ 78954 h 90594"/>
                <a:gd name="connsiteX10" fmla="*/ 24666 w 93245"/>
                <a:gd name="connsiteY10" fmla="*/ 45759 h 90594"/>
                <a:gd name="connsiteX11" fmla="*/ 46681 w 93245"/>
                <a:gd name="connsiteY11" fmla="*/ 68349 h 90594"/>
                <a:gd name="connsiteX12" fmla="*/ 69156 w 93245"/>
                <a:gd name="connsiteY12" fmla="*/ 45759 h 90594"/>
                <a:gd name="connsiteX13" fmla="*/ 46681 w 93245"/>
                <a:gd name="connsiteY13" fmla="*/ 22361 h 90594"/>
                <a:gd name="connsiteX14" fmla="*/ 24666 w 93245"/>
                <a:gd name="connsiteY14" fmla="*/ 45759 h 90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3245" h="90594">
                  <a:moveTo>
                    <a:pt x="69041" y="79069"/>
                  </a:moveTo>
                  <a:cubicBezTo>
                    <a:pt x="62817" y="86330"/>
                    <a:pt x="53827" y="90595"/>
                    <a:pt x="43338" y="90595"/>
                  </a:cubicBezTo>
                  <a:cubicBezTo>
                    <a:pt x="17865" y="90595"/>
                    <a:pt x="0" y="71577"/>
                    <a:pt x="0" y="45643"/>
                  </a:cubicBezTo>
                  <a:cubicBezTo>
                    <a:pt x="0" y="19710"/>
                    <a:pt x="17750" y="0"/>
                    <a:pt x="43338" y="0"/>
                  </a:cubicBezTo>
                  <a:cubicBezTo>
                    <a:pt x="53942" y="0"/>
                    <a:pt x="62932" y="4380"/>
                    <a:pt x="69041" y="11757"/>
                  </a:cubicBezTo>
                  <a:lnTo>
                    <a:pt x="69041" y="1729"/>
                  </a:lnTo>
                  <a:lnTo>
                    <a:pt x="93246" y="1729"/>
                  </a:lnTo>
                  <a:lnTo>
                    <a:pt x="93246" y="88866"/>
                  </a:lnTo>
                  <a:lnTo>
                    <a:pt x="69041" y="88866"/>
                  </a:lnTo>
                  <a:lnTo>
                    <a:pt x="69041" y="78954"/>
                  </a:lnTo>
                  <a:close/>
                  <a:moveTo>
                    <a:pt x="24666" y="45759"/>
                  </a:moveTo>
                  <a:cubicBezTo>
                    <a:pt x="24666" y="58898"/>
                    <a:pt x="34002" y="68349"/>
                    <a:pt x="46681" y="68349"/>
                  </a:cubicBezTo>
                  <a:cubicBezTo>
                    <a:pt x="59359" y="68349"/>
                    <a:pt x="69156" y="59013"/>
                    <a:pt x="69156" y="45759"/>
                  </a:cubicBezTo>
                  <a:cubicBezTo>
                    <a:pt x="69156" y="32504"/>
                    <a:pt x="59705" y="22361"/>
                    <a:pt x="46681" y="22361"/>
                  </a:cubicBezTo>
                  <a:cubicBezTo>
                    <a:pt x="33656" y="22361"/>
                    <a:pt x="24666" y="32273"/>
                    <a:pt x="24666" y="45759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22" name="Freeform: Shape 1121">
              <a:extLst>
                <a:ext uri="{FF2B5EF4-FFF2-40B4-BE49-F238E27FC236}">
                  <a16:creationId xmlns:a16="http://schemas.microsoft.com/office/drawing/2014/main" id="{9B6128B2-E52F-D002-A5AD-C71196ADD3E9}"/>
                </a:ext>
              </a:extLst>
            </p:cNvPr>
            <p:cNvSpPr/>
            <p:nvPr/>
          </p:nvSpPr>
          <p:spPr>
            <a:xfrm>
              <a:off x="1832296" y="8389812"/>
              <a:ext cx="56131" cy="113992"/>
            </a:xfrm>
            <a:custGeom>
              <a:avLst/>
              <a:gdLst>
                <a:gd name="connsiteX0" fmla="*/ 33310 w 56131"/>
                <a:gd name="connsiteY0" fmla="*/ 113992 h 113992"/>
                <a:gd name="connsiteX1" fmla="*/ 0 w 56131"/>
                <a:gd name="connsiteY1" fmla="*/ 79299 h 113992"/>
                <a:gd name="connsiteX2" fmla="*/ 0 w 56131"/>
                <a:gd name="connsiteY2" fmla="*/ 0 h 113992"/>
                <a:gd name="connsiteX3" fmla="*/ 23974 w 56131"/>
                <a:gd name="connsiteY3" fmla="*/ 0 h 113992"/>
                <a:gd name="connsiteX4" fmla="*/ 23974 w 56131"/>
                <a:gd name="connsiteY4" fmla="*/ 25242 h 113992"/>
                <a:gd name="connsiteX5" fmla="*/ 55210 w 56131"/>
                <a:gd name="connsiteY5" fmla="*/ 25242 h 113992"/>
                <a:gd name="connsiteX6" fmla="*/ 55210 w 56131"/>
                <a:gd name="connsiteY6" fmla="*/ 45643 h 113992"/>
                <a:gd name="connsiteX7" fmla="*/ 23974 w 56131"/>
                <a:gd name="connsiteY7" fmla="*/ 45643 h 113992"/>
                <a:gd name="connsiteX8" fmla="*/ 23974 w 56131"/>
                <a:gd name="connsiteY8" fmla="*/ 78146 h 113992"/>
                <a:gd name="connsiteX9" fmla="*/ 38382 w 56131"/>
                <a:gd name="connsiteY9" fmla="*/ 92093 h 113992"/>
                <a:gd name="connsiteX10" fmla="*/ 56132 w 56131"/>
                <a:gd name="connsiteY10" fmla="*/ 87022 h 113992"/>
                <a:gd name="connsiteX11" fmla="*/ 56132 w 56131"/>
                <a:gd name="connsiteY11" fmla="*/ 107999 h 113992"/>
                <a:gd name="connsiteX12" fmla="*/ 33310 w 56131"/>
                <a:gd name="connsiteY12" fmla="*/ 113992 h 1139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6131" h="113992">
                  <a:moveTo>
                    <a:pt x="33310" y="113992"/>
                  </a:moveTo>
                  <a:cubicBezTo>
                    <a:pt x="12563" y="113992"/>
                    <a:pt x="0" y="103964"/>
                    <a:pt x="0" y="79299"/>
                  </a:cubicBezTo>
                  <a:lnTo>
                    <a:pt x="0" y="0"/>
                  </a:lnTo>
                  <a:lnTo>
                    <a:pt x="23974" y="0"/>
                  </a:lnTo>
                  <a:lnTo>
                    <a:pt x="23974" y="25242"/>
                  </a:lnTo>
                  <a:lnTo>
                    <a:pt x="55210" y="25242"/>
                  </a:lnTo>
                  <a:lnTo>
                    <a:pt x="55210" y="45643"/>
                  </a:lnTo>
                  <a:lnTo>
                    <a:pt x="23974" y="45643"/>
                  </a:lnTo>
                  <a:lnTo>
                    <a:pt x="23974" y="78146"/>
                  </a:lnTo>
                  <a:cubicBezTo>
                    <a:pt x="23974" y="87944"/>
                    <a:pt x="30198" y="92093"/>
                    <a:pt x="38382" y="92093"/>
                  </a:cubicBezTo>
                  <a:cubicBezTo>
                    <a:pt x="44721" y="92093"/>
                    <a:pt x="50830" y="90479"/>
                    <a:pt x="56132" y="87022"/>
                  </a:cubicBezTo>
                  <a:lnTo>
                    <a:pt x="56132" y="107999"/>
                  </a:lnTo>
                  <a:cubicBezTo>
                    <a:pt x="49908" y="112148"/>
                    <a:pt x="41955" y="113992"/>
                    <a:pt x="33310" y="113992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23" name="Freeform: Shape 1122">
              <a:extLst>
                <a:ext uri="{FF2B5EF4-FFF2-40B4-BE49-F238E27FC236}">
                  <a16:creationId xmlns:a16="http://schemas.microsoft.com/office/drawing/2014/main" id="{688D3CB7-39B1-64C0-2596-81C7896B4696}"/>
                </a:ext>
              </a:extLst>
            </p:cNvPr>
            <p:cNvSpPr/>
            <p:nvPr/>
          </p:nvSpPr>
          <p:spPr>
            <a:xfrm>
              <a:off x="1897533" y="8413325"/>
              <a:ext cx="87367" cy="90709"/>
            </a:xfrm>
            <a:custGeom>
              <a:avLst/>
              <a:gdLst>
                <a:gd name="connsiteX0" fmla="*/ 0 w 87367"/>
                <a:gd name="connsiteY0" fmla="*/ 46104 h 90709"/>
                <a:gd name="connsiteX1" fmla="*/ 44606 w 87367"/>
                <a:gd name="connsiteY1" fmla="*/ 0 h 90709"/>
                <a:gd name="connsiteX2" fmla="*/ 87367 w 87367"/>
                <a:gd name="connsiteY2" fmla="*/ 43107 h 90709"/>
                <a:gd name="connsiteX3" fmla="*/ 86906 w 87367"/>
                <a:gd name="connsiteY3" fmla="*/ 53135 h 90709"/>
                <a:gd name="connsiteX4" fmla="*/ 26049 w 87367"/>
                <a:gd name="connsiteY4" fmla="*/ 53135 h 90709"/>
                <a:gd name="connsiteX5" fmla="*/ 51521 w 87367"/>
                <a:gd name="connsiteY5" fmla="*/ 70424 h 90709"/>
                <a:gd name="connsiteX6" fmla="*/ 80337 w 87367"/>
                <a:gd name="connsiteY6" fmla="*/ 62471 h 90709"/>
                <a:gd name="connsiteX7" fmla="*/ 80337 w 87367"/>
                <a:gd name="connsiteY7" fmla="*/ 82526 h 90709"/>
                <a:gd name="connsiteX8" fmla="*/ 48870 w 87367"/>
                <a:gd name="connsiteY8" fmla="*/ 90710 h 90709"/>
                <a:gd name="connsiteX9" fmla="*/ 115 w 87367"/>
                <a:gd name="connsiteY9" fmla="*/ 46335 h 90709"/>
                <a:gd name="connsiteX10" fmla="*/ 62817 w 87367"/>
                <a:gd name="connsiteY10" fmla="*/ 36999 h 90709"/>
                <a:gd name="connsiteX11" fmla="*/ 44606 w 87367"/>
                <a:gd name="connsiteY11" fmla="*/ 19018 h 90709"/>
                <a:gd name="connsiteX12" fmla="*/ 25242 w 87367"/>
                <a:gd name="connsiteY12" fmla="*/ 36999 h 90709"/>
                <a:gd name="connsiteX13" fmla="*/ 62702 w 87367"/>
                <a:gd name="connsiteY13" fmla="*/ 36999 h 90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7367" h="90709">
                  <a:moveTo>
                    <a:pt x="0" y="46104"/>
                  </a:moveTo>
                  <a:cubicBezTo>
                    <a:pt x="0" y="19479"/>
                    <a:pt x="17750" y="0"/>
                    <a:pt x="44606" y="0"/>
                  </a:cubicBezTo>
                  <a:cubicBezTo>
                    <a:pt x="69848" y="0"/>
                    <a:pt x="87367" y="17981"/>
                    <a:pt x="87367" y="43107"/>
                  </a:cubicBezTo>
                  <a:cubicBezTo>
                    <a:pt x="87367" y="46565"/>
                    <a:pt x="87137" y="49793"/>
                    <a:pt x="86906" y="53135"/>
                  </a:cubicBezTo>
                  <a:lnTo>
                    <a:pt x="26049" y="53135"/>
                  </a:lnTo>
                  <a:cubicBezTo>
                    <a:pt x="29161" y="63854"/>
                    <a:pt x="38612" y="70424"/>
                    <a:pt x="51521" y="70424"/>
                  </a:cubicBezTo>
                  <a:cubicBezTo>
                    <a:pt x="61549" y="70424"/>
                    <a:pt x="71231" y="67889"/>
                    <a:pt x="80337" y="62471"/>
                  </a:cubicBezTo>
                  <a:lnTo>
                    <a:pt x="80337" y="82526"/>
                  </a:lnTo>
                  <a:cubicBezTo>
                    <a:pt x="70655" y="88059"/>
                    <a:pt x="59935" y="90710"/>
                    <a:pt x="48870" y="90710"/>
                  </a:cubicBezTo>
                  <a:cubicBezTo>
                    <a:pt x="21323" y="90710"/>
                    <a:pt x="115" y="73767"/>
                    <a:pt x="115" y="46335"/>
                  </a:cubicBezTo>
                  <a:close/>
                  <a:moveTo>
                    <a:pt x="62817" y="36999"/>
                  </a:moveTo>
                  <a:cubicBezTo>
                    <a:pt x="61549" y="26856"/>
                    <a:pt x="55325" y="19018"/>
                    <a:pt x="44606" y="19018"/>
                  </a:cubicBezTo>
                  <a:cubicBezTo>
                    <a:pt x="33887" y="19018"/>
                    <a:pt x="27317" y="26625"/>
                    <a:pt x="25242" y="36999"/>
                  </a:cubicBezTo>
                  <a:lnTo>
                    <a:pt x="62702" y="36999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24" name="Freeform: Shape 1123">
              <a:extLst>
                <a:ext uri="{FF2B5EF4-FFF2-40B4-BE49-F238E27FC236}">
                  <a16:creationId xmlns:a16="http://schemas.microsoft.com/office/drawing/2014/main" id="{1D7D59BC-39D2-1B18-1B52-B63064E42581}"/>
                </a:ext>
              </a:extLst>
            </p:cNvPr>
            <p:cNvSpPr/>
            <p:nvPr/>
          </p:nvSpPr>
          <p:spPr>
            <a:xfrm>
              <a:off x="693176" y="8655717"/>
              <a:ext cx="128515" cy="90364"/>
            </a:xfrm>
            <a:custGeom>
              <a:avLst/>
              <a:gdLst>
                <a:gd name="connsiteX0" fmla="*/ 91056 w 128515"/>
                <a:gd name="connsiteY0" fmla="*/ 90365 h 90364"/>
                <a:gd name="connsiteX1" fmla="*/ 64315 w 128515"/>
                <a:gd name="connsiteY1" fmla="*/ 23744 h 90364"/>
                <a:gd name="connsiteX2" fmla="*/ 37229 w 128515"/>
                <a:gd name="connsiteY2" fmla="*/ 90365 h 90364"/>
                <a:gd name="connsiteX3" fmla="*/ 0 w 128515"/>
                <a:gd name="connsiteY3" fmla="*/ 1960 h 90364"/>
                <a:gd name="connsiteX4" fmla="*/ 11180 w 128515"/>
                <a:gd name="connsiteY4" fmla="*/ 1960 h 90364"/>
                <a:gd name="connsiteX5" fmla="*/ 37344 w 128515"/>
                <a:gd name="connsiteY5" fmla="*/ 66736 h 90364"/>
                <a:gd name="connsiteX6" fmla="*/ 64661 w 128515"/>
                <a:gd name="connsiteY6" fmla="*/ 0 h 90364"/>
                <a:gd name="connsiteX7" fmla="*/ 91632 w 128515"/>
                <a:gd name="connsiteY7" fmla="*/ 66736 h 90364"/>
                <a:gd name="connsiteX8" fmla="*/ 117681 w 128515"/>
                <a:gd name="connsiteY8" fmla="*/ 1960 h 90364"/>
                <a:gd name="connsiteX9" fmla="*/ 128515 w 128515"/>
                <a:gd name="connsiteY9" fmla="*/ 1960 h 90364"/>
                <a:gd name="connsiteX10" fmla="*/ 91056 w 128515"/>
                <a:gd name="connsiteY10" fmla="*/ 90365 h 903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8515" h="90364">
                  <a:moveTo>
                    <a:pt x="91056" y="90365"/>
                  </a:moveTo>
                  <a:lnTo>
                    <a:pt x="64315" y="23744"/>
                  </a:lnTo>
                  <a:lnTo>
                    <a:pt x="37229" y="90365"/>
                  </a:lnTo>
                  <a:lnTo>
                    <a:pt x="0" y="1960"/>
                  </a:lnTo>
                  <a:lnTo>
                    <a:pt x="11180" y="1960"/>
                  </a:lnTo>
                  <a:lnTo>
                    <a:pt x="37344" y="66736"/>
                  </a:lnTo>
                  <a:lnTo>
                    <a:pt x="64661" y="0"/>
                  </a:lnTo>
                  <a:lnTo>
                    <a:pt x="91632" y="66736"/>
                  </a:lnTo>
                  <a:lnTo>
                    <a:pt x="117681" y="1960"/>
                  </a:lnTo>
                  <a:lnTo>
                    <a:pt x="128515" y="1960"/>
                  </a:lnTo>
                  <a:lnTo>
                    <a:pt x="91056" y="90365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25" name="Freeform: Shape 1124">
              <a:extLst>
                <a:ext uri="{FF2B5EF4-FFF2-40B4-BE49-F238E27FC236}">
                  <a16:creationId xmlns:a16="http://schemas.microsoft.com/office/drawing/2014/main" id="{4A10A3BD-0839-C0A0-0747-092ECE8EE50E}"/>
                </a:ext>
              </a:extLst>
            </p:cNvPr>
            <p:cNvSpPr/>
            <p:nvPr/>
          </p:nvSpPr>
          <p:spPr>
            <a:xfrm>
              <a:off x="832641" y="8657677"/>
              <a:ext cx="50945" cy="86445"/>
            </a:xfrm>
            <a:custGeom>
              <a:avLst/>
              <a:gdLst>
                <a:gd name="connsiteX0" fmla="*/ 9336 w 50945"/>
                <a:gd name="connsiteY0" fmla="*/ 86445 h 86445"/>
                <a:gd name="connsiteX1" fmla="*/ 0 w 50945"/>
                <a:gd name="connsiteY1" fmla="*/ 86445 h 86445"/>
                <a:gd name="connsiteX2" fmla="*/ 0 w 50945"/>
                <a:gd name="connsiteY2" fmla="*/ 0 h 86445"/>
                <a:gd name="connsiteX3" fmla="*/ 9336 w 50945"/>
                <a:gd name="connsiteY3" fmla="*/ 0 h 86445"/>
                <a:gd name="connsiteX4" fmla="*/ 9336 w 50945"/>
                <a:gd name="connsiteY4" fmla="*/ 40226 h 86445"/>
                <a:gd name="connsiteX5" fmla="*/ 29046 w 50945"/>
                <a:gd name="connsiteY5" fmla="*/ 28584 h 86445"/>
                <a:gd name="connsiteX6" fmla="*/ 50945 w 50945"/>
                <a:gd name="connsiteY6" fmla="*/ 53020 h 86445"/>
                <a:gd name="connsiteX7" fmla="*/ 50945 w 50945"/>
                <a:gd name="connsiteY7" fmla="*/ 86445 h 86445"/>
                <a:gd name="connsiteX8" fmla="*/ 41494 w 50945"/>
                <a:gd name="connsiteY8" fmla="*/ 86445 h 86445"/>
                <a:gd name="connsiteX9" fmla="*/ 41494 w 50945"/>
                <a:gd name="connsiteY9" fmla="*/ 54633 h 86445"/>
                <a:gd name="connsiteX10" fmla="*/ 26740 w 50945"/>
                <a:gd name="connsiteY10" fmla="*/ 37690 h 86445"/>
                <a:gd name="connsiteX11" fmla="*/ 9336 w 50945"/>
                <a:gd name="connsiteY11" fmla="*/ 57976 h 86445"/>
                <a:gd name="connsiteX12" fmla="*/ 9336 w 50945"/>
                <a:gd name="connsiteY12" fmla="*/ 86445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86445">
                  <a:moveTo>
                    <a:pt x="9336" y="86445"/>
                  </a:move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226"/>
                  </a:lnTo>
                  <a:cubicBezTo>
                    <a:pt x="13370" y="33195"/>
                    <a:pt x="20286" y="28584"/>
                    <a:pt x="29046" y="28584"/>
                  </a:cubicBezTo>
                  <a:cubicBezTo>
                    <a:pt x="43453" y="28584"/>
                    <a:pt x="50945" y="38958"/>
                    <a:pt x="50945" y="53020"/>
                  </a:cubicBezTo>
                  <a:lnTo>
                    <a:pt x="50945" y="86445"/>
                  </a:lnTo>
                  <a:lnTo>
                    <a:pt x="41494" y="86445"/>
                  </a:lnTo>
                  <a:lnTo>
                    <a:pt x="41494" y="54633"/>
                  </a:lnTo>
                  <a:cubicBezTo>
                    <a:pt x="41494" y="43568"/>
                    <a:pt x="36653" y="37690"/>
                    <a:pt x="26740" y="37690"/>
                  </a:cubicBezTo>
                  <a:cubicBezTo>
                    <a:pt x="16252" y="37690"/>
                    <a:pt x="9336" y="46680"/>
                    <a:pt x="9336" y="57976"/>
                  </a:cubicBezTo>
                  <a:lnTo>
                    <a:pt x="9336" y="86445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26" name="Freeform: Shape 1125">
              <a:extLst>
                <a:ext uri="{FF2B5EF4-FFF2-40B4-BE49-F238E27FC236}">
                  <a16:creationId xmlns:a16="http://schemas.microsoft.com/office/drawing/2014/main" id="{FE6B1F8E-3F65-B64E-559A-F1AF48CBBBBE}"/>
                </a:ext>
              </a:extLst>
            </p:cNvPr>
            <p:cNvSpPr/>
            <p:nvPr/>
          </p:nvSpPr>
          <p:spPr>
            <a:xfrm>
              <a:off x="896841" y="8686261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90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3 h 58782"/>
                <a:gd name="connsiteX11" fmla="*/ 28124 w 55094"/>
                <a:gd name="connsiteY11" fmla="*/ 8529 h 58782"/>
                <a:gd name="connsiteX12" fmla="*/ 10143 w 55094"/>
                <a:gd name="connsiteY12" fmla="*/ 25473 h 58782"/>
                <a:gd name="connsiteX13" fmla="*/ 45182 w 55094"/>
                <a:gd name="connsiteY13" fmla="*/ 2547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90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27" name="Freeform: Shape 1126">
              <a:extLst>
                <a:ext uri="{FF2B5EF4-FFF2-40B4-BE49-F238E27FC236}">
                  <a16:creationId xmlns:a16="http://schemas.microsoft.com/office/drawing/2014/main" id="{6F3257A7-03E3-9F9C-C201-4F07F9B0A1BC}"/>
                </a:ext>
              </a:extLst>
            </p:cNvPr>
            <p:cNvSpPr/>
            <p:nvPr/>
          </p:nvSpPr>
          <p:spPr>
            <a:xfrm>
              <a:off x="966805" y="8686261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8 h 57860"/>
                <a:gd name="connsiteX3" fmla="*/ 9336 w 50945"/>
                <a:gd name="connsiteY3" fmla="*/ 1038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0 w 50945"/>
                <a:gd name="connsiteY10" fmla="*/ 9105 h 57860"/>
                <a:gd name="connsiteX11" fmla="*/ 9336 w 50945"/>
                <a:gd name="connsiteY11" fmla="*/ 29391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5"/>
                    <a:pt x="26740" y="9105"/>
                  </a:cubicBezTo>
                  <a:cubicBezTo>
                    <a:pt x="16252" y="9105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28" name="Freeform: Shape 1127">
              <a:extLst>
                <a:ext uri="{FF2B5EF4-FFF2-40B4-BE49-F238E27FC236}">
                  <a16:creationId xmlns:a16="http://schemas.microsoft.com/office/drawing/2014/main" id="{5580AB12-1119-FE95-3CD4-F916AEF40192}"/>
                </a:ext>
              </a:extLst>
            </p:cNvPr>
            <p:cNvSpPr/>
            <p:nvPr/>
          </p:nvSpPr>
          <p:spPr>
            <a:xfrm>
              <a:off x="1061318" y="8669203"/>
              <a:ext cx="33656" cy="75840"/>
            </a:xfrm>
            <a:custGeom>
              <a:avLst/>
              <a:gdLst>
                <a:gd name="connsiteX0" fmla="*/ 19479 w 33656"/>
                <a:gd name="connsiteY0" fmla="*/ 75841 h 75840"/>
                <a:gd name="connsiteX1" fmla="*/ 0 w 33656"/>
                <a:gd name="connsiteY1" fmla="*/ 55210 h 75840"/>
                <a:gd name="connsiteX2" fmla="*/ 0 w 33656"/>
                <a:gd name="connsiteY2" fmla="*/ 0 h 75840"/>
                <a:gd name="connsiteX3" fmla="*/ 9336 w 33656"/>
                <a:gd name="connsiteY3" fmla="*/ 0 h 75840"/>
                <a:gd name="connsiteX4" fmla="*/ 9336 w 33656"/>
                <a:gd name="connsiteY4" fmla="*/ 18096 h 75840"/>
                <a:gd name="connsiteX5" fmla="*/ 32849 w 33656"/>
                <a:gd name="connsiteY5" fmla="*/ 18096 h 75840"/>
                <a:gd name="connsiteX6" fmla="*/ 32849 w 33656"/>
                <a:gd name="connsiteY6" fmla="*/ 26741 h 75840"/>
                <a:gd name="connsiteX7" fmla="*/ 9336 w 33656"/>
                <a:gd name="connsiteY7" fmla="*/ 26741 h 75840"/>
                <a:gd name="connsiteX8" fmla="*/ 9336 w 33656"/>
                <a:gd name="connsiteY8" fmla="*/ 55901 h 75840"/>
                <a:gd name="connsiteX9" fmla="*/ 20401 w 33656"/>
                <a:gd name="connsiteY9" fmla="*/ 66966 h 75840"/>
                <a:gd name="connsiteX10" fmla="*/ 33656 w 33656"/>
                <a:gd name="connsiteY10" fmla="*/ 62817 h 75840"/>
                <a:gd name="connsiteX11" fmla="*/ 33656 w 33656"/>
                <a:gd name="connsiteY11" fmla="*/ 71922 h 75840"/>
                <a:gd name="connsiteX12" fmla="*/ 19479 w 33656"/>
                <a:gd name="connsiteY12" fmla="*/ 75841 h 75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0">
                  <a:moveTo>
                    <a:pt x="19479" y="75841"/>
                  </a:moveTo>
                  <a:cubicBezTo>
                    <a:pt x="7492" y="75841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1"/>
                    <a:pt x="19479" y="75841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29" name="Freeform: Shape 1128">
              <a:extLst>
                <a:ext uri="{FF2B5EF4-FFF2-40B4-BE49-F238E27FC236}">
                  <a16:creationId xmlns:a16="http://schemas.microsoft.com/office/drawing/2014/main" id="{62E77DBE-653D-B318-B22C-85A9D55A3622}"/>
                </a:ext>
              </a:extLst>
            </p:cNvPr>
            <p:cNvSpPr/>
            <p:nvPr/>
          </p:nvSpPr>
          <p:spPr>
            <a:xfrm>
              <a:off x="1106731" y="8686261"/>
              <a:ext cx="30082" cy="57860"/>
            </a:xfrm>
            <a:custGeom>
              <a:avLst/>
              <a:gdLst>
                <a:gd name="connsiteX0" fmla="*/ 9336 w 30082"/>
                <a:gd name="connsiteY0" fmla="*/ 57861 h 57860"/>
                <a:gd name="connsiteX1" fmla="*/ 0 w 30082"/>
                <a:gd name="connsiteY1" fmla="*/ 57861 h 57860"/>
                <a:gd name="connsiteX2" fmla="*/ 0 w 30082"/>
                <a:gd name="connsiteY2" fmla="*/ 1038 h 57860"/>
                <a:gd name="connsiteX3" fmla="*/ 9336 w 30082"/>
                <a:gd name="connsiteY3" fmla="*/ 1038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60 h 57860"/>
                <a:gd name="connsiteX8" fmla="*/ 9336 w 30082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8" y="9105"/>
                    <a:pt x="9336" y="16713"/>
                    <a:pt x="9336" y="30660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30" name="Freeform: Shape 1129">
              <a:extLst>
                <a:ext uri="{FF2B5EF4-FFF2-40B4-BE49-F238E27FC236}">
                  <a16:creationId xmlns:a16="http://schemas.microsoft.com/office/drawing/2014/main" id="{7F1F8214-DAED-6082-E547-56A5D7889BE8}"/>
                </a:ext>
              </a:extLst>
            </p:cNvPr>
            <p:cNvSpPr/>
            <p:nvPr/>
          </p:nvSpPr>
          <p:spPr>
            <a:xfrm>
              <a:off x="1144882" y="8664362"/>
              <a:ext cx="16828" cy="79876"/>
            </a:xfrm>
            <a:custGeom>
              <a:avLst/>
              <a:gdLst>
                <a:gd name="connsiteX0" fmla="*/ 0 w 16828"/>
                <a:gd name="connsiteY0" fmla="*/ 6225 h 79876"/>
                <a:gd name="connsiteX1" fmla="*/ 5994 w 16828"/>
                <a:gd name="connsiteY1" fmla="*/ 0 h 79876"/>
                <a:gd name="connsiteX2" fmla="*/ 10028 w 16828"/>
                <a:gd name="connsiteY2" fmla="*/ 1268 h 79876"/>
                <a:gd name="connsiteX3" fmla="*/ 16828 w 16828"/>
                <a:gd name="connsiteY3" fmla="*/ 6109 h 79876"/>
                <a:gd name="connsiteX4" fmla="*/ 10028 w 16828"/>
                <a:gd name="connsiteY4" fmla="*/ 10835 h 79876"/>
                <a:gd name="connsiteX5" fmla="*/ 5994 w 16828"/>
                <a:gd name="connsiteY5" fmla="*/ 12218 h 79876"/>
                <a:gd name="connsiteX6" fmla="*/ 0 w 16828"/>
                <a:gd name="connsiteY6" fmla="*/ 6225 h 79876"/>
                <a:gd name="connsiteX7" fmla="*/ 1959 w 16828"/>
                <a:gd name="connsiteY7" fmla="*/ 23052 h 79876"/>
                <a:gd name="connsiteX8" fmla="*/ 11411 w 16828"/>
                <a:gd name="connsiteY8" fmla="*/ 23052 h 79876"/>
                <a:gd name="connsiteX9" fmla="*/ 11411 w 16828"/>
                <a:gd name="connsiteY9" fmla="*/ 79876 h 79876"/>
                <a:gd name="connsiteX10" fmla="*/ 1959 w 16828"/>
                <a:gd name="connsiteY10" fmla="*/ 79876 h 79876"/>
                <a:gd name="connsiteX11" fmla="*/ 1959 w 16828"/>
                <a:gd name="connsiteY11" fmla="*/ 23052 h 7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8" h="79876">
                  <a:moveTo>
                    <a:pt x="0" y="6225"/>
                  </a:moveTo>
                  <a:cubicBezTo>
                    <a:pt x="0" y="2767"/>
                    <a:pt x="2651" y="0"/>
                    <a:pt x="5994" y="0"/>
                  </a:cubicBezTo>
                  <a:cubicBezTo>
                    <a:pt x="7492" y="0"/>
                    <a:pt x="8760" y="346"/>
                    <a:pt x="10028" y="1268"/>
                  </a:cubicBezTo>
                  <a:lnTo>
                    <a:pt x="16828" y="6109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4" y="12218"/>
                  </a:cubicBezTo>
                  <a:cubicBezTo>
                    <a:pt x="2651" y="12218"/>
                    <a:pt x="0" y="9567"/>
                    <a:pt x="0" y="6225"/>
                  </a:cubicBezTo>
                  <a:close/>
                  <a:moveTo>
                    <a:pt x="1959" y="23052"/>
                  </a:moveTo>
                  <a:lnTo>
                    <a:pt x="11411" y="23052"/>
                  </a:lnTo>
                  <a:lnTo>
                    <a:pt x="11411" y="79876"/>
                  </a:lnTo>
                  <a:lnTo>
                    <a:pt x="1959" y="79876"/>
                  </a:lnTo>
                  <a:lnTo>
                    <a:pt x="1959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31" name="Freeform: Shape 1130">
              <a:extLst>
                <a:ext uri="{FF2B5EF4-FFF2-40B4-BE49-F238E27FC236}">
                  <a16:creationId xmlns:a16="http://schemas.microsoft.com/office/drawing/2014/main" id="{F2A21610-269A-63AF-2EF7-6279B3AE4B79}"/>
                </a:ext>
              </a:extLst>
            </p:cNvPr>
            <p:cNvSpPr/>
            <p:nvPr/>
          </p:nvSpPr>
          <p:spPr>
            <a:xfrm>
              <a:off x="1170931" y="8686261"/>
              <a:ext cx="48524" cy="58782"/>
            </a:xfrm>
            <a:custGeom>
              <a:avLst/>
              <a:gdLst>
                <a:gd name="connsiteX0" fmla="*/ 30429 w 48524"/>
                <a:gd name="connsiteY0" fmla="*/ 50023 h 58782"/>
                <a:gd name="connsiteX1" fmla="*/ 48525 w 48524"/>
                <a:gd name="connsiteY1" fmla="*/ 43914 h 58782"/>
                <a:gd name="connsiteX2" fmla="*/ 48525 w 48524"/>
                <a:gd name="connsiteY2" fmla="*/ 53481 h 58782"/>
                <a:gd name="connsiteX3" fmla="*/ 29622 w 48524"/>
                <a:gd name="connsiteY3" fmla="*/ 58783 h 58782"/>
                <a:gd name="connsiteX4" fmla="*/ 0 w 48524"/>
                <a:gd name="connsiteY4" fmla="*/ 29391 h 58782"/>
                <a:gd name="connsiteX5" fmla="*/ 29737 w 48524"/>
                <a:gd name="connsiteY5" fmla="*/ 0 h 58782"/>
                <a:gd name="connsiteX6" fmla="*/ 47948 w 48524"/>
                <a:gd name="connsiteY6" fmla="*/ 5763 h 58782"/>
                <a:gd name="connsiteX7" fmla="*/ 47948 w 48524"/>
                <a:gd name="connsiteY7" fmla="*/ 16137 h 58782"/>
                <a:gd name="connsiteX8" fmla="*/ 30314 w 48524"/>
                <a:gd name="connsiteY8" fmla="*/ 8875 h 58782"/>
                <a:gd name="connsiteX9" fmla="*/ 9682 w 48524"/>
                <a:gd name="connsiteY9" fmla="*/ 29391 h 58782"/>
                <a:gd name="connsiteX10" fmla="*/ 30429 w 48524"/>
                <a:gd name="connsiteY10" fmla="*/ 5002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2">
                  <a:moveTo>
                    <a:pt x="30429" y="50023"/>
                  </a:moveTo>
                  <a:cubicBezTo>
                    <a:pt x="37344" y="50023"/>
                    <a:pt x="43569" y="48179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59"/>
                    <a:pt x="47948" y="5763"/>
                  </a:cubicBezTo>
                  <a:lnTo>
                    <a:pt x="47948" y="16137"/>
                  </a:lnTo>
                  <a:cubicBezTo>
                    <a:pt x="43453" y="11411"/>
                    <a:pt x="37344" y="8875"/>
                    <a:pt x="30314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32" name="Freeform: Shape 1131">
              <a:extLst>
                <a:ext uri="{FF2B5EF4-FFF2-40B4-BE49-F238E27FC236}">
                  <a16:creationId xmlns:a16="http://schemas.microsoft.com/office/drawing/2014/main" id="{869602A3-AA4D-5530-6D58-898AB2213EE5}"/>
                </a:ext>
              </a:extLst>
            </p:cNvPr>
            <p:cNvSpPr/>
            <p:nvPr/>
          </p:nvSpPr>
          <p:spPr>
            <a:xfrm>
              <a:off x="1234439" y="8657677"/>
              <a:ext cx="49792" cy="86445"/>
            </a:xfrm>
            <a:custGeom>
              <a:avLst/>
              <a:gdLst>
                <a:gd name="connsiteX0" fmla="*/ 18211 w 49792"/>
                <a:gd name="connsiteY0" fmla="*/ 58898 h 86445"/>
                <a:gd name="connsiteX1" fmla="*/ 9336 w 49792"/>
                <a:gd name="connsiteY1" fmla="*/ 68003 h 86445"/>
                <a:gd name="connsiteX2" fmla="*/ 9336 w 49792"/>
                <a:gd name="connsiteY2" fmla="*/ 86445 h 86445"/>
                <a:gd name="connsiteX3" fmla="*/ 0 w 49792"/>
                <a:gd name="connsiteY3" fmla="*/ 86445 h 86445"/>
                <a:gd name="connsiteX4" fmla="*/ 0 w 49792"/>
                <a:gd name="connsiteY4" fmla="*/ 0 h 86445"/>
                <a:gd name="connsiteX5" fmla="*/ 9336 w 49792"/>
                <a:gd name="connsiteY5" fmla="*/ 0 h 86445"/>
                <a:gd name="connsiteX6" fmla="*/ 9336 w 49792"/>
                <a:gd name="connsiteY6" fmla="*/ 56132 h 86445"/>
                <a:gd name="connsiteX7" fmla="*/ 35385 w 49792"/>
                <a:gd name="connsiteY7" fmla="*/ 29622 h 86445"/>
                <a:gd name="connsiteX8" fmla="*/ 46565 w 49792"/>
                <a:gd name="connsiteY8" fmla="*/ 29622 h 86445"/>
                <a:gd name="connsiteX9" fmla="*/ 24666 w 49792"/>
                <a:gd name="connsiteY9" fmla="*/ 51983 h 86445"/>
                <a:gd name="connsiteX10" fmla="*/ 49793 w 49792"/>
                <a:gd name="connsiteY10" fmla="*/ 86445 h 86445"/>
                <a:gd name="connsiteX11" fmla="*/ 38266 w 49792"/>
                <a:gd name="connsiteY11" fmla="*/ 86445 h 86445"/>
                <a:gd name="connsiteX12" fmla="*/ 18211 w 49792"/>
                <a:gd name="connsiteY12" fmla="*/ 58898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9792" h="86445">
                  <a:moveTo>
                    <a:pt x="18211" y="58898"/>
                  </a:moveTo>
                  <a:lnTo>
                    <a:pt x="9336" y="68003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56132"/>
                  </a:lnTo>
                  <a:lnTo>
                    <a:pt x="35385" y="29622"/>
                  </a:lnTo>
                  <a:lnTo>
                    <a:pt x="46565" y="29622"/>
                  </a:lnTo>
                  <a:lnTo>
                    <a:pt x="24666" y="51983"/>
                  </a:lnTo>
                  <a:lnTo>
                    <a:pt x="49793" y="86445"/>
                  </a:lnTo>
                  <a:lnTo>
                    <a:pt x="38266" y="86445"/>
                  </a:lnTo>
                  <a:lnTo>
                    <a:pt x="18211" y="58898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33" name="Freeform: Shape 1132">
              <a:extLst>
                <a:ext uri="{FF2B5EF4-FFF2-40B4-BE49-F238E27FC236}">
                  <a16:creationId xmlns:a16="http://schemas.microsoft.com/office/drawing/2014/main" id="{D1F8C687-9E2E-051F-332F-294C8ED019AA}"/>
                </a:ext>
              </a:extLst>
            </p:cNvPr>
            <p:cNvSpPr/>
            <p:nvPr/>
          </p:nvSpPr>
          <p:spPr>
            <a:xfrm>
              <a:off x="1288958" y="8664362"/>
              <a:ext cx="16943" cy="79876"/>
            </a:xfrm>
            <a:custGeom>
              <a:avLst/>
              <a:gdLst>
                <a:gd name="connsiteX0" fmla="*/ 6800 w 16943"/>
                <a:gd name="connsiteY0" fmla="*/ 10835 h 79876"/>
                <a:gd name="connsiteX1" fmla="*/ 0 w 16943"/>
                <a:gd name="connsiteY1" fmla="*/ 6109 h 79876"/>
                <a:gd name="connsiteX2" fmla="*/ 6800 w 16943"/>
                <a:gd name="connsiteY2" fmla="*/ 1268 h 79876"/>
                <a:gd name="connsiteX3" fmla="*/ 10834 w 16943"/>
                <a:gd name="connsiteY3" fmla="*/ 0 h 79876"/>
                <a:gd name="connsiteX4" fmla="*/ 16943 w 16943"/>
                <a:gd name="connsiteY4" fmla="*/ 6225 h 79876"/>
                <a:gd name="connsiteX5" fmla="*/ 10834 w 16943"/>
                <a:gd name="connsiteY5" fmla="*/ 12218 h 79876"/>
                <a:gd name="connsiteX6" fmla="*/ 6800 w 16943"/>
                <a:gd name="connsiteY6" fmla="*/ 10835 h 79876"/>
                <a:gd name="connsiteX7" fmla="*/ 5417 w 16943"/>
                <a:gd name="connsiteY7" fmla="*/ 23052 h 79876"/>
                <a:gd name="connsiteX8" fmla="*/ 14869 w 16943"/>
                <a:gd name="connsiteY8" fmla="*/ 23052 h 79876"/>
                <a:gd name="connsiteX9" fmla="*/ 14869 w 16943"/>
                <a:gd name="connsiteY9" fmla="*/ 79876 h 79876"/>
                <a:gd name="connsiteX10" fmla="*/ 5417 w 16943"/>
                <a:gd name="connsiteY10" fmla="*/ 79876 h 79876"/>
                <a:gd name="connsiteX11" fmla="*/ 5417 w 16943"/>
                <a:gd name="connsiteY11" fmla="*/ 23052 h 7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943" h="79876">
                  <a:moveTo>
                    <a:pt x="6800" y="10835"/>
                  </a:moveTo>
                  <a:lnTo>
                    <a:pt x="0" y="6109"/>
                  </a:lnTo>
                  <a:lnTo>
                    <a:pt x="6800" y="1268"/>
                  </a:lnTo>
                  <a:cubicBezTo>
                    <a:pt x="8068" y="346"/>
                    <a:pt x="9336" y="0"/>
                    <a:pt x="10834" y="0"/>
                  </a:cubicBezTo>
                  <a:cubicBezTo>
                    <a:pt x="14177" y="0"/>
                    <a:pt x="16943" y="2767"/>
                    <a:pt x="16943" y="6225"/>
                  </a:cubicBezTo>
                  <a:cubicBezTo>
                    <a:pt x="16943" y="9682"/>
                    <a:pt x="14177" y="12218"/>
                    <a:pt x="10834" y="12218"/>
                  </a:cubicBezTo>
                  <a:cubicBezTo>
                    <a:pt x="9336" y="12218"/>
                    <a:pt x="8068" y="11757"/>
                    <a:pt x="6800" y="10835"/>
                  </a:cubicBezTo>
                  <a:close/>
                  <a:moveTo>
                    <a:pt x="5417" y="23052"/>
                  </a:moveTo>
                  <a:lnTo>
                    <a:pt x="14869" y="23052"/>
                  </a:lnTo>
                  <a:lnTo>
                    <a:pt x="14869" y="79876"/>
                  </a:lnTo>
                  <a:lnTo>
                    <a:pt x="5417" y="79876"/>
                  </a:lnTo>
                  <a:lnTo>
                    <a:pt x="5417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34" name="Freeform: Shape 1133">
              <a:extLst>
                <a:ext uri="{FF2B5EF4-FFF2-40B4-BE49-F238E27FC236}">
                  <a16:creationId xmlns:a16="http://schemas.microsoft.com/office/drawing/2014/main" id="{18CD176B-192E-DF45-BAFE-C69BB9A29215}"/>
                </a:ext>
              </a:extLst>
            </p:cNvPr>
            <p:cNvSpPr/>
            <p:nvPr/>
          </p:nvSpPr>
          <p:spPr>
            <a:xfrm>
              <a:off x="1322844" y="8686261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8 h 57860"/>
                <a:gd name="connsiteX3" fmla="*/ 9336 w 50945"/>
                <a:gd name="connsiteY3" fmla="*/ 1038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0 w 50945"/>
                <a:gd name="connsiteY10" fmla="*/ 9105 h 57860"/>
                <a:gd name="connsiteX11" fmla="*/ 9336 w 50945"/>
                <a:gd name="connsiteY11" fmla="*/ 29391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5"/>
                    <a:pt x="26740" y="9105"/>
                  </a:cubicBezTo>
                  <a:cubicBezTo>
                    <a:pt x="16252" y="9105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35" name="Freeform: Shape 1134">
              <a:extLst>
                <a:ext uri="{FF2B5EF4-FFF2-40B4-BE49-F238E27FC236}">
                  <a16:creationId xmlns:a16="http://schemas.microsoft.com/office/drawing/2014/main" id="{55C9FEB3-C284-4E47-E9BD-193B37D558F1}"/>
                </a:ext>
              </a:extLst>
            </p:cNvPr>
            <p:cNvSpPr/>
            <p:nvPr/>
          </p:nvSpPr>
          <p:spPr>
            <a:xfrm>
              <a:off x="1386929" y="8686261"/>
              <a:ext cx="58782" cy="87597"/>
            </a:xfrm>
            <a:custGeom>
              <a:avLst/>
              <a:gdLst>
                <a:gd name="connsiteX0" fmla="*/ 28815 w 58782"/>
                <a:gd name="connsiteY0" fmla="*/ 87598 h 87597"/>
                <a:gd name="connsiteX1" fmla="*/ 5994 w 58782"/>
                <a:gd name="connsiteY1" fmla="*/ 80337 h 87597"/>
                <a:gd name="connsiteX2" fmla="*/ 5994 w 58782"/>
                <a:gd name="connsiteY2" fmla="*/ 69963 h 87597"/>
                <a:gd name="connsiteX3" fmla="*/ 28815 w 58782"/>
                <a:gd name="connsiteY3" fmla="*/ 78723 h 87597"/>
                <a:gd name="connsiteX4" fmla="*/ 49331 w 58782"/>
                <a:gd name="connsiteY4" fmla="*/ 59013 h 87597"/>
                <a:gd name="connsiteX5" fmla="*/ 49331 w 58782"/>
                <a:gd name="connsiteY5" fmla="*/ 47257 h 87597"/>
                <a:gd name="connsiteX6" fmla="*/ 28585 w 58782"/>
                <a:gd name="connsiteY6" fmla="*/ 58783 h 87597"/>
                <a:gd name="connsiteX7" fmla="*/ 0 w 58782"/>
                <a:gd name="connsiteY7" fmla="*/ 29737 h 87597"/>
                <a:gd name="connsiteX8" fmla="*/ 28585 w 58782"/>
                <a:gd name="connsiteY8" fmla="*/ 0 h 87597"/>
                <a:gd name="connsiteX9" fmla="*/ 49331 w 58782"/>
                <a:gd name="connsiteY9" fmla="*/ 11872 h 87597"/>
                <a:gd name="connsiteX10" fmla="*/ 49331 w 58782"/>
                <a:gd name="connsiteY10" fmla="*/ 1038 h 87597"/>
                <a:gd name="connsiteX11" fmla="*/ 58783 w 58782"/>
                <a:gd name="connsiteY11" fmla="*/ 1038 h 87597"/>
                <a:gd name="connsiteX12" fmla="*/ 58783 w 58782"/>
                <a:gd name="connsiteY12" fmla="*/ 58322 h 87597"/>
                <a:gd name="connsiteX13" fmla="*/ 28815 w 58782"/>
                <a:gd name="connsiteY13" fmla="*/ 87598 h 87597"/>
                <a:gd name="connsiteX14" fmla="*/ 29391 w 58782"/>
                <a:gd name="connsiteY14" fmla="*/ 8875 h 87597"/>
                <a:gd name="connsiteX15" fmla="*/ 9682 w 58782"/>
                <a:gd name="connsiteY15" fmla="*/ 29622 h 87597"/>
                <a:gd name="connsiteX16" fmla="*/ 29391 w 58782"/>
                <a:gd name="connsiteY16" fmla="*/ 50023 h 87597"/>
                <a:gd name="connsiteX17" fmla="*/ 49331 w 58782"/>
                <a:gd name="connsiteY17" fmla="*/ 29622 h 87597"/>
                <a:gd name="connsiteX18" fmla="*/ 29391 w 58782"/>
                <a:gd name="connsiteY18" fmla="*/ 8875 h 875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8782" h="87597">
                  <a:moveTo>
                    <a:pt x="28815" y="87598"/>
                  </a:moveTo>
                  <a:cubicBezTo>
                    <a:pt x="20516" y="87598"/>
                    <a:pt x="12679" y="85178"/>
                    <a:pt x="5994" y="80337"/>
                  </a:cubicBezTo>
                  <a:lnTo>
                    <a:pt x="5994" y="69963"/>
                  </a:lnTo>
                  <a:cubicBezTo>
                    <a:pt x="12448" y="75957"/>
                    <a:pt x="21208" y="78723"/>
                    <a:pt x="28815" y="78723"/>
                  </a:cubicBezTo>
                  <a:cubicBezTo>
                    <a:pt x="42185" y="78723"/>
                    <a:pt x="49331" y="71807"/>
                    <a:pt x="49331" y="59013"/>
                  </a:cubicBezTo>
                  <a:lnTo>
                    <a:pt x="49331" y="47257"/>
                  </a:lnTo>
                  <a:cubicBezTo>
                    <a:pt x="45067" y="54403"/>
                    <a:pt x="37575" y="58783"/>
                    <a:pt x="28585" y="58783"/>
                  </a:cubicBezTo>
                  <a:cubicBezTo>
                    <a:pt x="11987" y="58783"/>
                    <a:pt x="0" y="46565"/>
                    <a:pt x="0" y="29737"/>
                  </a:cubicBezTo>
                  <a:cubicBezTo>
                    <a:pt x="0" y="12909"/>
                    <a:pt x="11987" y="0"/>
                    <a:pt x="28585" y="0"/>
                  </a:cubicBezTo>
                  <a:cubicBezTo>
                    <a:pt x="37575" y="0"/>
                    <a:pt x="45067" y="4611"/>
                    <a:pt x="49331" y="11872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8322"/>
                  </a:lnTo>
                  <a:cubicBezTo>
                    <a:pt x="58783" y="77109"/>
                    <a:pt x="47833" y="87598"/>
                    <a:pt x="28815" y="87598"/>
                  </a:cubicBezTo>
                  <a:close/>
                  <a:moveTo>
                    <a:pt x="29391" y="8875"/>
                  </a:moveTo>
                  <a:cubicBezTo>
                    <a:pt x="17981" y="8875"/>
                    <a:pt x="9682" y="17635"/>
                    <a:pt x="9682" y="29622"/>
                  </a:cubicBezTo>
                  <a:cubicBezTo>
                    <a:pt x="9682" y="41609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36" name="Freeform: Shape 1135">
              <a:extLst>
                <a:ext uri="{FF2B5EF4-FFF2-40B4-BE49-F238E27FC236}">
                  <a16:creationId xmlns:a16="http://schemas.microsoft.com/office/drawing/2014/main" id="{0F7C3EA4-A6CF-E908-6476-BB0EC4FD3B8B}"/>
                </a:ext>
              </a:extLst>
            </p:cNvPr>
            <p:cNvSpPr/>
            <p:nvPr/>
          </p:nvSpPr>
          <p:spPr>
            <a:xfrm>
              <a:off x="1491355" y="8686261"/>
              <a:ext cx="58782" cy="86676"/>
            </a:xfrm>
            <a:custGeom>
              <a:avLst/>
              <a:gdLst>
                <a:gd name="connsiteX0" fmla="*/ 9336 w 58782"/>
                <a:gd name="connsiteY0" fmla="*/ 47026 h 86676"/>
                <a:gd name="connsiteX1" fmla="*/ 9336 w 58782"/>
                <a:gd name="connsiteY1" fmla="*/ 86676 h 86676"/>
                <a:gd name="connsiteX2" fmla="*/ 0 w 58782"/>
                <a:gd name="connsiteY2" fmla="*/ 86676 h 86676"/>
                <a:gd name="connsiteX3" fmla="*/ 0 w 58782"/>
                <a:gd name="connsiteY3" fmla="*/ 1038 h 86676"/>
                <a:gd name="connsiteX4" fmla="*/ 9336 w 58782"/>
                <a:gd name="connsiteY4" fmla="*/ 1038 h 86676"/>
                <a:gd name="connsiteX5" fmla="*/ 9336 w 58782"/>
                <a:gd name="connsiteY5" fmla="*/ 11872 h 86676"/>
                <a:gd name="connsiteX6" fmla="*/ 30198 w 58782"/>
                <a:gd name="connsiteY6" fmla="*/ 0 h 86676"/>
                <a:gd name="connsiteX7" fmla="*/ 58783 w 58782"/>
                <a:gd name="connsiteY7" fmla="*/ 29276 h 86676"/>
                <a:gd name="connsiteX8" fmla="*/ 30198 w 58782"/>
                <a:gd name="connsiteY8" fmla="*/ 58783 h 86676"/>
                <a:gd name="connsiteX9" fmla="*/ 9336 w 58782"/>
                <a:gd name="connsiteY9" fmla="*/ 47026 h 86676"/>
                <a:gd name="connsiteX10" fmla="*/ 29391 w 58782"/>
                <a:gd name="connsiteY10" fmla="*/ 8875 h 86676"/>
                <a:gd name="connsiteX11" fmla="*/ 9336 w 58782"/>
                <a:gd name="connsiteY11" fmla="*/ 29391 h 86676"/>
                <a:gd name="connsiteX12" fmla="*/ 29391 w 58782"/>
                <a:gd name="connsiteY12" fmla="*/ 50023 h 86676"/>
                <a:gd name="connsiteX13" fmla="*/ 49101 w 58782"/>
                <a:gd name="connsiteY13" fmla="*/ 29391 h 86676"/>
                <a:gd name="connsiteX14" fmla="*/ 29391 w 58782"/>
                <a:gd name="connsiteY14" fmla="*/ 8875 h 86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6676">
                  <a:moveTo>
                    <a:pt x="9336" y="47026"/>
                  </a:moveTo>
                  <a:lnTo>
                    <a:pt x="9336" y="86676"/>
                  </a:lnTo>
                  <a:lnTo>
                    <a:pt x="0" y="86676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872"/>
                  </a:lnTo>
                  <a:cubicBezTo>
                    <a:pt x="13601" y="4611"/>
                    <a:pt x="21093" y="0"/>
                    <a:pt x="30198" y="0"/>
                  </a:cubicBezTo>
                  <a:cubicBezTo>
                    <a:pt x="46681" y="0"/>
                    <a:pt x="58783" y="12333"/>
                    <a:pt x="58783" y="29276"/>
                  </a:cubicBezTo>
                  <a:cubicBezTo>
                    <a:pt x="58783" y="46220"/>
                    <a:pt x="46681" y="58783"/>
                    <a:pt x="30198" y="58783"/>
                  </a:cubicBezTo>
                  <a:cubicBezTo>
                    <a:pt x="21093" y="58783"/>
                    <a:pt x="13601" y="54288"/>
                    <a:pt x="9336" y="47026"/>
                  </a:cubicBezTo>
                  <a:close/>
                  <a:moveTo>
                    <a:pt x="29391" y="8875"/>
                  </a:moveTo>
                  <a:cubicBezTo>
                    <a:pt x="17750" y="8875"/>
                    <a:pt x="9336" y="17520"/>
                    <a:pt x="9336" y="29391"/>
                  </a:cubicBezTo>
                  <a:cubicBezTo>
                    <a:pt x="9336" y="41263"/>
                    <a:pt x="17750" y="50023"/>
                    <a:pt x="29391" y="50023"/>
                  </a:cubicBezTo>
                  <a:cubicBezTo>
                    <a:pt x="41033" y="50023"/>
                    <a:pt x="49101" y="41379"/>
                    <a:pt x="49101" y="29391"/>
                  </a:cubicBezTo>
                  <a:cubicBezTo>
                    <a:pt x="49101" y="17404"/>
                    <a:pt x="40802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37" name="Freeform: Shape 1136">
              <a:extLst>
                <a:ext uri="{FF2B5EF4-FFF2-40B4-BE49-F238E27FC236}">
                  <a16:creationId xmlns:a16="http://schemas.microsoft.com/office/drawing/2014/main" id="{0397867A-2DE9-B69C-5D47-922876E00F9A}"/>
                </a:ext>
              </a:extLst>
            </p:cNvPr>
            <p:cNvSpPr/>
            <p:nvPr/>
          </p:nvSpPr>
          <p:spPr>
            <a:xfrm>
              <a:off x="1560511" y="8686261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90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3 h 58782"/>
                <a:gd name="connsiteX11" fmla="*/ 28124 w 55094"/>
                <a:gd name="connsiteY11" fmla="*/ 8529 h 58782"/>
                <a:gd name="connsiteX12" fmla="*/ 10143 w 55094"/>
                <a:gd name="connsiteY12" fmla="*/ 25473 h 58782"/>
                <a:gd name="connsiteX13" fmla="*/ 45182 w 55094"/>
                <a:gd name="connsiteY13" fmla="*/ 2547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90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38" name="Freeform: Shape 1137">
              <a:extLst>
                <a:ext uri="{FF2B5EF4-FFF2-40B4-BE49-F238E27FC236}">
                  <a16:creationId xmlns:a16="http://schemas.microsoft.com/office/drawing/2014/main" id="{4FC963AF-C37D-5544-CB15-12CC9262C63B}"/>
                </a:ext>
              </a:extLst>
            </p:cNvPr>
            <p:cNvSpPr/>
            <p:nvPr/>
          </p:nvSpPr>
          <p:spPr>
            <a:xfrm>
              <a:off x="1626210" y="8686377"/>
              <a:ext cx="59128" cy="58782"/>
            </a:xfrm>
            <a:custGeom>
              <a:avLst/>
              <a:gdLst>
                <a:gd name="connsiteX0" fmla="*/ 0 w 59128"/>
                <a:gd name="connsiteY0" fmla="*/ 29276 h 58782"/>
                <a:gd name="connsiteX1" fmla="*/ 29852 w 59128"/>
                <a:gd name="connsiteY1" fmla="*/ 0 h 58782"/>
                <a:gd name="connsiteX2" fmla="*/ 59129 w 59128"/>
                <a:gd name="connsiteY2" fmla="*/ 29276 h 58782"/>
                <a:gd name="connsiteX3" fmla="*/ 29852 w 59128"/>
                <a:gd name="connsiteY3" fmla="*/ 58783 h 58782"/>
                <a:gd name="connsiteX4" fmla="*/ 0 w 59128"/>
                <a:gd name="connsiteY4" fmla="*/ 29276 h 58782"/>
                <a:gd name="connsiteX5" fmla="*/ 29737 w 59128"/>
                <a:gd name="connsiteY5" fmla="*/ 8875 h 58782"/>
                <a:gd name="connsiteX6" fmla="*/ 9682 w 59128"/>
                <a:gd name="connsiteY6" fmla="*/ 29391 h 58782"/>
                <a:gd name="connsiteX7" fmla="*/ 29737 w 59128"/>
                <a:gd name="connsiteY7" fmla="*/ 50023 h 58782"/>
                <a:gd name="connsiteX8" fmla="*/ 49447 w 59128"/>
                <a:gd name="connsiteY8" fmla="*/ 29391 h 58782"/>
                <a:gd name="connsiteX9" fmla="*/ 29737 w 59128"/>
                <a:gd name="connsiteY9" fmla="*/ 8875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2">
                  <a:moveTo>
                    <a:pt x="0" y="29276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9" y="12333"/>
                    <a:pt x="59129" y="29276"/>
                  </a:cubicBezTo>
                  <a:cubicBezTo>
                    <a:pt x="59129" y="46220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6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20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8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39" name="Freeform: Shape 1138">
              <a:extLst>
                <a:ext uri="{FF2B5EF4-FFF2-40B4-BE49-F238E27FC236}">
                  <a16:creationId xmlns:a16="http://schemas.microsoft.com/office/drawing/2014/main" id="{77331738-1145-2694-0E33-2E83AC5B6738}"/>
                </a:ext>
              </a:extLst>
            </p:cNvPr>
            <p:cNvSpPr/>
            <p:nvPr/>
          </p:nvSpPr>
          <p:spPr>
            <a:xfrm>
              <a:off x="1700207" y="8686261"/>
              <a:ext cx="58782" cy="86676"/>
            </a:xfrm>
            <a:custGeom>
              <a:avLst/>
              <a:gdLst>
                <a:gd name="connsiteX0" fmla="*/ 9336 w 58782"/>
                <a:gd name="connsiteY0" fmla="*/ 47026 h 86676"/>
                <a:gd name="connsiteX1" fmla="*/ 9336 w 58782"/>
                <a:gd name="connsiteY1" fmla="*/ 86676 h 86676"/>
                <a:gd name="connsiteX2" fmla="*/ 0 w 58782"/>
                <a:gd name="connsiteY2" fmla="*/ 86676 h 86676"/>
                <a:gd name="connsiteX3" fmla="*/ 0 w 58782"/>
                <a:gd name="connsiteY3" fmla="*/ 1038 h 86676"/>
                <a:gd name="connsiteX4" fmla="*/ 9336 w 58782"/>
                <a:gd name="connsiteY4" fmla="*/ 1038 h 86676"/>
                <a:gd name="connsiteX5" fmla="*/ 9336 w 58782"/>
                <a:gd name="connsiteY5" fmla="*/ 11872 h 86676"/>
                <a:gd name="connsiteX6" fmla="*/ 30198 w 58782"/>
                <a:gd name="connsiteY6" fmla="*/ 0 h 86676"/>
                <a:gd name="connsiteX7" fmla="*/ 58783 w 58782"/>
                <a:gd name="connsiteY7" fmla="*/ 29276 h 86676"/>
                <a:gd name="connsiteX8" fmla="*/ 30198 w 58782"/>
                <a:gd name="connsiteY8" fmla="*/ 58783 h 86676"/>
                <a:gd name="connsiteX9" fmla="*/ 9336 w 58782"/>
                <a:gd name="connsiteY9" fmla="*/ 47026 h 86676"/>
                <a:gd name="connsiteX10" fmla="*/ 29391 w 58782"/>
                <a:gd name="connsiteY10" fmla="*/ 8875 h 86676"/>
                <a:gd name="connsiteX11" fmla="*/ 9336 w 58782"/>
                <a:gd name="connsiteY11" fmla="*/ 29391 h 86676"/>
                <a:gd name="connsiteX12" fmla="*/ 29391 w 58782"/>
                <a:gd name="connsiteY12" fmla="*/ 50023 h 86676"/>
                <a:gd name="connsiteX13" fmla="*/ 49101 w 58782"/>
                <a:gd name="connsiteY13" fmla="*/ 29391 h 86676"/>
                <a:gd name="connsiteX14" fmla="*/ 29391 w 58782"/>
                <a:gd name="connsiteY14" fmla="*/ 8875 h 86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6676">
                  <a:moveTo>
                    <a:pt x="9336" y="47026"/>
                  </a:moveTo>
                  <a:lnTo>
                    <a:pt x="9336" y="86676"/>
                  </a:lnTo>
                  <a:lnTo>
                    <a:pt x="0" y="86676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872"/>
                  </a:lnTo>
                  <a:cubicBezTo>
                    <a:pt x="13601" y="4611"/>
                    <a:pt x="21093" y="0"/>
                    <a:pt x="30198" y="0"/>
                  </a:cubicBezTo>
                  <a:cubicBezTo>
                    <a:pt x="46681" y="0"/>
                    <a:pt x="58783" y="12333"/>
                    <a:pt x="58783" y="29276"/>
                  </a:cubicBezTo>
                  <a:cubicBezTo>
                    <a:pt x="58783" y="46220"/>
                    <a:pt x="46681" y="58783"/>
                    <a:pt x="30198" y="58783"/>
                  </a:cubicBezTo>
                  <a:cubicBezTo>
                    <a:pt x="21093" y="58783"/>
                    <a:pt x="13601" y="54288"/>
                    <a:pt x="9336" y="47026"/>
                  </a:cubicBezTo>
                  <a:close/>
                  <a:moveTo>
                    <a:pt x="29391" y="8875"/>
                  </a:moveTo>
                  <a:cubicBezTo>
                    <a:pt x="17750" y="8875"/>
                    <a:pt x="9336" y="17520"/>
                    <a:pt x="9336" y="29391"/>
                  </a:cubicBezTo>
                  <a:cubicBezTo>
                    <a:pt x="9336" y="41263"/>
                    <a:pt x="17750" y="50023"/>
                    <a:pt x="29391" y="50023"/>
                  </a:cubicBezTo>
                  <a:cubicBezTo>
                    <a:pt x="41033" y="50023"/>
                    <a:pt x="49101" y="41379"/>
                    <a:pt x="49101" y="29391"/>
                  </a:cubicBezTo>
                  <a:cubicBezTo>
                    <a:pt x="49101" y="17404"/>
                    <a:pt x="40802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40" name="Freeform: Shape 1139">
              <a:extLst>
                <a:ext uri="{FF2B5EF4-FFF2-40B4-BE49-F238E27FC236}">
                  <a16:creationId xmlns:a16="http://schemas.microsoft.com/office/drawing/2014/main" id="{5D9AE9EC-34E6-DCD7-B7EA-F08CA800BABE}"/>
                </a:ext>
              </a:extLst>
            </p:cNvPr>
            <p:cNvSpPr/>
            <p:nvPr/>
          </p:nvSpPr>
          <p:spPr>
            <a:xfrm>
              <a:off x="1773743" y="8657792"/>
              <a:ext cx="9336" cy="86445"/>
            </a:xfrm>
            <a:custGeom>
              <a:avLst/>
              <a:gdLst>
                <a:gd name="connsiteX0" fmla="*/ 0 w 9336"/>
                <a:gd name="connsiteY0" fmla="*/ 0 h 86445"/>
                <a:gd name="connsiteX1" fmla="*/ 9336 w 9336"/>
                <a:gd name="connsiteY1" fmla="*/ 0 h 86445"/>
                <a:gd name="connsiteX2" fmla="*/ 9336 w 9336"/>
                <a:gd name="connsiteY2" fmla="*/ 86445 h 86445"/>
                <a:gd name="connsiteX3" fmla="*/ 0 w 9336"/>
                <a:gd name="connsiteY3" fmla="*/ 86445 h 86445"/>
                <a:gd name="connsiteX4" fmla="*/ 0 w 9336"/>
                <a:gd name="connsiteY4" fmla="*/ 0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" h="86445">
                  <a:moveTo>
                    <a:pt x="0" y="0"/>
                  </a:moveTo>
                  <a:lnTo>
                    <a:pt x="9336" y="0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41" name="Freeform: Shape 1140">
              <a:extLst>
                <a:ext uri="{FF2B5EF4-FFF2-40B4-BE49-F238E27FC236}">
                  <a16:creationId xmlns:a16="http://schemas.microsoft.com/office/drawing/2014/main" id="{F526D582-8378-B4D0-25CE-0D77B6482F02}"/>
                </a:ext>
              </a:extLst>
            </p:cNvPr>
            <p:cNvSpPr/>
            <p:nvPr/>
          </p:nvSpPr>
          <p:spPr>
            <a:xfrm>
              <a:off x="1797833" y="8686261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90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3 h 58782"/>
                <a:gd name="connsiteX11" fmla="*/ 28124 w 55094"/>
                <a:gd name="connsiteY11" fmla="*/ 8529 h 58782"/>
                <a:gd name="connsiteX12" fmla="*/ 10143 w 55094"/>
                <a:gd name="connsiteY12" fmla="*/ 25473 h 58782"/>
                <a:gd name="connsiteX13" fmla="*/ 45182 w 55094"/>
                <a:gd name="connsiteY13" fmla="*/ 2547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90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42" name="Freeform: Shape 1141">
              <a:extLst>
                <a:ext uri="{FF2B5EF4-FFF2-40B4-BE49-F238E27FC236}">
                  <a16:creationId xmlns:a16="http://schemas.microsoft.com/office/drawing/2014/main" id="{B77CBCFF-A917-4BB4-F984-3E4954EA7B20}"/>
                </a:ext>
              </a:extLst>
            </p:cNvPr>
            <p:cNvSpPr/>
            <p:nvPr/>
          </p:nvSpPr>
          <p:spPr>
            <a:xfrm>
              <a:off x="1893499" y="8669203"/>
              <a:ext cx="33656" cy="75840"/>
            </a:xfrm>
            <a:custGeom>
              <a:avLst/>
              <a:gdLst>
                <a:gd name="connsiteX0" fmla="*/ 19479 w 33656"/>
                <a:gd name="connsiteY0" fmla="*/ 75841 h 75840"/>
                <a:gd name="connsiteX1" fmla="*/ 0 w 33656"/>
                <a:gd name="connsiteY1" fmla="*/ 55210 h 75840"/>
                <a:gd name="connsiteX2" fmla="*/ 0 w 33656"/>
                <a:gd name="connsiteY2" fmla="*/ 0 h 75840"/>
                <a:gd name="connsiteX3" fmla="*/ 9336 w 33656"/>
                <a:gd name="connsiteY3" fmla="*/ 0 h 75840"/>
                <a:gd name="connsiteX4" fmla="*/ 9336 w 33656"/>
                <a:gd name="connsiteY4" fmla="*/ 18096 h 75840"/>
                <a:gd name="connsiteX5" fmla="*/ 32849 w 33656"/>
                <a:gd name="connsiteY5" fmla="*/ 18096 h 75840"/>
                <a:gd name="connsiteX6" fmla="*/ 32849 w 33656"/>
                <a:gd name="connsiteY6" fmla="*/ 26741 h 75840"/>
                <a:gd name="connsiteX7" fmla="*/ 9336 w 33656"/>
                <a:gd name="connsiteY7" fmla="*/ 26741 h 75840"/>
                <a:gd name="connsiteX8" fmla="*/ 9336 w 33656"/>
                <a:gd name="connsiteY8" fmla="*/ 55901 h 75840"/>
                <a:gd name="connsiteX9" fmla="*/ 20401 w 33656"/>
                <a:gd name="connsiteY9" fmla="*/ 66966 h 75840"/>
                <a:gd name="connsiteX10" fmla="*/ 33656 w 33656"/>
                <a:gd name="connsiteY10" fmla="*/ 62817 h 75840"/>
                <a:gd name="connsiteX11" fmla="*/ 33656 w 33656"/>
                <a:gd name="connsiteY11" fmla="*/ 71922 h 75840"/>
                <a:gd name="connsiteX12" fmla="*/ 19479 w 33656"/>
                <a:gd name="connsiteY12" fmla="*/ 75841 h 75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0">
                  <a:moveTo>
                    <a:pt x="19479" y="75841"/>
                  </a:moveTo>
                  <a:cubicBezTo>
                    <a:pt x="7492" y="75841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1"/>
                    <a:pt x="19479" y="75841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43" name="Freeform: Shape 1142">
              <a:extLst>
                <a:ext uri="{FF2B5EF4-FFF2-40B4-BE49-F238E27FC236}">
                  <a16:creationId xmlns:a16="http://schemas.microsoft.com/office/drawing/2014/main" id="{C888B185-415F-0FBC-BF6D-37D0807D214B}"/>
                </a:ext>
              </a:extLst>
            </p:cNvPr>
            <p:cNvSpPr/>
            <p:nvPr/>
          </p:nvSpPr>
          <p:spPr>
            <a:xfrm>
              <a:off x="1934532" y="8686377"/>
              <a:ext cx="59128" cy="58782"/>
            </a:xfrm>
            <a:custGeom>
              <a:avLst/>
              <a:gdLst>
                <a:gd name="connsiteX0" fmla="*/ 0 w 59128"/>
                <a:gd name="connsiteY0" fmla="*/ 29276 h 58782"/>
                <a:gd name="connsiteX1" fmla="*/ 29852 w 59128"/>
                <a:gd name="connsiteY1" fmla="*/ 0 h 58782"/>
                <a:gd name="connsiteX2" fmla="*/ 59129 w 59128"/>
                <a:gd name="connsiteY2" fmla="*/ 29276 h 58782"/>
                <a:gd name="connsiteX3" fmla="*/ 29852 w 59128"/>
                <a:gd name="connsiteY3" fmla="*/ 58783 h 58782"/>
                <a:gd name="connsiteX4" fmla="*/ 0 w 59128"/>
                <a:gd name="connsiteY4" fmla="*/ 29276 h 58782"/>
                <a:gd name="connsiteX5" fmla="*/ 29737 w 59128"/>
                <a:gd name="connsiteY5" fmla="*/ 8875 h 58782"/>
                <a:gd name="connsiteX6" fmla="*/ 9682 w 59128"/>
                <a:gd name="connsiteY6" fmla="*/ 29391 h 58782"/>
                <a:gd name="connsiteX7" fmla="*/ 29737 w 59128"/>
                <a:gd name="connsiteY7" fmla="*/ 50023 h 58782"/>
                <a:gd name="connsiteX8" fmla="*/ 49447 w 59128"/>
                <a:gd name="connsiteY8" fmla="*/ 29391 h 58782"/>
                <a:gd name="connsiteX9" fmla="*/ 29737 w 59128"/>
                <a:gd name="connsiteY9" fmla="*/ 8875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2">
                  <a:moveTo>
                    <a:pt x="0" y="29276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9" y="12333"/>
                    <a:pt x="59129" y="29276"/>
                  </a:cubicBezTo>
                  <a:cubicBezTo>
                    <a:pt x="59129" y="46220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6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20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8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44" name="Freeform: Shape 1143">
              <a:extLst>
                <a:ext uri="{FF2B5EF4-FFF2-40B4-BE49-F238E27FC236}">
                  <a16:creationId xmlns:a16="http://schemas.microsoft.com/office/drawing/2014/main" id="{CBA9A477-CA0C-C87D-0EB4-000F52FF29E1}"/>
                </a:ext>
              </a:extLst>
            </p:cNvPr>
            <p:cNvSpPr/>
            <p:nvPr/>
          </p:nvSpPr>
          <p:spPr>
            <a:xfrm>
              <a:off x="2030659" y="8686377"/>
              <a:ext cx="59128" cy="58782"/>
            </a:xfrm>
            <a:custGeom>
              <a:avLst/>
              <a:gdLst>
                <a:gd name="connsiteX0" fmla="*/ 0 w 59128"/>
                <a:gd name="connsiteY0" fmla="*/ 29276 h 58782"/>
                <a:gd name="connsiteX1" fmla="*/ 29853 w 59128"/>
                <a:gd name="connsiteY1" fmla="*/ 0 h 58782"/>
                <a:gd name="connsiteX2" fmla="*/ 59129 w 59128"/>
                <a:gd name="connsiteY2" fmla="*/ 29276 h 58782"/>
                <a:gd name="connsiteX3" fmla="*/ 29853 w 59128"/>
                <a:gd name="connsiteY3" fmla="*/ 58783 h 58782"/>
                <a:gd name="connsiteX4" fmla="*/ 0 w 59128"/>
                <a:gd name="connsiteY4" fmla="*/ 29276 h 58782"/>
                <a:gd name="connsiteX5" fmla="*/ 29737 w 59128"/>
                <a:gd name="connsiteY5" fmla="*/ 8875 h 58782"/>
                <a:gd name="connsiteX6" fmla="*/ 9682 w 59128"/>
                <a:gd name="connsiteY6" fmla="*/ 29391 h 58782"/>
                <a:gd name="connsiteX7" fmla="*/ 29737 w 59128"/>
                <a:gd name="connsiteY7" fmla="*/ 50023 h 58782"/>
                <a:gd name="connsiteX8" fmla="*/ 49447 w 59128"/>
                <a:gd name="connsiteY8" fmla="*/ 29391 h 58782"/>
                <a:gd name="connsiteX9" fmla="*/ 29737 w 59128"/>
                <a:gd name="connsiteY9" fmla="*/ 8875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2">
                  <a:moveTo>
                    <a:pt x="0" y="29276"/>
                  </a:moveTo>
                  <a:cubicBezTo>
                    <a:pt x="0" y="12333"/>
                    <a:pt x="12564" y="0"/>
                    <a:pt x="29853" y="0"/>
                  </a:cubicBezTo>
                  <a:cubicBezTo>
                    <a:pt x="47142" y="0"/>
                    <a:pt x="59129" y="12333"/>
                    <a:pt x="59129" y="29276"/>
                  </a:cubicBezTo>
                  <a:cubicBezTo>
                    <a:pt x="59129" y="46220"/>
                    <a:pt x="46911" y="58783"/>
                    <a:pt x="29853" y="58783"/>
                  </a:cubicBezTo>
                  <a:cubicBezTo>
                    <a:pt x="12794" y="58783"/>
                    <a:pt x="0" y="46450"/>
                    <a:pt x="0" y="29276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20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8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45" name="Freeform: Shape 1144">
              <a:extLst>
                <a:ext uri="{FF2B5EF4-FFF2-40B4-BE49-F238E27FC236}">
                  <a16:creationId xmlns:a16="http://schemas.microsoft.com/office/drawing/2014/main" id="{E7419EF5-38EB-D315-A7D4-6DA248E447A6}"/>
                </a:ext>
              </a:extLst>
            </p:cNvPr>
            <p:cNvSpPr/>
            <p:nvPr/>
          </p:nvSpPr>
          <p:spPr>
            <a:xfrm>
              <a:off x="2104656" y="8686261"/>
              <a:ext cx="58782" cy="86676"/>
            </a:xfrm>
            <a:custGeom>
              <a:avLst/>
              <a:gdLst>
                <a:gd name="connsiteX0" fmla="*/ 9336 w 58782"/>
                <a:gd name="connsiteY0" fmla="*/ 47026 h 86676"/>
                <a:gd name="connsiteX1" fmla="*/ 9336 w 58782"/>
                <a:gd name="connsiteY1" fmla="*/ 86676 h 86676"/>
                <a:gd name="connsiteX2" fmla="*/ 0 w 58782"/>
                <a:gd name="connsiteY2" fmla="*/ 86676 h 86676"/>
                <a:gd name="connsiteX3" fmla="*/ 0 w 58782"/>
                <a:gd name="connsiteY3" fmla="*/ 1038 h 86676"/>
                <a:gd name="connsiteX4" fmla="*/ 9336 w 58782"/>
                <a:gd name="connsiteY4" fmla="*/ 1038 h 86676"/>
                <a:gd name="connsiteX5" fmla="*/ 9336 w 58782"/>
                <a:gd name="connsiteY5" fmla="*/ 11872 h 86676"/>
                <a:gd name="connsiteX6" fmla="*/ 30198 w 58782"/>
                <a:gd name="connsiteY6" fmla="*/ 0 h 86676"/>
                <a:gd name="connsiteX7" fmla="*/ 58783 w 58782"/>
                <a:gd name="connsiteY7" fmla="*/ 29276 h 86676"/>
                <a:gd name="connsiteX8" fmla="*/ 30198 w 58782"/>
                <a:gd name="connsiteY8" fmla="*/ 58783 h 86676"/>
                <a:gd name="connsiteX9" fmla="*/ 9336 w 58782"/>
                <a:gd name="connsiteY9" fmla="*/ 47026 h 86676"/>
                <a:gd name="connsiteX10" fmla="*/ 29391 w 58782"/>
                <a:gd name="connsiteY10" fmla="*/ 8875 h 86676"/>
                <a:gd name="connsiteX11" fmla="*/ 9336 w 58782"/>
                <a:gd name="connsiteY11" fmla="*/ 29391 h 86676"/>
                <a:gd name="connsiteX12" fmla="*/ 29391 w 58782"/>
                <a:gd name="connsiteY12" fmla="*/ 50023 h 86676"/>
                <a:gd name="connsiteX13" fmla="*/ 49101 w 58782"/>
                <a:gd name="connsiteY13" fmla="*/ 29391 h 86676"/>
                <a:gd name="connsiteX14" fmla="*/ 29391 w 58782"/>
                <a:gd name="connsiteY14" fmla="*/ 8875 h 86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6676">
                  <a:moveTo>
                    <a:pt x="9336" y="47026"/>
                  </a:moveTo>
                  <a:lnTo>
                    <a:pt x="9336" y="86676"/>
                  </a:lnTo>
                  <a:lnTo>
                    <a:pt x="0" y="86676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872"/>
                  </a:lnTo>
                  <a:cubicBezTo>
                    <a:pt x="13601" y="4611"/>
                    <a:pt x="21093" y="0"/>
                    <a:pt x="30198" y="0"/>
                  </a:cubicBezTo>
                  <a:cubicBezTo>
                    <a:pt x="46680" y="0"/>
                    <a:pt x="58783" y="12333"/>
                    <a:pt x="58783" y="29276"/>
                  </a:cubicBezTo>
                  <a:cubicBezTo>
                    <a:pt x="58783" y="46220"/>
                    <a:pt x="46680" y="58783"/>
                    <a:pt x="30198" y="58783"/>
                  </a:cubicBezTo>
                  <a:cubicBezTo>
                    <a:pt x="21093" y="58783"/>
                    <a:pt x="13601" y="54288"/>
                    <a:pt x="9336" y="47026"/>
                  </a:cubicBezTo>
                  <a:close/>
                  <a:moveTo>
                    <a:pt x="29391" y="8875"/>
                  </a:moveTo>
                  <a:cubicBezTo>
                    <a:pt x="17750" y="8875"/>
                    <a:pt x="9336" y="17520"/>
                    <a:pt x="9336" y="29391"/>
                  </a:cubicBezTo>
                  <a:cubicBezTo>
                    <a:pt x="9336" y="41263"/>
                    <a:pt x="17750" y="50023"/>
                    <a:pt x="29391" y="50023"/>
                  </a:cubicBezTo>
                  <a:cubicBezTo>
                    <a:pt x="41033" y="50023"/>
                    <a:pt x="49101" y="41379"/>
                    <a:pt x="49101" y="29391"/>
                  </a:cubicBezTo>
                  <a:cubicBezTo>
                    <a:pt x="49101" y="17404"/>
                    <a:pt x="40802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46" name="Freeform: Shape 1145">
              <a:extLst>
                <a:ext uri="{FF2B5EF4-FFF2-40B4-BE49-F238E27FC236}">
                  <a16:creationId xmlns:a16="http://schemas.microsoft.com/office/drawing/2014/main" id="{46750E9C-3CBA-0181-943A-2CAF3849A7C4}"/>
                </a:ext>
              </a:extLst>
            </p:cNvPr>
            <p:cNvSpPr/>
            <p:nvPr/>
          </p:nvSpPr>
          <p:spPr>
            <a:xfrm>
              <a:off x="2173813" y="8686261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3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90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3 h 58782"/>
                <a:gd name="connsiteX11" fmla="*/ 28123 w 55094"/>
                <a:gd name="connsiteY11" fmla="*/ 8529 h 58782"/>
                <a:gd name="connsiteX12" fmla="*/ 10143 w 55094"/>
                <a:gd name="connsiteY12" fmla="*/ 25473 h 58782"/>
                <a:gd name="connsiteX13" fmla="*/ 45182 w 55094"/>
                <a:gd name="connsiteY13" fmla="*/ 2547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4" y="0"/>
                    <a:pt x="28123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90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3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47" name="Freeform: Shape 1146">
              <a:extLst>
                <a:ext uri="{FF2B5EF4-FFF2-40B4-BE49-F238E27FC236}">
                  <a16:creationId xmlns:a16="http://schemas.microsoft.com/office/drawing/2014/main" id="{7E8664D3-3AFB-BF71-3E4D-2F757AE62C5E}"/>
                </a:ext>
              </a:extLst>
            </p:cNvPr>
            <p:cNvSpPr/>
            <p:nvPr/>
          </p:nvSpPr>
          <p:spPr>
            <a:xfrm>
              <a:off x="2243891" y="8686261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8 h 57860"/>
                <a:gd name="connsiteX3" fmla="*/ 9336 w 50945"/>
                <a:gd name="connsiteY3" fmla="*/ 1038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1 w 50945"/>
                <a:gd name="connsiteY10" fmla="*/ 9105 h 57860"/>
                <a:gd name="connsiteX11" fmla="*/ 9336 w 50945"/>
                <a:gd name="connsiteY11" fmla="*/ 29391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5"/>
                    <a:pt x="26741" y="9105"/>
                  </a:cubicBezTo>
                  <a:cubicBezTo>
                    <a:pt x="16252" y="9105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48" name="Freeform: Shape 1147">
              <a:extLst>
                <a:ext uri="{FF2B5EF4-FFF2-40B4-BE49-F238E27FC236}">
                  <a16:creationId xmlns:a16="http://schemas.microsoft.com/office/drawing/2014/main" id="{C8A68D35-5C1F-F16A-B270-4A113307BF7E}"/>
                </a:ext>
              </a:extLst>
            </p:cNvPr>
            <p:cNvSpPr/>
            <p:nvPr/>
          </p:nvSpPr>
          <p:spPr>
            <a:xfrm>
              <a:off x="2334947" y="8686261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1 w 58782"/>
                <a:gd name="connsiteY4" fmla="*/ 11757 h 58782"/>
                <a:gd name="connsiteX5" fmla="*/ 49331 w 58782"/>
                <a:gd name="connsiteY5" fmla="*/ 1038 h 58782"/>
                <a:gd name="connsiteX6" fmla="*/ 58783 w 58782"/>
                <a:gd name="connsiteY6" fmla="*/ 1038 h 58782"/>
                <a:gd name="connsiteX7" fmla="*/ 58783 w 58782"/>
                <a:gd name="connsiteY7" fmla="*/ 57861 h 58782"/>
                <a:gd name="connsiteX8" fmla="*/ 49331 w 58782"/>
                <a:gd name="connsiteY8" fmla="*/ 57861 h 58782"/>
                <a:gd name="connsiteX9" fmla="*/ 49331 w 58782"/>
                <a:gd name="connsiteY9" fmla="*/ 47257 h 58782"/>
                <a:gd name="connsiteX10" fmla="*/ 9682 w 58782"/>
                <a:gd name="connsiteY10" fmla="*/ 29622 h 58782"/>
                <a:gd name="connsiteX11" fmla="*/ 29391 w 58782"/>
                <a:gd name="connsiteY11" fmla="*/ 50023 h 58782"/>
                <a:gd name="connsiteX12" fmla="*/ 49331 w 58782"/>
                <a:gd name="connsiteY12" fmla="*/ 29622 h 58782"/>
                <a:gd name="connsiteX13" fmla="*/ 29391 w 58782"/>
                <a:gd name="connsiteY13" fmla="*/ 8875 h 58782"/>
                <a:gd name="connsiteX14" fmla="*/ 9682 w 58782"/>
                <a:gd name="connsiteY14" fmla="*/ 2962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49" name="Freeform: Shape 1148">
              <a:extLst>
                <a:ext uri="{FF2B5EF4-FFF2-40B4-BE49-F238E27FC236}">
                  <a16:creationId xmlns:a16="http://schemas.microsoft.com/office/drawing/2014/main" id="{77BD497C-0DC2-E7F2-8474-C06A75C4A8BD}"/>
                </a:ext>
              </a:extLst>
            </p:cNvPr>
            <p:cNvSpPr/>
            <p:nvPr/>
          </p:nvSpPr>
          <p:spPr>
            <a:xfrm>
              <a:off x="2434993" y="8657677"/>
              <a:ext cx="58782" cy="87366"/>
            </a:xfrm>
            <a:custGeom>
              <a:avLst/>
              <a:gdLst>
                <a:gd name="connsiteX0" fmla="*/ 49331 w 58782"/>
                <a:gd name="connsiteY0" fmla="*/ 75726 h 87366"/>
                <a:gd name="connsiteX1" fmla="*/ 28585 w 58782"/>
                <a:gd name="connsiteY1" fmla="*/ 87367 h 87366"/>
                <a:gd name="connsiteX2" fmla="*/ 0 w 58782"/>
                <a:gd name="connsiteY2" fmla="*/ 58322 h 87366"/>
                <a:gd name="connsiteX3" fmla="*/ 28585 w 58782"/>
                <a:gd name="connsiteY3" fmla="*/ 28584 h 87366"/>
                <a:gd name="connsiteX4" fmla="*/ 49331 w 58782"/>
                <a:gd name="connsiteY4" fmla="*/ 40457 h 87366"/>
                <a:gd name="connsiteX5" fmla="*/ 49331 w 58782"/>
                <a:gd name="connsiteY5" fmla="*/ 0 h 87366"/>
                <a:gd name="connsiteX6" fmla="*/ 58783 w 58782"/>
                <a:gd name="connsiteY6" fmla="*/ 0 h 87366"/>
                <a:gd name="connsiteX7" fmla="*/ 58783 w 58782"/>
                <a:gd name="connsiteY7" fmla="*/ 86445 h 87366"/>
                <a:gd name="connsiteX8" fmla="*/ 49331 w 58782"/>
                <a:gd name="connsiteY8" fmla="*/ 86445 h 87366"/>
                <a:gd name="connsiteX9" fmla="*/ 49331 w 58782"/>
                <a:gd name="connsiteY9" fmla="*/ 75726 h 87366"/>
                <a:gd name="connsiteX10" fmla="*/ 9682 w 58782"/>
                <a:gd name="connsiteY10" fmla="*/ 58206 h 87366"/>
                <a:gd name="connsiteX11" fmla="*/ 29391 w 58782"/>
                <a:gd name="connsiteY11" fmla="*/ 78608 h 87366"/>
                <a:gd name="connsiteX12" fmla="*/ 49331 w 58782"/>
                <a:gd name="connsiteY12" fmla="*/ 58206 h 87366"/>
                <a:gd name="connsiteX13" fmla="*/ 29391 w 58782"/>
                <a:gd name="connsiteY13" fmla="*/ 37460 h 87366"/>
                <a:gd name="connsiteX14" fmla="*/ 9682 w 58782"/>
                <a:gd name="connsiteY14" fmla="*/ 58206 h 873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6">
                  <a:moveTo>
                    <a:pt x="49331" y="75726"/>
                  </a:moveTo>
                  <a:cubicBezTo>
                    <a:pt x="45067" y="82872"/>
                    <a:pt x="37690" y="87367"/>
                    <a:pt x="28585" y="87367"/>
                  </a:cubicBezTo>
                  <a:cubicBezTo>
                    <a:pt x="11872" y="87367"/>
                    <a:pt x="0" y="75149"/>
                    <a:pt x="0" y="58322"/>
                  </a:cubicBezTo>
                  <a:cubicBezTo>
                    <a:pt x="0" y="41494"/>
                    <a:pt x="11872" y="28584"/>
                    <a:pt x="28585" y="28584"/>
                  </a:cubicBezTo>
                  <a:cubicBezTo>
                    <a:pt x="37690" y="28584"/>
                    <a:pt x="45067" y="33080"/>
                    <a:pt x="49331" y="40457"/>
                  </a:cubicBezTo>
                  <a:lnTo>
                    <a:pt x="49331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1" y="86445"/>
                  </a:lnTo>
                  <a:lnTo>
                    <a:pt x="49331" y="75726"/>
                  </a:lnTo>
                  <a:close/>
                  <a:moveTo>
                    <a:pt x="9682" y="58206"/>
                  </a:moveTo>
                  <a:cubicBezTo>
                    <a:pt x="9682" y="69963"/>
                    <a:pt x="17981" y="78608"/>
                    <a:pt x="29391" y="78608"/>
                  </a:cubicBezTo>
                  <a:cubicBezTo>
                    <a:pt x="40802" y="78608"/>
                    <a:pt x="49331" y="69963"/>
                    <a:pt x="49331" y="58206"/>
                  </a:cubicBezTo>
                  <a:cubicBezTo>
                    <a:pt x="49331" y="46450"/>
                    <a:pt x="41033" y="37460"/>
                    <a:pt x="29391" y="37460"/>
                  </a:cubicBezTo>
                  <a:cubicBezTo>
                    <a:pt x="17750" y="37460"/>
                    <a:pt x="9682" y="46220"/>
                    <a:pt x="9682" y="5820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50" name="Freeform: Shape 1149">
              <a:extLst>
                <a:ext uri="{FF2B5EF4-FFF2-40B4-BE49-F238E27FC236}">
                  <a16:creationId xmlns:a16="http://schemas.microsoft.com/office/drawing/2014/main" id="{96341C2A-9CA9-D9DC-0C49-F2421DB39CC2}"/>
                </a:ext>
              </a:extLst>
            </p:cNvPr>
            <p:cNvSpPr/>
            <p:nvPr/>
          </p:nvSpPr>
          <p:spPr>
            <a:xfrm>
              <a:off x="2508529" y="8686261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1 w 58782"/>
                <a:gd name="connsiteY4" fmla="*/ 11757 h 58782"/>
                <a:gd name="connsiteX5" fmla="*/ 49331 w 58782"/>
                <a:gd name="connsiteY5" fmla="*/ 1038 h 58782"/>
                <a:gd name="connsiteX6" fmla="*/ 58783 w 58782"/>
                <a:gd name="connsiteY6" fmla="*/ 1038 h 58782"/>
                <a:gd name="connsiteX7" fmla="*/ 58783 w 58782"/>
                <a:gd name="connsiteY7" fmla="*/ 57861 h 58782"/>
                <a:gd name="connsiteX8" fmla="*/ 49331 w 58782"/>
                <a:gd name="connsiteY8" fmla="*/ 57861 h 58782"/>
                <a:gd name="connsiteX9" fmla="*/ 49331 w 58782"/>
                <a:gd name="connsiteY9" fmla="*/ 47257 h 58782"/>
                <a:gd name="connsiteX10" fmla="*/ 9682 w 58782"/>
                <a:gd name="connsiteY10" fmla="*/ 29622 h 58782"/>
                <a:gd name="connsiteX11" fmla="*/ 29391 w 58782"/>
                <a:gd name="connsiteY11" fmla="*/ 50023 h 58782"/>
                <a:gd name="connsiteX12" fmla="*/ 49331 w 58782"/>
                <a:gd name="connsiteY12" fmla="*/ 29622 h 58782"/>
                <a:gd name="connsiteX13" fmla="*/ 29391 w 58782"/>
                <a:gd name="connsiteY13" fmla="*/ 8875 h 58782"/>
                <a:gd name="connsiteX14" fmla="*/ 9682 w 58782"/>
                <a:gd name="connsiteY14" fmla="*/ 2962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51" name="Freeform: Shape 1150">
              <a:extLst>
                <a:ext uri="{FF2B5EF4-FFF2-40B4-BE49-F238E27FC236}">
                  <a16:creationId xmlns:a16="http://schemas.microsoft.com/office/drawing/2014/main" id="{1C9956EF-07FA-A7D3-F738-58E2B9442D65}"/>
                </a:ext>
              </a:extLst>
            </p:cNvPr>
            <p:cNvSpPr/>
            <p:nvPr/>
          </p:nvSpPr>
          <p:spPr>
            <a:xfrm>
              <a:off x="2586445" y="8686261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8 h 57860"/>
                <a:gd name="connsiteX3" fmla="*/ 9336 w 50945"/>
                <a:gd name="connsiteY3" fmla="*/ 1038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1 w 50945"/>
                <a:gd name="connsiteY10" fmla="*/ 9105 h 57860"/>
                <a:gd name="connsiteX11" fmla="*/ 9336 w 50945"/>
                <a:gd name="connsiteY11" fmla="*/ 29391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5"/>
                    <a:pt x="26741" y="9105"/>
                  </a:cubicBezTo>
                  <a:cubicBezTo>
                    <a:pt x="16252" y="9105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52" name="Freeform: Shape 1151">
              <a:extLst>
                <a:ext uri="{FF2B5EF4-FFF2-40B4-BE49-F238E27FC236}">
                  <a16:creationId xmlns:a16="http://schemas.microsoft.com/office/drawing/2014/main" id="{92EFAA46-4FE8-9192-634B-555111084D90}"/>
                </a:ext>
              </a:extLst>
            </p:cNvPr>
            <p:cNvSpPr/>
            <p:nvPr/>
          </p:nvSpPr>
          <p:spPr>
            <a:xfrm>
              <a:off x="2650530" y="8686261"/>
              <a:ext cx="58782" cy="87597"/>
            </a:xfrm>
            <a:custGeom>
              <a:avLst/>
              <a:gdLst>
                <a:gd name="connsiteX0" fmla="*/ 28815 w 58782"/>
                <a:gd name="connsiteY0" fmla="*/ 87598 h 87597"/>
                <a:gd name="connsiteX1" fmla="*/ 5993 w 58782"/>
                <a:gd name="connsiteY1" fmla="*/ 80337 h 87597"/>
                <a:gd name="connsiteX2" fmla="*/ 5993 w 58782"/>
                <a:gd name="connsiteY2" fmla="*/ 69963 h 87597"/>
                <a:gd name="connsiteX3" fmla="*/ 28815 w 58782"/>
                <a:gd name="connsiteY3" fmla="*/ 78723 h 87597"/>
                <a:gd name="connsiteX4" fmla="*/ 49331 w 58782"/>
                <a:gd name="connsiteY4" fmla="*/ 59013 h 87597"/>
                <a:gd name="connsiteX5" fmla="*/ 49331 w 58782"/>
                <a:gd name="connsiteY5" fmla="*/ 47257 h 87597"/>
                <a:gd name="connsiteX6" fmla="*/ 28585 w 58782"/>
                <a:gd name="connsiteY6" fmla="*/ 58783 h 87597"/>
                <a:gd name="connsiteX7" fmla="*/ 0 w 58782"/>
                <a:gd name="connsiteY7" fmla="*/ 29737 h 87597"/>
                <a:gd name="connsiteX8" fmla="*/ 28585 w 58782"/>
                <a:gd name="connsiteY8" fmla="*/ 0 h 87597"/>
                <a:gd name="connsiteX9" fmla="*/ 49331 w 58782"/>
                <a:gd name="connsiteY9" fmla="*/ 11872 h 87597"/>
                <a:gd name="connsiteX10" fmla="*/ 49331 w 58782"/>
                <a:gd name="connsiteY10" fmla="*/ 1038 h 87597"/>
                <a:gd name="connsiteX11" fmla="*/ 58783 w 58782"/>
                <a:gd name="connsiteY11" fmla="*/ 1038 h 87597"/>
                <a:gd name="connsiteX12" fmla="*/ 58783 w 58782"/>
                <a:gd name="connsiteY12" fmla="*/ 58322 h 87597"/>
                <a:gd name="connsiteX13" fmla="*/ 28815 w 58782"/>
                <a:gd name="connsiteY13" fmla="*/ 87598 h 87597"/>
                <a:gd name="connsiteX14" fmla="*/ 29391 w 58782"/>
                <a:gd name="connsiteY14" fmla="*/ 8875 h 87597"/>
                <a:gd name="connsiteX15" fmla="*/ 9682 w 58782"/>
                <a:gd name="connsiteY15" fmla="*/ 29622 h 87597"/>
                <a:gd name="connsiteX16" fmla="*/ 29391 w 58782"/>
                <a:gd name="connsiteY16" fmla="*/ 50023 h 87597"/>
                <a:gd name="connsiteX17" fmla="*/ 49331 w 58782"/>
                <a:gd name="connsiteY17" fmla="*/ 29622 h 87597"/>
                <a:gd name="connsiteX18" fmla="*/ 29391 w 58782"/>
                <a:gd name="connsiteY18" fmla="*/ 8875 h 875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8782" h="87597">
                  <a:moveTo>
                    <a:pt x="28815" y="87598"/>
                  </a:moveTo>
                  <a:cubicBezTo>
                    <a:pt x="20516" y="87598"/>
                    <a:pt x="12679" y="85178"/>
                    <a:pt x="5993" y="80337"/>
                  </a:cubicBezTo>
                  <a:lnTo>
                    <a:pt x="5993" y="69963"/>
                  </a:lnTo>
                  <a:cubicBezTo>
                    <a:pt x="12448" y="75957"/>
                    <a:pt x="21208" y="78723"/>
                    <a:pt x="28815" y="78723"/>
                  </a:cubicBezTo>
                  <a:cubicBezTo>
                    <a:pt x="42185" y="78723"/>
                    <a:pt x="49331" y="71807"/>
                    <a:pt x="49331" y="59013"/>
                  </a:cubicBezTo>
                  <a:lnTo>
                    <a:pt x="49331" y="47257"/>
                  </a:lnTo>
                  <a:cubicBezTo>
                    <a:pt x="45067" y="54403"/>
                    <a:pt x="37575" y="58783"/>
                    <a:pt x="28585" y="58783"/>
                  </a:cubicBezTo>
                  <a:cubicBezTo>
                    <a:pt x="11987" y="58783"/>
                    <a:pt x="0" y="46565"/>
                    <a:pt x="0" y="29737"/>
                  </a:cubicBezTo>
                  <a:cubicBezTo>
                    <a:pt x="0" y="12909"/>
                    <a:pt x="11987" y="0"/>
                    <a:pt x="28585" y="0"/>
                  </a:cubicBezTo>
                  <a:cubicBezTo>
                    <a:pt x="37575" y="0"/>
                    <a:pt x="45067" y="4611"/>
                    <a:pt x="49331" y="11872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8322"/>
                  </a:lnTo>
                  <a:cubicBezTo>
                    <a:pt x="58783" y="77109"/>
                    <a:pt x="47833" y="87598"/>
                    <a:pt x="28815" y="87598"/>
                  </a:cubicBezTo>
                  <a:close/>
                  <a:moveTo>
                    <a:pt x="29391" y="8875"/>
                  </a:moveTo>
                  <a:cubicBezTo>
                    <a:pt x="17981" y="8875"/>
                    <a:pt x="9682" y="17635"/>
                    <a:pt x="9682" y="29622"/>
                  </a:cubicBezTo>
                  <a:cubicBezTo>
                    <a:pt x="9682" y="41609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53" name="Freeform: Shape 1152">
              <a:extLst>
                <a:ext uri="{FF2B5EF4-FFF2-40B4-BE49-F238E27FC236}">
                  <a16:creationId xmlns:a16="http://schemas.microsoft.com/office/drawing/2014/main" id="{A95C4D99-7E1C-7156-0C6F-815A701BDCCD}"/>
                </a:ext>
              </a:extLst>
            </p:cNvPr>
            <p:cNvSpPr/>
            <p:nvPr/>
          </p:nvSpPr>
          <p:spPr>
            <a:xfrm>
              <a:off x="2724066" y="8686261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90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3 h 58782"/>
                <a:gd name="connsiteX11" fmla="*/ 28124 w 55094"/>
                <a:gd name="connsiteY11" fmla="*/ 8529 h 58782"/>
                <a:gd name="connsiteX12" fmla="*/ 10143 w 55094"/>
                <a:gd name="connsiteY12" fmla="*/ 25473 h 58782"/>
                <a:gd name="connsiteX13" fmla="*/ 45182 w 55094"/>
                <a:gd name="connsiteY13" fmla="*/ 2547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90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54" name="Freeform: Shape 1153">
              <a:extLst>
                <a:ext uri="{FF2B5EF4-FFF2-40B4-BE49-F238E27FC236}">
                  <a16:creationId xmlns:a16="http://schemas.microsoft.com/office/drawing/2014/main" id="{D6964B56-B926-8F4D-05C5-1D54C56D09F9}"/>
                </a:ext>
              </a:extLst>
            </p:cNvPr>
            <p:cNvSpPr/>
            <p:nvPr/>
          </p:nvSpPr>
          <p:spPr>
            <a:xfrm>
              <a:off x="2794145" y="8686261"/>
              <a:ext cx="30082" cy="57860"/>
            </a:xfrm>
            <a:custGeom>
              <a:avLst/>
              <a:gdLst>
                <a:gd name="connsiteX0" fmla="*/ 9336 w 30082"/>
                <a:gd name="connsiteY0" fmla="*/ 57861 h 57860"/>
                <a:gd name="connsiteX1" fmla="*/ 0 w 30082"/>
                <a:gd name="connsiteY1" fmla="*/ 57861 h 57860"/>
                <a:gd name="connsiteX2" fmla="*/ 0 w 30082"/>
                <a:gd name="connsiteY2" fmla="*/ 1038 h 57860"/>
                <a:gd name="connsiteX3" fmla="*/ 9336 w 30082"/>
                <a:gd name="connsiteY3" fmla="*/ 1038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60 h 57860"/>
                <a:gd name="connsiteX8" fmla="*/ 9336 w 30082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8" y="9105"/>
                    <a:pt x="9336" y="16713"/>
                    <a:pt x="9336" y="30660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55" name="Freeform: Shape 1154">
              <a:extLst>
                <a:ext uri="{FF2B5EF4-FFF2-40B4-BE49-F238E27FC236}">
                  <a16:creationId xmlns:a16="http://schemas.microsoft.com/office/drawing/2014/main" id="{8AECEC6B-4352-5FC1-2B42-4A636F5F8DC6}"/>
                </a:ext>
              </a:extLst>
            </p:cNvPr>
            <p:cNvSpPr/>
            <p:nvPr/>
          </p:nvSpPr>
          <p:spPr>
            <a:xfrm>
              <a:off x="2829530" y="8686377"/>
              <a:ext cx="59128" cy="58782"/>
            </a:xfrm>
            <a:custGeom>
              <a:avLst/>
              <a:gdLst>
                <a:gd name="connsiteX0" fmla="*/ 0 w 59128"/>
                <a:gd name="connsiteY0" fmla="*/ 29276 h 58782"/>
                <a:gd name="connsiteX1" fmla="*/ 29852 w 59128"/>
                <a:gd name="connsiteY1" fmla="*/ 0 h 58782"/>
                <a:gd name="connsiteX2" fmla="*/ 59129 w 59128"/>
                <a:gd name="connsiteY2" fmla="*/ 29276 h 58782"/>
                <a:gd name="connsiteX3" fmla="*/ 29852 w 59128"/>
                <a:gd name="connsiteY3" fmla="*/ 58783 h 58782"/>
                <a:gd name="connsiteX4" fmla="*/ 0 w 59128"/>
                <a:gd name="connsiteY4" fmla="*/ 29276 h 58782"/>
                <a:gd name="connsiteX5" fmla="*/ 29737 w 59128"/>
                <a:gd name="connsiteY5" fmla="*/ 8875 h 58782"/>
                <a:gd name="connsiteX6" fmla="*/ 9682 w 59128"/>
                <a:gd name="connsiteY6" fmla="*/ 29391 h 58782"/>
                <a:gd name="connsiteX7" fmla="*/ 29737 w 59128"/>
                <a:gd name="connsiteY7" fmla="*/ 50023 h 58782"/>
                <a:gd name="connsiteX8" fmla="*/ 49447 w 59128"/>
                <a:gd name="connsiteY8" fmla="*/ 29391 h 58782"/>
                <a:gd name="connsiteX9" fmla="*/ 29737 w 59128"/>
                <a:gd name="connsiteY9" fmla="*/ 8875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2">
                  <a:moveTo>
                    <a:pt x="0" y="29276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9" y="12333"/>
                    <a:pt x="59129" y="29276"/>
                  </a:cubicBezTo>
                  <a:cubicBezTo>
                    <a:pt x="59129" y="46220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6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20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8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56" name="Freeform: Shape 1155">
              <a:extLst>
                <a:ext uri="{FF2B5EF4-FFF2-40B4-BE49-F238E27FC236}">
                  <a16:creationId xmlns:a16="http://schemas.microsoft.com/office/drawing/2014/main" id="{06EC307C-745A-91C0-1A8C-07A27D1EDCC4}"/>
                </a:ext>
              </a:extLst>
            </p:cNvPr>
            <p:cNvSpPr/>
            <p:nvPr/>
          </p:nvSpPr>
          <p:spPr>
            <a:xfrm>
              <a:off x="2901337" y="8687414"/>
              <a:ext cx="50138" cy="57745"/>
            </a:xfrm>
            <a:custGeom>
              <a:avLst/>
              <a:gdLst>
                <a:gd name="connsiteX0" fmla="*/ 40802 w 50138"/>
                <a:gd name="connsiteY0" fmla="*/ 0 h 57745"/>
                <a:gd name="connsiteX1" fmla="*/ 50138 w 50138"/>
                <a:gd name="connsiteY1" fmla="*/ 0 h 57745"/>
                <a:gd name="connsiteX2" fmla="*/ 50138 w 50138"/>
                <a:gd name="connsiteY2" fmla="*/ 31812 h 57745"/>
                <a:gd name="connsiteX3" fmla="*/ 25127 w 50138"/>
                <a:gd name="connsiteY3" fmla="*/ 57746 h 57745"/>
                <a:gd name="connsiteX4" fmla="*/ 0 w 50138"/>
                <a:gd name="connsiteY4" fmla="*/ 31812 h 57745"/>
                <a:gd name="connsiteX5" fmla="*/ 0 w 50138"/>
                <a:gd name="connsiteY5" fmla="*/ 0 h 57745"/>
                <a:gd name="connsiteX6" fmla="*/ 9336 w 50138"/>
                <a:gd name="connsiteY6" fmla="*/ 0 h 57745"/>
                <a:gd name="connsiteX7" fmla="*/ 9336 w 50138"/>
                <a:gd name="connsiteY7" fmla="*/ 32734 h 57745"/>
                <a:gd name="connsiteX8" fmla="*/ 25127 w 50138"/>
                <a:gd name="connsiteY8" fmla="*/ 48986 h 57745"/>
                <a:gd name="connsiteX9" fmla="*/ 40802 w 50138"/>
                <a:gd name="connsiteY9" fmla="*/ 32734 h 57745"/>
                <a:gd name="connsiteX10" fmla="*/ 40802 w 50138"/>
                <a:gd name="connsiteY10" fmla="*/ 0 h 57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0138" h="57745">
                  <a:moveTo>
                    <a:pt x="40802" y="0"/>
                  </a:moveTo>
                  <a:lnTo>
                    <a:pt x="50138" y="0"/>
                  </a:lnTo>
                  <a:lnTo>
                    <a:pt x="50138" y="31812"/>
                  </a:lnTo>
                  <a:cubicBezTo>
                    <a:pt x="50138" y="47949"/>
                    <a:pt x="40341" y="57746"/>
                    <a:pt x="25127" y="57746"/>
                  </a:cubicBezTo>
                  <a:cubicBezTo>
                    <a:pt x="9912" y="57746"/>
                    <a:pt x="0" y="47949"/>
                    <a:pt x="0" y="31812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32734"/>
                  </a:lnTo>
                  <a:cubicBezTo>
                    <a:pt x="9336" y="43569"/>
                    <a:pt x="15791" y="48986"/>
                    <a:pt x="25127" y="48986"/>
                  </a:cubicBezTo>
                  <a:cubicBezTo>
                    <a:pt x="34463" y="48986"/>
                    <a:pt x="40802" y="43569"/>
                    <a:pt x="40802" y="32734"/>
                  </a:cubicBezTo>
                  <a:lnTo>
                    <a:pt x="40802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57" name="Freeform: Shape 1156">
              <a:extLst>
                <a:ext uri="{FF2B5EF4-FFF2-40B4-BE49-F238E27FC236}">
                  <a16:creationId xmlns:a16="http://schemas.microsoft.com/office/drawing/2014/main" id="{BB54AFF8-687C-2F1F-4DE4-4EC79CA7FDC2}"/>
                </a:ext>
              </a:extLst>
            </p:cNvPr>
            <p:cNvSpPr/>
            <p:nvPr/>
          </p:nvSpPr>
          <p:spPr>
            <a:xfrm>
              <a:off x="2964730" y="8686261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9 h 58782"/>
                <a:gd name="connsiteX4" fmla="*/ 807 w 40341"/>
                <a:gd name="connsiteY4" fmla="*/ 16137 h 58782"/>
                <a:gd name="connsiteX5" fmla="*/ 20401 w 40341"/>
                <a:gd name="connsiteY5" fmla="*/ 0 h 58782"/>
                <a:gd name="connsiteX6" fmla="*/ 37575 w 40341"/>
                <a:gd name="connsiteY6" fmla="*/ 5187 h 58782"/>
                <a:gd name="connsiteX7" fmla="*/ 37575 w 40341"/>
                <a:gd name="connsiteY7" fmla="*/ 14868 h 58782"/>
                <a:gd name="connsiteX8" fmla="*/ 20516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8 h 58782"/>
                <a:gd name="connsiteX12" fmla="*/ 40341 w 40341"/>
                <a:gd name="connsiteY12" fmla="*/ 41379 h 58782"/>
                <a:gd name="connsiteX13" fmla="*/ 19249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6"/>
                    <a:pt x="29276" y="37575"/>
                    <a:pt x="25012" y="35846"/>
                  </a:cubicBezTo>
                  <a:lnTo>
                    <a:pt x="11641" y="30429"/>
                  </a:lnTo>
                  <a:cubicBezTo>
                    <a:pt x="4610" y="27432"/>
                    <a:pt x="807" y="23398"/>
                    <a:pt x="807" y="16137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5"/>
                    <a:pt x="37575" y="5187"/>
                  </a:cubicBezTo>
                  <a:lnTo>
                    <a:pt x="37575" y="14868"/>
                  </a:lnTo>
                  <a:cubicBezTo>
                    <a:pt x="32388" y="10374"/>
                    <a:pt x="26164" y="7722"/>
                    <a:pt x="20516" y="7722"/>
                  </a:cubicBezTo>
                  <a:cubicBezTo>
                    <a:pt x="14408" y="7722"/>
                    <a:pt x="10143" y="10489"/>
                    <a:pt x="10143" y="15214"/>
                  </a:cubicBezTo>
                  <a:cubicBezTo>
                    <a:pt x="10143" y="18557"/>
                    <a:pt x="11756" y="20631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9"/>
                  </a:cubicBezTo>
                  <a:cubicBezTo>
                    <a:pt x="40341" y="52098"/>
                    <a:pt x="31697" y="58783"/>
                    <a:pt x="19249" y="58783"/>
                  </a:cubicBezTo>
                  <a:cubicBezTo>
                    <a:pt x="11756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58" name="Freeform: Shape 1157">
              <a:extLst>
                <a:ext uri="{FF2B5EF4-FFF2-40B4-BE49-F238E27FC236}">
                  <a16:creationId xmlns:a16="http://schemas.microsoft.com/office/drawing/2014/main" id="{5426C4E8-F192-28B8-B939-0A02068D7DC9}"/>
                </a:ext>
              </a:extLst>
            </p:cNvPr>
            <p:cNvSpPr/>
            <p:nvPr/>
          </p:nvSpPr>
          <p:spPr>
            <a:xfrm>
              <a:off x="696980" y="8824574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1 w 58782"/>
                <a:gd name="connsiteY4" fmla="*/ 11757 h 58782"/>
                <a:gd name="connsiteX5" fmla="*/ 49331 w 58782"/>
                <a:gd name="connsiteY5" fmla="*/ 1038 h 58782"/>
                <a:gd name="connsiteX6" fmla="*/ 58783 w 58782"/>
                <a:gd name="connsiteY6" fmla="*/ 1038 h 58782"/>
                <a:gd name="connsiteX7" fmla="*/ 58783 w 58782"/>
                <a:gd name="connsiteY7" fmla="*/ 57861 h 58782"/>
                <a:gd name="connsiteX8" fmla="*/ 49331 w 58782"/>
                <a:gd name="connsiteY8" fmla="*/ 57861 h 58782"/>
                <a:gd name="connsiteX9" fmla="*/ 49331 w 58782"/>
                <a:gd name="connsiteY9" fmla="*/ 47257 h 58782"/>
                <a:gd name="connsiteX10" fmla="*/ 9682 w 58782"/>
                <a:gd name="connsiteY10" fmla="*/ 29622 h 58782"/>
                <a:gd name="connsiteX11" fmla="*/ 29391 w 58782"/>
                <a:gd name="connsiteY11" fmla="*/ 50023 h 58782"/>
                <a:gd name="connsiteX12" fmla="*/ 49331 w 58782"/>
                <a:gd name="connsiteY12" fmla="*/ 29622 h 58782"/>
                <a:gd name="connsiteX13" fmla="*/ 29391 w 58782"/>
                <a:gd name="connsiteY13" fmla="*/ 8875 h 58782"/>
                <a:gd name="connsiteX14" fmla="*/ 9682 w 58782"/>
                <a:gd name="connsiteY14" fmla="*/ 2962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59" name="Freeform: Shape 1158">
              <a:extLst>
                <a:ext uri="{FF2B5EF4-FFF2-40B4-BE49-F238E27FC236}">
                  <a16:creationId xmlns:a16="http://schemas.microsoft.com/office/drawing/2014/main" id="{C03FE52D-7222-6CEC-D37C-69D8BAF6DA18}"/>
                </a:ext>
              </a:extLst>
            </p:cNvPr>
            <p:cNvSpPr/>
            <p:nvPr/>
          </p:nvSpPr>
          <p:spPr>
            <a:xfrm>
              <a:off x="773974" y="8807516"/>
              <a:ext cx="33656" cy="75840"/>
            </a:xfrm>
            <a:custGeom>
              <a:avLst/>
              <a:gdLst>
                <a:gd name="connsiteX0" fmla="*/ 19479 w 33656"/>
                <a:gd name="connsiteY0" fmla="*/ 75841 h 75840"/>
                <a:gd name="connsiteX1" fmla="*/ 0 w 33656"/>
                <a:gd name="connsiteY1" fmla="*/ 55210 h 75840"/>
                <a:gd name="connsiteX2" fmla="*/ 0 w 33656"/>
                <a:gd name="connsiteY2" fmla="*/ 0 h 75840"/>
                <a:gd name="connsiteX3" fmla="*/ 9336 w 33656"/>
                <a:gd name="connsiteY3" fmla="*/ 0 h 75840"/>
                <a:gd name="connsiteX4" fmla="*/ 9336 w 33656"/>
                <a:gd name="connsiteY4" fmla="*/ 18096 h 75840"/>
                <a:gd name="connsiteX5" fmla="*/ 32849 w 33656"/>
                <a:gd name="connsiteY5" fmla="*/ 18096 h 75840"/>
                <a:gd name="connsiteX6" fmla="*/ 32849 w 33656"/>
                <a:gd name="connsiteY6" fmla="*/ 26741 h 75840"/>
                <a:gd name="connsiteX7" fmla="*/ 9336 w 33656"/>
                <a:gd name="connsiteY7" fmla="*/ 26741 h 75840"/>
                <a:gd name="connsiteX8" fmla="*/ 9336 w 33656"/>
                <a:gd name="connsiteY8" fmla="*/ 55901 h 75840"/>
                <a:gd name="connsiteX9" fmla="*/ 20401 w 33656"/>
                <a:gd name="connsiteY9" fmla="*/ 66966 h 75840"/>
                <a:gd name="connsiteX10" fmla="*/ 33656 w 33656"/>
                <a:gd name="connsiteY10" fmla="*/ 62817 h 75840"/>
                <a:gd name="connsiteX11" fmla="*/ 33656 w 33656"/>
                <a:gd name="connsiteY11" fmla="*/ 71922 h 75840"/>
                <a:gd name="connsiteX12" fmla="*/ 19479 w 33656"/>
                <a:gd name="connsiteY12" fmla="*/ 75841 h 75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0">
                  <a:moveTo>
                    <a:pt x="19479" y="75841"/>
                  </a:moveTo>
                  <a:cubicBezTo>
                    <a:pt x="7492" y="75841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1"/>
                    <a:pt x="19479" y="75841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60" name="Freeform: Shape 1159">
              <a:extLst>
                <a:ext uri="{FF2B5EF4-FFF2-40B4-BE49-F238E27FC236}">
                  <a16:creationId xmlns:a16="http://schemas.microsoft.com/office/drawing/2014/main" id="{4957CA9A-7C5F-A9A4-ECB2-5031E75F120C}"/>
                </a:ext>
              </a:extLst>
            </p:cNvPr>
            <p:cNvSpPr/>
            <p:nvPr/>
          </p:nvSpPr>
          <p:spPr>
            <a:xfrm>
              <a:off x="818464" y="8807516"/>
              <a:ext cx="33656" cy="75840"/>
            </a:xfrm>
            <a:custGeom>
              <a:avLst/>
              <a:gdLst>
                <a:gd name="connsiteX0" fmla="*/ 19479 w 33656"/>
                <a:gd name="connsiteY0" fmla="*/ 75841 h 75840"/>
                <a:gd name="connsiteX1" fmla="*/ 0 w 33656"/>
                <a:gd name="connsiteY1" fmla="*/ 55210 h 75840"/>
                <a:gd name="connsiteX2" fmla="*/ 0 w 33656"/>
                <a:gd name="connsiteY2" fmla="*/ 0 h 75840"/>
                <a:gd name="connsiteX3" fmla="*/ 9336 w 33656"/>
                <a:gd name="connsiteY3" fmla="*/ 0 h 75840"/>
                <a:gd name="connsiteX4" fmla="*/ 9336 w 33656"/>
                <a:gd name="connsiteY4" fmla="*/ 18096 h 75840"/>
                <a:gd name="connsiteX5" fmla="*/ 32849 w 33656"/>
                <a:gd name="connsiteY5" fmla="*/ 18096 h 75840"/>
                <a:gd name="connsiteX6" fmla="*/ 32849 w 33656"/>
                <a:gd name="connsiteY6" fmla="*/ 26741 h 75840"/>
                <a:gd name="connsiteX7" fmla="*/ 9336 w 33656"/>
                <a:gd name="connsiteY7" fmla="*/ 26741 h 75840"/>
                <a:gd name="connsiteX8" fmla="*/ 9336 w 33656"/>
                <a:gd name="connsiteY8" fmla="*/ 55901 h 75840"/>
                <a:gd name="connsiteX9" fmla="*/ 20401 w 33656"/>
                <a:gd name="connsiteY9" fmla="*/ 66966 h 75840"/>
                <a:gd name="connsiteX10" fmla="*/ 33656 w 33656"/>
                <a:gd name="connsiteY10" fmla="*/ 62817 h 75840"/>
                <a:gd name="connsiteX11" fmla="*/ 33656 w 33656"/>
                <a:gd name="connsiteY11" fmla="*/ 71922 h 75840"/>
                <a:gd name="connsiteX12" fmla="*/ 19479 w 33656"/>
                <a:gd name="connsiteY12" fmla="*/ 75841 h 75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0">
                  <a:moveTo>
                    <a:pt x="19479" y="75841"/>
                  </a:moveTo>
                  <a:cubicBezTo>
                    <a:pt x="7492" y="75841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1"/>
                    <a:pt x="19479" y="75841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61" name="Freeform: Shape 1160">
              <a:extLst>
                <a:ext uri="{FF2B5EF4-FFF2-40B4-BE49-F238E27FC236}">
                  <a16:creationId xmlns:a16="http://schemas.microsoft.com/office/drawing/2014/main" id="{AE63D07C-8D27-7F5F-3A43-37ABA8D8F8EC}"/>
                </a:ext>
              </a:extLst>
            </p:cNvPr>
            <p:cNvSpPr/>
            <p:nvPr/>
          </p:nvSpPr>
          <p:spPr>
            <a:xfrm>
              <a:off x="859497" y="8824574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1 w 58782"/>
                <a:gd name="connsiteY4" fmla="*/ 11757 h 58782"/>
                <a:gd name="connsiteX5" fmla="*/ 49331 w 58782"/>
                <a:gd name="connsiteY5" fmla="*/ 1038 h 58782"/>
                <a:gd name="connsiteX6" fmla="*/ 58783 w 58782"/>
                <a:gd name="connsiteY6" fmla="*/ 1038 h 58782"/>
                <a:gd name="connsiteX7" fmla="*/ 58783 w 58782"/>
                <a:gd name="connsiteY7" fmla="*/ 57861 h 58782"/>
                <a:gd name="connsiteX8" fmla="*/ 49331 w 58782"/>
                <a:gd name="connsiteY8" fmla="*/ 57861 h 58782"/>
                <a:gd name="connsiteX9" fmla="*/ 49331 w 58782"/>
                <a:gd name="connsiteY9" fmla="*/ 47257 h 58782"/>
                <a:gd name="connsiteX10" fmla="*/ 9682 w 58782"/>
                <a:gd name="connsiteY10" fmla="*/ 29622 h 58782"/>
                <a:gd name="connsiteX11" fmla="*/ 29391 w 58782"/>
                <a:gd name="connsiteY11" fmla="*/ 50023 h 58782"/>
                <a:gd name="connsiteX12" fmla="*/ 49331 w 58782"/>
                <a:gd name="connsiteY12" fmla="*/ 29622 h 58782"/>
                <a:gd name="connsiteX13" fmla="*/ 29391 w 58782"/>
                <a:gd name="connsiteY13" fmla="*/ 8875 h 58782"/>
                <a:gd name="connsiteX14" fmla="*/ 9682 w 58782"/>
                <a:gd name="connsiteY14" fmla="*/ 2962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62" name="Freeform: Shape 1161">
              <a:extLst>
                <a:ext uri="{FF2B5EF4-FFF2-40B4-BE49-F238E27FC236}">
                  <a16:creationId xmlns:a16="http://schemas.microsoft.com/office/drawing/2014/main" id="{5CA65B11-0EA7-B406-DB44-DAA6C179DAA7}"/>
                </a:ext>
              </a:extLst>
            </p:cNvPr>
            <p:cNvSpPr/>
            <p:nvPr/>
          </p:nvSpPr>
          <p:spPr>
            <a:xfrm>
              <a:off x="933033" y="8824574"/>
              <a:ext cx="48524" cy="58782"/>
            </a:xfrm>
            <a:custGeom>
              <a:avLst/>
              <a:gdLst>
                <a:gd name="connsiteX0" fmla="*/ 30429 w 48524"/>
                <a:gd name="connsiteY0" fmla="*/ 50023 h 58782"/>
                <a:gd name="connsiteX1" fmla="*/ 48525 w 48524"/>
                <a:gd name="connsiteY1" fmla="*/ 43914 h 58782"/>
                <a:gd name="connsiteX2" fmla="*/ 48525 w 48524"/>
                <a:gd name="connsiteY2" fmla="*/ 53481 h 58782"/>
                <a:gd name="connsiteX3" fmla="*/ 29622 w 48524"/>
                <a:gd name="connsiteY3" fmla="*/ 58783 h 58782"/>
                <a:gd name="connsiteX4" fmla="*/ 0 w 48524"/>
                <a:gd name="connsiteY4" fmla="*/ 29391 h 58782"/>
                <a:gd name="connsiteX5" fmla="*/ 29737 w 48524"/>
                <a:gd name="connsiteY5" fmla="*/ 0 h 58782"/>
                <a:gd name="connsiteX6" fmla="*/ 47948 w 48524"/>
                <a:gd name="connsiteY6" fmla="*/ 5763 h 58782"/>
                <a:gd name="connsiteX7" fmla="*/ 47948 w 48524"/>
                <a:gd name="connsiteY7" fmla="*/ 16137 h 58782"/>
                <a:gd name="connsiteX8" fmla="*/ 30314 w 48524"/>
                <a:gd name="connsiteY8" fmla="*/ 8875 h 58782"/>
                <a:gd name="connsiteX9" fmla="*/ 9682 w 48524"/>
                <a:gd name="connsiteY9" fmla="*/ 29391 h 58782"/>
                <a:gd name="connsiteX10" fmla="*/ 30429 w 48524"/>
                <a:gd name="connsiteY10" fmla="*/ 5002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2">
                  <a:moveTo>
                    <a:pt x="30429" y="50023"/>
                  </a:moveTo>
                  <a:cubicBezTo>
                    <a:pt x="37344" y="50023"/>
                    <a:pt x="43569" y="48179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59"/>
                    <a:pt x="47948" y="5763"/>
                  </a:cubicBezTo>
                  <a:lnTo>
                    <a:pt x="47948" y="16137"/>
                  </a:lnTo>
                  <a:cubicBezTo>
                    <a:pt x="43453" y="11411"/>
                    <a:pt x="37344" y="8875"/>
                    <a:pt x="30314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63" name="Freeform: Shape 1162">
              <a:extLst>
                <a:ext uri="{FF2B5EF4-FFF2-40B4-BE49-F238E27FC236}">
                  <a16:creationId xmlns:a16="http://schemas.microsoft.com/office/drawing/2014/main" id="{243AAD6C-3217-6F4E-195D-48080177608E}"/>
                </a:ext>
              </a:extLst>
            </p:cNvPr>
            <p:cNvSpPr/>
            <p:nvPr/>
          </p:nvSpPr>
          <p:spPr>
            <a:xfrm>
              <a:off x="996542" y="8795990"/>
              <a:ext cx="50945" cy="86445"/>
            </a:xfrm>
            <a:custGeom>
              <a:avLst/>
              <a:gdLst>
                <a:gd name="connsiteX0" fmla="*/ 9336 w 50945"/>
                <a:gd name="connsiteY0" fmla="*/ 86445 h 86445"/>
                <a:gd name="connsiteX1" fmla="*/ 0 w 50945"/>
                <a:gd name="connsiteY1" fmla="*/ 86445 h 86445"/>
                <a:gd name="connsiteX2" fmla="*/ 0 w 50945"/>
                <a:gd name="connsiteY2" fmla="*/ 0 h 86445"/>
                <a:gd name="connsiteX3" fmla="*/ 9336 w 50945"/>
                <a:gd name="connsiteY3" fmla="*/ 0 h 86445"/>
                <a:gd name="connsiteX4" fmla="*/ 9336 w 50945"/>
                <a:gd name="connsiteY4" fmla="*/ 40226 h 86445"/>
                <a:gd name="connsiteX5" fmla="*/ 29046 w 50945"/>
                <a:gd name="connsiteY5" fmla="*/ 28584 h 86445"/>
                <a:gd name="connsiteX6" fmla="*/ 50945 w 50945"/>
                <a:gd name="connsiteY6" fmla="*/ 53020 h 86445"/>
                <a:gd name="connsiteX7" fmla="*/ 50945 w 50945"/>
                <a:gd name="connsiteY7" fmla="*/ 86445 h 86445"/>
                <a:gd name="connsiteX8" fmla="*/ 41494 w 50945"/>
                <a:gd name="connsiteY8" fmla="*/ 86445 h 86445"/>
                <a:gd name="connsiteX9" fmla="*/ 41494 w 50945"/>
                <a:gd name="connsiteY9" fmla="*/ 54633 h 86445"/>
                <a:gd name="connsiteX10" fmla="*/ 26740 w 50945"/>
                <a:gd name="connsiteY10" fmla="*/ 37690 h 86445"/>
                <a:gd name="connsiteX11" fmla="*/ 9336 w 50945"/>
                <a:gd name="connsiteY11" fmla="*/ 57976 h 86445"/>
                <a:gd name="connsiteX12" fmla="*/ 9336 w 50945"/>
                <a:gd name="connsiteY12" fmla="*/ 86445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86445">
                  <a:moveTo>
                    <a:pt x="9336" y="86445"/>
                  </a:move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226"/>
                  </a:lnTo>
                  <a:cubicBezTo>
                    <a:pt x="13370" y="33195"/>
                    <a:pt x="20286" y="28584"/>
                    <a:pt x="29046" y="28584"/>
                  </a:cubicBezTo>
                  <a:cubicBezTo>
                    <a:pt x="43453" y="28584"/>
                    <a:pt x="50945" y="38958"/>
                    <a:pt x="50945" y="53020"/>
                  </a:cubicBezTo>
                  <a:lnTo>
                    <a:pt x="50945" y="86445"/>
                  </a:lnTo>
                  <a:lnTo>
                    <a:pt x="41494" y="86445"/>
                  </a:lnTo>
                  <a:lnTo>
                    <a:pt x="41494" y="54633"/>
                  </a:lnTo>
                  <a:cubicBezTo>
                    <a:pt x="41494" y="43568"/>
                    <a:pt x="36653" y="37690"/>
                    <a:pt x="26740" y="37690"/>
                  </a:cubicBezTo>
                  <a:cubicBezTo>
                    <a:pt x="16252" y="37690"/>
                    <a:pt x="9336" y="46680"/>
                    <a:pt x="9336" y="57976"/>
                  </a:cubicBezTo>
                  <a:lnTo>
                    <a:pt x="9336" y="86445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64" name="Freeform: Shape 1163">
              <a:extLst>
                <a:ext uri="{FF2B5EF4-FFF2-40B4-BE49-F238E27FC236}">
                  <a16:creationId xmlns:a16="http://schemas.microsoft.com/office/drawing/2014/main" id="{E78BEC57-132D-03AB-26B4-4F5F0257875E}"/>
                </a:ext>
              </a:extLst>
            </p:cNvPr>
            <p:cNvSpPr/>
            <p:nvPr/>
          </p:nvSpPr>
          <p:spPr>
            <a:xfrm>
              <a:off x="1065468" y="8824574"/>
              <a:ext cx="86791" cy="57860"/>
            </a:xfrm>
            <a:custGeom>
              <a:avLst/>
              <a:gdLst>
                <a:gd name="connsiteX0" fmla="*/ 9336 w 86791"/>
                <a:gd name="connsiteY0" fmla="*/ 57861 h 57860"/>
                <a:gd name="connsiteX1" fmla="*/ 0 w 86791"/>
                <a:gd name="connsiteY1" fmla="*/ 57861 h 57860"/>
                <a:gd name="connsiteX2" fmla="*/ 0 w 86791"/>
                <a:gd name="connsiteY2" fmla="*/ 1038 h 57860"/>
                <a:gd name="connsiteX3" fmla="*/ 9336 w 86791"/>
                <a:gd name="connsiteY3" fmla="*/ 1038 h 57860"/>
                <a:gd name="connsiteX4" fmla="*/ 9336 w 86791"/>
                <a:gd name="connsiteY4" fmla="*/ 11295 h 57860"/>
                <a:gd name="connsiteX5" fmla="*/ 28008 w 86791"/>
                <a:gd name="connsiteY5" fmla="*/ 0 h 57860"/>
                <a:gd name="connsiteX6" fmla="*/ 45643 w 86791"/>
                <a:gd name="connsiteY6" fmla="*/ 12448 h 57860"/>
                <a:gd name="connsiteX7" fmla="*/ 65814 w 86791"/>
                <a:gd name="connsiteY7" fmla="*/ 0 h 57860"/>
                <a:gd name="connsiteX8" fmla="*/ 86791 w 86791"/>
                <a:gd name="connsiteY8" fmla="*/ 24435 h 57860"/>
                <a:gd name="connsiteX9" fmla="*/ 86791 w 86791"/>
                <a:gd name="connsiteY9" fmla="*/ 57861 h 57860"/>
                <a:gd name="connsiteX10" fmla="*/ 77455 w 86791"/>
                <a:gd name="connsiteY10" fmla="*/ 57861 h 57860"/>
                <a:gd name="connsiteX11" fmla="*/ 77455 w 86791"/>
                <a:gd name="connsiteY11" fmla="*/ 26049 h 57860"/>
                <a:gd name="connsiteX12" fmla="*/ 63970 w 86791"/>
                <a:gd name="connsiteY12" fmla="*/ 9105 h 57860"/>
                <a:gd name="connsiteX13" fmla="*/ 48064 w 86791"/>
                <a:gd name="connsiteY13" fmla="*/ 28584 h 57860"/>
                <a:gd name="connsiteX14" fmla="*/ 48064 w 86791"/>
                <a:gd name="connsiteY14" fmla="*/ 57861 h 57860"/>
                <a:gd name="connsiteX15" fmla="*/ 38728 w 86791"/>
                <a:gd name="connsiteY15" fmla="*/ 57861 h 57860"/>
                <a:gd name="connsiteX16" fmla="*/ 38728 w 86791"/>
                <a:gd name="connsiteY16" fmla="*/ 26049 h 57860"/>
                <a:gd name="connsiteX17" fmla="*/ 25242 w 86791"/>
                <a:gd name="connsiteY17" fmla="*/ 9105 h 57860"/>
                <a:gd name="connsiteX18" fmla="*/ 9336 w 86791"/>
                <a:gd name="connsiteY18" fmla="*/ 29391 h 57860"/>
                <a:gd name="connsiteX19" fmla="*/ 9336 w 86791"/>
                <a:gd name="connsiteY19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86791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295"/>
                  </a:lnTo>
                  <a:cubicBezTo>
                    <a:pt x="13140" y="4380"/>
                    <a:pt x="19825" y="0"/>
                    <a:pt x="28008" y="0"/>
                  </a:cubicBezTo>
                  <a:cubicBezTo>
                    <a:pt x="36883" y="0"/>
                    <a:pt x="42762" y="4841"/>
                    <a:pt x="45643" y="12448"/>
                  </a:cubicBezTo>
                  <a:cubicBezTo>
                    <a:pt x="49331" y="4956"/>
                    <a:pt x="56708" y="0"/>
                    <a:pt x="65814" y="0"/>
                  </a:cubicBezTo>
                  <a:cubicBezTo>
                    <a:pt x="79530" y="0"/>
                    <a:pt x="86791" y="10374"/>
                    <a:pt x="86791" y="24435"/>
                  </a:cubicBezTo>
                  <a:lnTo>
                    <a:pt x="86791" y="57861"/>
                  </a:lnTo>
                  <a:lnTo>
                    <a:pt x="77455" y="57861"/>
                  </a:lnTo>
                  <a:lnTo>
                    <a:pt x="77455" y="26049"/>
                  </a:lnTo>
                  <a:cubicBezTo>
                    <a:pt x="77455" y="14984"/>
                    <a:pt x="73075" y="9105"/>
                    <a:pt x="63970" y="9105"/>
                  </a:cubicBezTo>
                  <a:cubicBezTo>
                    <a:pt x="54403" y="9105"/>
                    <a:pt x="48064" y="17750"/>
                    <a:pt x="48064" y="28584"/>
                  </a:cubicBezTo>
                  <a:lnTo>
                    <a:pt x="48064" y="57861"/>
                  </a:lnTo>
                  <a:lnTo>
                    <a:pt x="38728" y="57861"/>
                  </a:lnTo>
                  <a:lnTo>
                    <a:pt x="38728" y="26049"/>
                  </a:lnTo>
                  <a:cubicBezTo>
                    <a:pt x="38728" y="14984"/>
                    <a:pt x="34348" y="9105"/>
                    <a:pt x="25242" y="9105"/>
                  </a:cubicBezTo>
                  <a:cubicBezTo>
                    <a:pt x="15675" y="9105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65" name="Freeform: Shape 1164">
              <a:extLst>
                <a:ext uri="{FF2B5EF4-FFF2-40B4-BE49-F238E27FC236}">
                  <a16:creationId xmlns:a16="http://schemas.microsoft.com/office/drawing/2014/main" id="{30E556EF-0DFB-9181-3783-2A15D691869C}"/>
                </a:ext>
              </a:extLst>
            </p:cNvPr>
            <p:cNvSpPr/>
            <p:nvPr/>
          </p:nvSpPr>
          <p:spPr>
            <a:xfrm>
              <a:off x="1165398" y="8824574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90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3 h 58782"/>
                <a:gd name="connsiteX11" fmla="*/ 28124 w 55094"/>
                <a:gd name="connsiteY11" fmla="*/ 8529 h 58782"/>
                <a:gd name="connsiteX12" fmla="*/ 10143 w 55094"/>
                <a:gd name="connsiteY12" fmla="*/ 25473 h 58782"/>
                <a:gd name="connsiteX13" fmla="*/ 45182 w 55094"/>
                <a:gd name="connsiteY13" fmla="*/ 2547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90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66" name="Freeform: Shape 1165">
              <a:extLst>
                <a:ext uri="{FF2B5EF4-FFF2-40B4-BE49-F238E27FC236}">
                  <a16:creationId xmlns:a16="http://schemas.microsoft.com/office/drawing/2014/main" id="{894813E2-BA3C-C086-906E-C2DC2560D5CD}"/>
                </a:ext>
              </a:extLst>
            </p:cNvPr>
            <p:cNvSpPr/>
            <p:nvPr/>
          </p:nvSpPr>
          <p:spPr>
            <a:xfrm>
              <a:off x="1235477" y="8824574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8 h 57860"/>
                <a:gd name="connsiteX3" fmla="*/ 9336 w 50945"/>
                <a:gd name="connsiteY3" fmla="*/ 1038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0 w 50945"/>
                <a:gd name="connsiteY10" fmla="*/ 9105 h 57860"/>
                <a:gd name="connsiteX11" fmla="*/ 9336 w 50945"/>
                <a:gd name="connsiteY11" fmla="*/ 29391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5"/>
                    <a:pt x="26740" y="9105"/>
                  </a:cubicBezTo>
                  <a:cubicBezTo>
                    <a:pt x="16252" y="9105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67" name="Freeform: Shape 1166">
              <a:extLst>
                <a:ext uri="{FF2B5EF4-FFF2-40B4-BE49-F238E27FC236}">
                  <a16:creationId xmlns:a16="http://schemas.microsoft.com/office/drawing/2014/main" id="{769BC14F-EE01-D86F-6983-1CEED2DD1814}"/>
                </a:ext>
              </a:extLst>
            </p:cNvPr>
            <p:cNvSpPr/>
            <p:nvPr/>
          </p:nvSpPr>
          <p:spPr>
            <a:xfrm>
              <a:off x="1300830" y="8807516"/>
              <a:ext cx="33656" cy="75840"/>
            </a:xfrm>
            <a:custGeom>
              <a:avLst/>
              <a:gdLst>
                <a:gd name="connsiteX0" fmla="*/ 19479 w 33656"/>
                <a:gd name="connsiteY0" fmla="*/ 75841 h 75840"/>
                <a:gd name="connsiteX1" fmla="*/ 0 w 33656"/>
                <a:gd name="connsiteY1" fmla="*/ 55210 h 75840"/>
                <a:gd name="connsiteX2" fmla="*/ 0 w 33656"/>
                <a:gd name="connsiteY2" fmla="*/ 0 h 75840"/>
                <a:gd name="connsiteX3" fmla="*/ 9336 w 33656"/>
                <a:gd name="connsiteY3" fmla="*/ 0 h 75840"/>
                <a:gd name="connsiteX4" fmla="*/ 9336 w 33656"/>
                <a:gd name="connsiteY4" fmla="*/ 18096 h 75840"/>
                <a:gd name="connsiteX5" fmla="*/ 32849 w 33656"/>
                <a:gd name="connsiteY5" fmla="*/ 18096 h 75840"/>
                <a:gd name="connsiteX6" fmla="*/ 32849 w 33656"/>
                <a:gd name="connsiteY6" fmla="*/ 26741 h 75840"/>
                <a:gd name="connsiteX7" fmla="*/ 9336 w 33656"/>
                <a:gd name="connsiteY7" fmla="*/ 26741 h 75840"/>
                <a:gd name="connsiteX8" fmla="*/ 9336 w 33656"/>
                <a:gd name="connsiteY8" fmla="*/ 55901 h 75840"/>
                <a:gd name="connsiteX9" fmla="*/ 20401 w 33656"/>
                <a:gd name="connsiteY9" fmla="*/ 66966 h 75840"/>
                <a:gd name="connsiteX10" fmla="*/ 33656 w 33656"/>
                <a:gd name="connsiteY10" fmla="*/ 62817 h 75840"/>
                <a:gd name="connsiteX11" fmla="*/ 33656 w 33656"/>
                <a:gd name="connsiteY11" fmla="*/ 71922 h 75840"/>
                <a:gd name="connsiteX12" fmla="*/ 19479 w 33656"/>
                <a:gd name="connsiteY12" fmla="*/ 75841 h 75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0">
                  <a:moveTo>
                    <a:pt x="19479" y="75841"/>
                  </a:moveTo>
                  <a:cubicBezTo>
                    <a:pt x="7492" y="75841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1"/>
                    <a:pt x="19479" y="75841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68" name="Freeform: Shape 1167">
              <a:extLst>
                <a:ext uri="{FF2B5EF4-FFF2-40B4-BE49-F238E27FC236}">
                  <a16:creationId xmlns:a16="http://schemas.microsoft.com/office/drawing/2014/main" id="{ECC58FDC-DC1A-0DD3-0171-8366BBD67C7E}"/>
                </a:ext>
              </a:extLst>
            </p:cNvPr>
            <p:cNvSpPr/>
            <p:nvPr/>
          </p:nvSpPr>
          <p:spPr>
            <a:xfrm>
              <a:off x="1368372" y="8824689"/>
              <a:ext cx="59128" cy="58782"/>
            </a:xfrm>
            <a:custGeom>
              <a:avLst/>
              <a:gdLst>
                <a:gd name="connsiteX0" fmla="*/ 0 w 59128"/>
                <a:gd name="connsiteY0" fmla="*/ 29276 h 58782"/>
                <a:gd name="connsiteX1" fmla="*/ 29852 w 59128"/>
                <a:gd name="connsiteY1" fmla="*/ 0 h 58782"/>
                <a:gd name="connsiteX2" fmla="*/ 59129 w 59128"/>
                <a:gd name="connsiteY2" fmla="*/ 29276 h 58782"/>
                <a:gd name="connsiteX3" fmla="*/ 29852 w 59128"/>
                <a:gd name="connsiteY3" fmla="*/ 58783 h 58782"/>
                <a:gd name="connsiteX4" fmla="*/ 0 w 59128"/>
                <a:gd name="connsiteY4" fmla="*/ 29276 h 58782"/>
                <a:gd name="connsiteX5" fmla="*/ 29737 w 59128"/>
                <a:gd name="connsiteY5" fmla="*/ 8875 h 58782"/>
                <a:gd name="connsiteX6" fmla="*/ 9682 w 59128"/>
                <a:gd name="connsiteY6" fmla="*/ 29391 h 58782"/>
                <a:gd name="connsiteX7" fmla="*/ 29737 w 59128"/>
                <a:gd name="connsiteY7" fmla="*/ 50023 h 58782"/>
                <a:gd name="connsiteX8" fmla="*/ 49447 w 59128"/>
                <a:gd name="connsiteY8" fmla="*/ 29391 h 58782"/>
                <a:gd name="connsiteX9" fmla="*/ 29737 w 59128"/>
                <a:gd name="connsiteY9" fmla="*/ 8875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2">
                  <a:moveTo>
                    <a:pt x="0" y="29276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9" y="12333"/>
                    <a:pt x="59129" y="29276"/>
                  </a:cubicBezTo>
                  <a:cubicBezTo>
                    <a:pt x="59129" y="46220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6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20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8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69" name="Freeform: Shape 1168">
              <a:extLst>
                <a:ext uri="{FF2B5EF4-FFF2-40B4-BE49-F238E27FC236}">
                  <a16:creationId xmlns:a16="http://schemas.microsoft.com/office/drawing/2014/main" id="{4E4018A4-5609-7EA4-B723-D92A001CD6C7}"/>
                </a:ext>
              </a:extLst>
            </p:cNvPr>
            <p:cNvSpPr/>
            <p:nvPr/>
          </p:nvSpPr>
          <p:spPr>
            <a:xfrm>
              <a:off x="1442369" y="8824574"/>
              <a:ext cx="30082" cy="57860"/>
            </a:xfrm>
            <a:custGeom>
              <a:avLst/>
              <a:gdLst>
                <a:gd name="connsiteX0" fmla="*/ 9336 w 30082"/>
                <a:gd name="connsiteY0" fmla="*/ 57861 h 57860"/>
                <a:gd name="connsiteX1" fmla="*/ 0 w 30082"/>
                <a:gd name="connsiteY1" fmla="*/ 57861 h 57860"/>
                <a:gd name="connsiteX2" fmla="*/ 0 w 30082"/>
                <a:gd name="connsiteY2" fmla="*/ 1038 h 57860"/>
                <a:gd name="connsiteX3" fmla="*/ 9336 w 30082"/>
                <a:gd name="connsiteY3" fmla="*/ 1038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60 h 57860"/>
                <a:gd name="connsiteX8" fmla="*/ 9336 w 30082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7" y="9105"/>
                    <a:pt x="9336" y="16713"/>
                    <a:pt x="9336" y="30660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70" name="Freeform: Shape 1169">
              <a:extLst>
                <a:ext uri="{FF2B5EF4-FFF2-40B4-BE49-F238E27FC236}">
                  <a16:creationId xmlns:a16="http://schemas.microsoft.com/office/drawing/2014/main" id="{E64FECA5-CD2F-C257-DCA2-2B0E09C708F4}"/>
                </a:ext>
              </a:extLst>
            </p:cNvPr>
            <p:cNvSpPr/>
            <p:nvPr/>
          </p:nvSpPr>
          <p:spPr>
            <a:xfrm>
              <a:off x="1500345" y="8825612"/>
              <a:ext cx="57860" cy="58782"/>
            </a:xfrm>
            <a:custGeom>
              <a:avLst/>
              <a:gdLst>
                <a:gd name="connsiteX0" fmla="*/ 29046 w 57860"/>
                <a:gd name="connsiteY0" fmla="*/ 58783 h 58782"/>
                <a:gd name="connsiteX1" fmla="*/ 0 w 57860"/>
                <a:gd name="connsiteY1" fmla="*/ 0 h 58782"/>
                <a:gd name="connsiteX2" fmla="*/ 10950 w 57860"/>
                <a:gd name="connsiteY2" fmla="*/ 0 h 58782"/>
                <a:gd name="connsiteX3" fmla="*/ 29507 w 57860"/>
                <a:gd name="connsiteY3" fmla="*/ 39073 h 58782"/>
                <a:gd name="connsiteX4" fmla="*/ 47833 w 57860"/>
                <a:gd name="connsiteY4" fmla="*/ 0 h 58782"/>
                <a:gd name="connsiteX5" fmla="*/ 57861 w 57860"/>
                <a:gd name="connsiteY5" fmla="*/ 0 h 58782"/>
                <a:gd name="connsiteX6" fmla="*/ 29046 w 57860"/>
                <a:gd name="connsiteY6" fmla="*/ 5878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7860" h="58782">
                  <a:moveTo>
                    <a:pt x="29046" y="58783"/>
                  </a:moveTo>
                  <a:lnTo>
                    <a:pt x="0" y="0"/>
                  </a:lnTo>
                  <a:lnTo>
                    <a:pt x="10950" y="0"/>
                  </a:lnTo>
                  <a:lnTo>
                    <a:pt x="29507" y="39073"/>
                  </a:lnTo>
                  <a:lnTo>
                    <a:pt x="47833" y="0"/>
                  </a:lnTo>
                  <a:lnTo>
                    <a:pt x="57861" y="0"/>
                  </a:lnTo>
                  <a:lnTo>
                    <a:pt x="29046" y="5878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71" name="Freeform: Shape 1170">
              <a:extLst>
                <a:ext uri="{FF2B5EF4-FFF2-40B4-BE49-F238E27FC236}">
                  <a16:creationId xmlns:a16="http://schemas.microsoft.com/office/drawing/2014/main" id="{F9A11898-2848-7FD0-4F30-06C96EAEE76B}"/>
                </a:ext>
              </a:extLst>
            </p:cNvPr>
            <p:cNvSpPr/>
            <p:nvPr/>
          </p:nvSpPr>
          <p:spPr>
            <a:xfrm>
              <a:off x="1566505" y="8802674"/>
              <a:ext cx="16827" cy="79876"/>
            </a:xfrm>
            <a:custGeom>
              <a:avLst/>
              <a:gdLst>
                <a:gd name="connsiteX0" fmla="*/ 0 w 16827"/>
                <a:gd name="connsiteY0" fmla="*/ 6225 h 79876"/>
                <a:gd name="connsiteX1" fmla="*/ 5993 w 16827"/>
                <a:gd name="connsiteY1" fmla="*/ 0 h 79876"/>
                <a:gd name="connsiteX2" fmla="*/ 10028 w 16827"/>
                <a:gd name="connsiteY2" fmla="*/ 1268 h 79876"/>
                <a:gd name="connsiteX3" fmla="*/ 16828 w 16827"/>
                <a:gd name="connsiteY3" fmla="*/ 6109 h 79876"/>
                <a:gd name="connsiteX4" fmla="*/ 10028 w 16827"/>
                <a:gd name="connsiteY4" fmla="*/ 10835 h 79876"/>
                <a:gd name="connsiteX5" fmla="*/ 5993 w 16827"/>
                <a:gd name="connsiteY5" fmla="*/ 12218 h 79876"/>
                <a:gd name="connsiteX6" fmla="*/ 0 w 16827"/>
                <a:gd name="connsiteY6" fmla="*/ 6225 h 79876"/>
                <a:gd name="connsiteX7" fmla="*/ 1959 w 16827"/>
                <a:gd name="connsiteY7" fmla="*/ 23052 h 79876"/>
                <a:gd name="connsiteX8" fmla="*/ 11411 w 16827"/>
                <a:gd name="connsiteY8" fmla="*/ 23052 h 79876"/>
                <a:gd name="connsiteX9" fmla="*/ 11411 w 16827"/>
                <a:gd name="connsiteY9" fmla="*/ 79876 h 79876"/>
                <a:gd name="connsiteX10" fmla="*/ 1959 w 16827"/>
                <a:gd name="connsiteY10" fmla="*/ 79876 h 79876"/>
                <a:gd name="connsiteX11" fmla="*/ 1959 w 16827"/>
                <a:gd name="connsiteY11" fmla="*/ 23052 h 7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7" h="79876">
                  <a:moveTo>
                    <a:pt x="0" y="6225"/>
                  </a:moveTo>
                  <a:cubicBezTo>
                    <a:pt x="0" y="2767"/>
                    <a:pt x="2651" y="0"/>
                    <a:pt x="5993" y="0"/>
                  </a:cubicBezTo>
                  <a:cubicBezTo>
                    <a:pt x="7492" y="0"/>
                    <a:pt x="8760" y="346"/>
                    <a:pt x="10028" y="1268"/>
                  </a:cubicBezTo>
                  <a:lnTo>
                    <a:pt x="16828" y="6109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3" y="12218"/>
                  </a:cubicBezTo>
                  <a:cubicBezTo>
                    <a:pt x="2651" y="12218"/>
                    <a:pt x="0" y="9567"/>
                    <a:pt x="0" y="6225"/>
                  </a:cubicBezTo>
                  <a:close/>
                  <a:moveTo>
                    <a:pt x="1959" y="23052"/>
                  </a:moveTo>
                  <a:lnTo>
                    <a:pt x="11411" y="23052"/>
                  </a:lnTo>
                  <a:lnTo>
                    <a:pt x="11411" y="79876"/>
                  </a:lnTo>
                  <a:lnTo>
                    <a:pt x="1959" y="79876"/>
                  </a:lnTo>
                  <a:lnTo>
                    <a:pt x="1959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72" name="Freeform: Shape 1171">
              <a:extLst>
                <a:ext uri="{FF2B5EF4-FFF2-40B4-BE49-F238E27FC236}">
                  <a16:creationId xmlns:a16="http://schemas.microsoft.com/office/drawing/2014/main" id="{0E6B1496-9035-CABD-93FD-E4CECDA58AC9}"/>
                </a:ext>
              </a:extLst>
            </p:cNvPr>
            <p:cNvSpPr/>
            <p:nvPr/>
          </p:nvSpPr>
          <p:spPr>
            <a:xfrm>
              <a:off x="1592669" y="8824574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9 h 58782"/>
                <a:gd name="connsiteX4" fmla="*/ 807 w 40341"/>
                <a:gd name="connsiteY4" fmla="*/ 16137 h 58782"/>
                <a:gd name="connsiteX5" fmla="*/ 20401 w 40341"/>
                <a:gd name="connsiteY5" fmla="*/ 0 h 58782"/>
                <a:gd name="connsiteX6" fmla="*/ 37575 w 40341"/>
                <a:gd name="connsiteY6" fmla="*/ 5187 h 58782"/>
                <a:gd name="connsiteX7" fmla="*/ 37575 w 40341"/>
                <a:gd name="connsiteY7" fmla="*/ 14868 h 58782"/>
                <a:gd name="connsiteX8" fmla="*/ 20517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8 h 58782"/>
                <a:gd name="connsiteX12" fmla="*/ 40341 w 40341"/>
                <a:gd name="connsiteY12" fmla="*/ 41379 h 58782"/>
                <a:gd name="connsiteX13" fmla="*/ 19249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6"/>
                    <a:pt x="29276" y="37575"/>
                    <a:pt x="25012" y="35846"/>
                  </a:cubicBezTo>
                  <a:lnTo>
                    <a:pt x="11641" y="30429"/>
                  </a:lnTo>
                  <a:cubicBezTo>
                    <a:pt x="4611" y="27432"/>
                    <a:pt x="807" y="23398"/>
                    <a:pt x="807" y="16137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5"/>
                    <a:pt x="37575" y="5187"/>
                  </a:cubicBezTo>
                  <a:lnTo>
                    <a:pt x="37575" y="14868"/>
                  </a:lnTo>
                  <a:cubicBezTo>
                    <a:pt x="32388" y="10374"/>
                    <a:pt x="26164" y="7722"/>
                    <a:pt x="20517" y="7722"/>
                  </a:cubicBezTo>
                  <a:cubicBezTo>
                    <a:pt x="14408" y="7722"/>
                    <a:pt x="10143" y="10489"/>
                    <a:pt x="10143" y="15214"/>
                  </a:cubicBezTo>
                  <a:cubicBezTo>
                    <a:pt x="10143" y="18557"/>
                    <a:pt x="11757" y="20631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9"/>
                  </a:cubicBezTo>
                  <a:cubicBezTo>
                    <a:pt x="40341" y="52098"/>
                    <a:pt x="31697" y="58783"/>
                    <a:pt x="19249" y="58783"/>
                  </a:cubicBezTo>
                  <a:cubicBezTo>
                    <a:pt x="11757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73" name="Freeform: Shape 1172">
              <a:extLst>
                <a:ext uri="{FF2B5EF4-FFF2-40B4-BE49-F238E27FC236}">
                  <a16:creationId xmlns:a16="http://schemas.microsoft.com/office/drawing/2014/main" id="{3B77E3DC-4CB2-F9AE-6C35-F9A2BF4AE943}"/>
                </a:ext>
              </a:extLst>
            </p:cNvPr>
            <p:cNvSpPr/>
            <p:nvPr/>
          </p:nvSpPr>
          <p:spPr>
            <a:xfrm>
              <a:off x="1641770" y="8802674"/>
              <a:ext cx="16943" cy="79876"/>
            </a:xfrm>
            <a:custGeom>
              <a:avLst/>
              <a:gdLst>
                <a:gd name="connsiteX0" fmla="*/ 6800 w 16943"/>
                <a:gd name="connsiteY0" fmla="*/ 10835 h 79876"/>
                <a:gd name="connsiteX1" fmla="*/ 0 w 16943"/>
                <a:gd name="connsiteY1" fmla="*/ 6109 h 79876"/>
                <a:gd name="connsiteX2" fmla="*/ 6800 w 16943"/>
                <a:gd name="connsiteY2" fmla="*/ 1268 h 79876"/>
                <a:gd name="connsiteX3" fmla="*/ 10835 w 16943"/>
                <a:gd name="connsiteY3" fmla="*/ 0 h 79876"/>
                <a:gd name="connsiteX4" fmla="*/ 16943 w 16943"/>
                <a:gd name="connsiteY4" fmla="*/ 6225 h 79876"/>
                <a:gd name="connsiteX5" fmla="*/ 10835 w 16943"/>
                <a:gd name="connsiteY5" fmla="*/ 12218 h 79876"/>
                <a:gd name="connsiteX6" fmla="*/ 6800 w 16943"/>
                <a:gd name="connsiteY6" fmla="*/ 10835 h 79876"/>
                <a:gd name="connsiteX7" fmla="*/ 5417 w 16943"/>
                <a:gd name="connsiteY7" fmla="*/ 23052 h 79876"/>
                <a:gd name="connsiteX8" fmla="*/ 14869 w 16943"/>
                <a:gd name="connsiteY8" fmla="*/ 23052 h 79876"/>
                <a:gd name="connsiteX9" fmla="*/ 14869 w 16943"/>
                <a:gd name="connsiteY9" fmla="*/ 79876 h 79876"/>
                <a:gd name="connsiteX10" fmla="*/ 5417 w 16943"/>
                <a:gd name="connsiteY10" fmla="*/ 79876 h 79876"/>
                <a:gd name="connsiteX11" fmla="*/ 5417 w 16943"/>
                <a:gd name="connsiteY11" fmla="*/ 23052 h 7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943" h="79876">
                  <a:moveTo>
                    <a:pt x="6800" y="10835"/>
                  </a:moveTo>
                  <a:lnTo>
                    <a:pt x="0" y="6109"/>
                  </a:lnTo>
                  <a:lnTo>
                    <a:pt x="6800" y="1268"/>
                  </a:lnTo>
                  <a:cubicBezTo>
                    <a:pt x="8068" y="346"/>
                    <a:pt x="9336" y="0"/>
                    <a:pt x="10835" y="0"/>
                  </a:cubicBezTo>
                  <a:cubicBezTo>
                    <a:pt x="14177" y="0"/>
                    <a:pt x="16943" y="2767"/>
                    <a:pt x="16943" y="6225"/>
                  </a:cubicBezTo>
                  <a:cubicBezTo>
                    <a:pt x="16943" y="9682"/>
                    <a:pt x="14177" y="12218"/>
                    <a:pt x="10835" y="12218"/>
                  </a:cubicBezTo>
                  <a:cubicBezTo>
                    <a:pt x="9336" y="12218"/>
                    <a:pt x="8068" y="11757"/>
                    <a:pt x="6800" y="10835"/>
                  </a:cubicBezTo>
                  <a:close/>
                  <a:moveTo>
                    <a:pt x="5417" y="23052"/>
                  </a:moveTo>
                  <a:lnTo>
                    <a:pt x="14869" y="23052"/>
                  </a:lnTo>
                  <a:lnTo>
                    <a:pt x="14869" y="79876"/>
                  </a:lnTo>
                  <a:lnTo>
                    <a:pt x="5417" y="79876"/>
                  </a:lnTo>
                  <a:lnTo>
                    <a:pt x="5417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74" name="Freeform: Shape 1173">
              <a:extLst>
                <a:ext uri="{FF2B5EF4-FFF2-40B4-BE49-F238E27FC236}">
                  <a16:creationId xmlns:a16="http://schemas.microsoft.com/office/drawing/2014/main" id="{2F28B81A-BB7B-0933-4A92-01D02318083D}"/>
                </a:ext>
              </a:extLst>
            </p:cNvPr>
            <p:cNvSpPr/>
            <p:nvPr/>
          </p:nvSpPr>
          <p:spPr>
            <a:xfrm>
              <a:off x="1674735" y="8807516"/>
              <a:ext cx="33656" cy="75840"/>
            </a:xfrm>
            <a:custGeom>
              <a:avLst/>
              <a:gdLst>
                <a:gd name="connsiteX0" fmla="*/ 19479 w 33656"/>
                <a:gd name="connsiteY0" fmla="*/ 75841 h 75840"/>
                <a:gd name="connsiteX1" fmla="*/ 0 w 33656"/>
                <a:gd name="connsiteY1" fmla="*/ 55210 h 75840"/>
                <a:gd name="connsiteX2" fmla="*/ 0 w 33656"/>
                <a:gd name="connsiteY2" fmla="*/ 0 h 75840"/>
                <a:gd name="connsiteX3" fmla="*/ 9336 w 33656"/>
                <a:gd name="connsiteY3" fmla="*/ 0 h 75840"/>
                <a:gd name="connsiteX4" fmla="*/ 9336 w 33656"/>
                <a:gd name="connsiteY4" fmla="*/ 18096 h 75840"/>
                <a:gd name="connsiteX5" fmla="*/ 32849 w 33656"/>
                <a:gd name="connsiteY5" fmla="*/ 18096 h 75840"/>
                <a:gd name="connsiteX6" fmla="*/ 32849 w 33656"/>
                <a:gd name="connsiteY6" fmla="*/ 26741 h 75840"/>
                <a:gd name="connsiteX7" fmla="*/ 9336 w 33656"/>
                <a:gd name="connsiteY7" fmla="*/ 26741 h 75840"/>
                <a:gd name="connsiteX8" fmla="*/ 9336 w 33656"/>
                <a:gd name="connsiteY8" fmla="*/ 55901 h 75840"/>
                <a:gd name="connsiteX9" fmla="*/ 20401 w 33656"/>
                <a:gd name="connsiteY9" fmla="*/ 66966 h 75840"/>
                <a:gd name="connsiteX10" fmla="*/ 33656 w 33656"/>
                <a:gd name="connsiteY10" fmla="*/ 62817 h 75840"/>
                <a:gd name="connsiteX11" fmla="*/ 33656 w 33656"/>
                <a:gd name="connsiteY11" fmla="*/ 71922 h 75840"/>
                <a:gd name="connsiteX12" fmla="*/ 19479 w 33656"/>
                <a:gd name="connsiteY12" fmla="*/ 75841 h 75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0">
                  <a:moveTo>
                    <a:pt x="19479" y="75841"/>
                  </a:moveTo>
                  <a:cubicBezTo>
                    <a:pt x="7492" y="75841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1"/>
                    <a:pt x="19479" y="75841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75" name="Freeform: Shape 1174">
              <a:extLst>
                <a:ext uri="{FF2B5EF4-FFF2-40B4-BE49-F238E27FC236}">
                  <a16:creationId xmlns:a16="http://schemas.microsoft.com/office/drawing/2014/main" id="{4C3AE544-24A7-52F8-4E94-E00A661E6B0A}"/>
                </a:ext>
              </a:extLst>
            </p:cNvPr>
            <p:cNvSpPr/>
            <p:nvPr/>
          </p:nvSpPr>
          <p:spPr>
            <a:xfrm>
              <a:off x="1742277" y="8824574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1 w 58782"/>
                <a:gd name="connsiteY4" fmla="*/ 11757 h 58782"/>
                <a:gd name="connsiteX5" fmla="*/ 49331 w 58782"/>
                <a:gd name="connsiteY5" fmla="*/ 1038 h 58782"/>
                <a:gd name="connsiteX6" fmla="*/ 58783 w 58782"/>
                <a:gd name="connsiteY6" fmla="*/ 1038 h 58782"/>
                <a:gd name="connsiteX7" fmla="*/ 58783 w 58782"/>
                <a:gd name="connsiteY7" fmla="*/ 57861 h 58782"/>
                <a:gd name="connsiteX8" fmla="*/ 49331 w 58782"/>
                <a:gd name="connsiteY8" fmla="*/ 57861 h 58782"/>
                <a:gd name="connsiteX9" fmla="*/ 49331 w 58782"/>
                <a:gd name="connsiteY9" fmla="*/ 47257 h 58782"/>
                <a:gd name="connsiteX10" fmla="*/ 9682 w 58782"/>
                <a:gd name="connsiteY10" fmla="*/ 29622 h 58782"/>
                <a:gd name="connsiteX11" fmla="*/ 29391 w 58782"/>
                <a:gd name="connsiteY11" fmla="*/ 50023 h 58782"/>
                <a:gd name="connsiteX12" fmla="*/ 49331 w 58782"/>
                <a:gd name="connsiteY12" fmla="*/ 29622 h 58782"/>
                <a:gd name="connsiteX13" fmla="*/ 29391 w 58782"/>
                <a:gd name="connsiteY13" fmla="*/ 8875 h 58782"/>
                <a:gd name="connsiteX14" fmla="*/ 9682 w 58782"/>
                <a:gd name="connsiteY14" fmla="*/ 2962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76" name="Freeform: Shape 1175">
              <a:extLst>
                <a:ext uri="{FF2B5EF4-FFF2-40B4-BE49-F238E27FC236}">
                  <a16:creationId xmlns:a16="http://schemas.microsoft.com/office/drawing/2014/main" id="{5B522491-FE4B-077E-9E8F-3D94CE143943}"/>
                </a:ext>
              </a:extLst>
            </p:cNvPr>
            <p:cNvSpPr/>
            <p:nvPr/>
          </p:nvSpPr>
          <p:spPr>
            <a:xfrm>
              <a:off x="1842323" y="8795990"/>
              <a:ext cx="58782" cy="87366"/>
            </a:xfrm>
            <a:custGeom>
              <a:avLst/>
              <a:gdLst>
                <a:gd name="connsiteX0" fmla="*/ 49331 w 58782"/>
                <a:gd name="connsiteY0" fmla="*/ 75726 h 87366"/>
                <a:gd name="connsiteX1" fmla="*/ 28585 w 58782"/>
                <a:gd name="connsiteY1" fmla="*/ 87367 h 87366"/>
                <a:gd name="connsiteX2" fmla="*/ 0 w 58782"/>
                <a:gd name="connsiteY2" fmla="*/ 58322 h 87366"/>
                <a:gd name="connsiteX3" fmla="*/ 28585 w 58782"/>
                <a:gd name="connsiteY3" fmla="*/ 28584 h 87366"/>
                <a:gd name="connsiteX4" fmla="*/ 49331 w 58782"/>
                <a:gd name="connsiteY4" fmla="*/ 40457 h 87366"/>
                <a:gd name="connsiteX5" fmla="*/ 49331 w 58782"/>
                <a:gd name="connsiteY5" fmla="*/ 0 h 87366"/>
                <a:gd name="connsiteX6" fmla="*/ 58783 w 58782"/>
                <a:gd name="connsiteY6" fmla="*/ 0 h 87366"/>
                <a:gd name="connsiteX7" fmla="*/ 58783 w 58782"/>
                <a:gd name="connsiteY7" fmla="*/ 86445 h 87366"/>
                <a:gd name="connsiteX8" fmla="*/ 49331 w 58782"/>
                <a:gd name="connsiteY8" fmla="*/ 86445 h 87366"/>
                <a:gd name="connsiteX9" fmla="*/ 49331 w 58782"/>
                <a:gd name="connsiteY9" fmla="*/ 75726 h 87366"/>
                <a:gd name="connsiteX10" fmla="*/ 9682 w 58782"/>
                <a:gd name="connsiteY10" fmla="*/ 58206 h 87366"/>
                <a:gd name="connsiteX11" fmla="*/ 29391 w 58782"/>
                <a:gd name="connsiteY11" fmla="*/ 78608 h 87366"/>
                <a:gd name="connsiteX12" fmla="*/ 49331 w 58782"/>
                <a:gd name="connsiteY12" fmla="*/ 58206 h 87366"/>
                <a:gd name="connsiteX13" fmla="*/ 29391 w 58782"/>
                <a:gd name="connsiteY13" fmla="*/ 37460 h 87366"/>
                <a:gd name="connsiteX14" fmla="*/ 9682 w 58782"/>
                <a:gd name="connsiteY14" fmla="*/ 58206 h 873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6">
                  <a:moveTo>
                    <a:pt x="49331" y="75726"/>
                  </a:moveTo>
                  <a:cubicBezTo>
                    <a:pt x="45067" y="82872"/>
                    <a:pt x="37690" y="87367"/>
                    <a:pt x="28585" y="87367"/>
                  </a:cubicBezTo>
                  <a:cubicBezTo>
                    <a:pt x="11872" y="87367"/>
                    <a:pt x="0" y="75149"/>
                    <a:pt x="0" y="58322"/>
                  </a:cubicBezTo>
                  <a:cubicBezTo>
                    <a:pt x="0" y="41494"/>
                    <a:pt x="11872" y="28584"/>
                    <a:pt x="28585" y="28584"/>
                  </a:cubicBezTo>
                  <a:cubicBezTo>
                    <a:pt x="37690" y="28584"/>
                    <a:pt x="45067" y="33080"/>
                    <a:pt x="49331" y="40457"/>
                  </a:cubicBezTo>
                  <a:lnTo>
                    <a:pt x="49331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1" y="86445"/>
                  </a:lnTo>
                  <a:lnTo>
                    <a:pt x="49331" y="75726"/>
                  </a:lnTo>
                  <a:close/>
                  <a:moveTo>
                    <a:pt x="9682" y="58206"/>
                  </a:moveTo>
                  <a:cubicBezTo>
                    <a:pt x="9682" y="69963"/>
                    <a:pt x="17981" y="78608"/>
                    <a:pt x="29391" y="78608"/>
                  </a:cubicBezTo>
                  <a:cubicBezTo>
                    <a:pt x="40802" y="78608"/>
                    <a:pt x="49331" y="69963"/>
                    <a:pt x="49331" y="58206"/>
                  </a:cubicBezTo>
                  <a:cubicBezTo>
                    <a:pt x="49331" y="46450"/>
                    <a:pt x="41033" y="37460"/>
                    <a:pt x="29391" y="37460"/>
                  </a:cubicBezTo>
                  <a:cubicBezTo>
                    <a:pt x="17750" y="37460"/>
                    <a:pt x="9682" y="46220"/>
                    <a:pt x="9682" y="5820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77" name="Freeform: Shape 1176">
              <a:extLst>
                <a:ext uri="{FF2B5EF4-FFF2-40B4-BE49-F238E27FC236}">
                  <a16:creationId xmlns:a16="http://schemas.microsoft.com/office/drawing/2014/main" id="{E5D604D1-96E0-A18F-72AA-76B0737A05BF}"/>
                </a:ext>
              </a:extLst>
            </p:cNvPr>
            <p:cNvSpPr/>
            <p:nvPr/>
          </p:nvSpPr>
          <p:spPr>
            <a:xfrm>
              <a:off x="1915860" y="8824689"/>
              <a:ext cx="59128" cy="58782"/>
            </a:xfrm>
            <a:custGeom>
              <a:avLst/>
              <a:gdLst>
                <a:gd name="connsiteX0" fmla="*/ 0 w 59128"/>
                <a:gd name="connsiteY0" fmla="*/ 29276 h 58782"/>
                <a:gd name="connsiteX1" fmla="*/ 29852 w 59128"/>
                <a:gd name="connsiteY1" fmla="*/ 0 h 58782"/>
                <a:gd name="connsiteX2" fmla="*/ 59129 w 59128"/>
                <a:gd name="connsiteY2" fmla="*/ 29276 h 58782"/>
                <a:gd name="connsiteX3" fmla="*/ 29852 w 59128"/>
                <a:gd name="connsiteY3" fmla="*/ 58783 h 58782"/>
                <a:gd name="connsiteX4" fmla="*/ 0 w 59128"/>
                <a:gd name="connsiteY4" fmla="*/ 29276 h 58782"/>
                <a:gd name="connsiteX5" fmla="*/ 29737 w 59128"/>
                <a:gd name="connsiteY5" fmla="*/ 8875 h 58782"/>
                <a:gd name="connsiteX6" fmla="*/ 9682 w 59128"/>
                <a:gd name="connsiteY6" fmla="*/ 29391 h 58782"/>
                <a:gd name="connsiteX7" fmla="*/ 29737 w 59128"/>
                <a:gd name="connsiteY7" fmla="*/ 50023 h 58782"/>
                <a:gd name="connsiteX8" fmla="*/ 49447 w 59128"/>
                <a:gd name="connsiteY8" fmla="*/ 29391 h 58782"/>
                <a:gd name="connsiteX9" fmla="*/ 29737 w 59128"/>
                <a:gd name="connsiteY9" fmla="*/ 8875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2">
                  <a:moveTo>
                    <a:pt x="0" y="29276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9" y="12333"/>
                    <a:pt x="59129" y="29276"/>
                  </a:cubicBezTo>
                  <a:cubicBezTo>
                    <a:pt x="59129" y="46220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6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20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8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78" name="Freeform: Shape 1177">
              <a:extLst>
                <a:ext uri="{FF2B5EF4-FFF2-40B4-BE49-F238E27FC236}">
                  <a16:creationId xmlns:a16="http://schemas.microsoft.com/office/drawing/2014/main" id="{36B41FD4-CA64-D402-6F33-2A1EBFDCF8A7}"/>
                </a:ext>
              </a:extLst>
            </p:cNvPr>
            <p:cNvSpPr/>
            <p:nvPr/>
          </p:nvSpPr>
          <p:spPr>
            <a:xfrm>
              <a:off x="1985477" y="8795990"/>
              <a:ext cx="58782" cy="87366"/>
            </a:xfrm>
            <a:custGeom>
              <a:avLst/>
              <a:gdLst>
                <a:gd name="connsiteX0" fmla="*/ 49331 w 58782"/>
                <a:gd name="connsiteY0" fmla="*/ 75726 h 87366"/>
                <a:gd name="connsiteX1" fmla="*/ 28585 w 58782"/>
                <a:gd name="connsiteY1" fmla="*/ 87367 h 87366"/>
                <a:gd name="connsiteX2" fmla="*/ 0 w 58782"/>
                <a:gd name="connsiteY2" fmla="*/ 58322 h 87366"/>
                <a:gd name="connsiteX3" fmla="*/ 28585 w 58782"/>
                <a:gd name="connsiteY3" fmla="*/ 28584 h 87366"/>
                <a:gd name="connsiteX4" fmla="*/ 49331 w 58782"/>
                <a:gd name="connsiteY4" fmla="*/ 40457 h 87366"/>
                <a:gd name="connsiteX5" fmla="*/ 49331 w 58782"/>
                <a:gd name="connsiteY5" fmla="*/ 0 h 87366"/>
                <a:gd name="connsiteX6" fmla="*/ 58783 w 58782"/>
                <a:gd name="connsiteY6" fmla="*/ 0 h 87366"/>
                <a:gd name="connsiteX7" fmla="*/ 58783 w 58782"/>
                <a:gd name="connsiteY7" fmla="*/ 86445 h 87366"/>
                <a:gd name="connsiteX8" fmla="*/ 49331 w 58782"/>
                <a:gd name="connsiteY8" fmla="*/ 86445 h 87366"/>
                <a:gd name="connsiteX9" fmla="*/ 49331 w 58782"/>
                <a:gd name="connsiteY9" fmla="*/ 75726 h 87366"/>
                <a:gd name="connsiteX10" fmla="*/ 9682 w 58782"/>
                <a:gd name="connsiteY10" fmla="*/ 58206 h 87366"/>
                <a:gd name="connsiteX11" fmla="*/ 29391 w 58782"/>
                <a:gd name="connsiteY11" fmla="*/ 78608 h 87366"/>
                <a:gd name="connsiteX12" fmla="*/ 49331 w 58782"/>
                <a:gd name="connsiteY12" fmla="*/ 58206 h 87366"/>
                <a:gd name="connsiteX13" fmla="*/ 29391 w 58782"/>
                <a:gd name="connsiteY13" fmla="*/ 37460 h 87366"/>
                <a:gd name="connsiteX14" fmla="*/ 9682 w 58782"/>
                <a:gd name="connsiteY14" fmla="*/ 58206 h 873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6">
                  <a:moveTo>
                    <a:pt x="49331" y="75726"/>
                  </a:moveTo>
                  <a:cubicBezTo>
                    <a:pt x="45067" y="82872"/>
                    <a:pt x="37690" y="87367"/>
                    <a:pt x="28585" y="87367"/>
                  </a:cubicBezTo>
                  <a:cubicBezTo>
                    <a:pt x="11872" y="87367"/>
                    <a:pt x="0" y="75149"/>
                    <a:pt x="0" y="58322"/>
                  </a:cubicBezTo>
                  <a:cubicBezTo>
                    <a:pt x="0" y="41494"/>
                    <a:pt x="11872" y="28584"/>
                    <a:pt x="28585" y="28584"/>
                  </a:cubicBezTo>
                  <a:cubicBezTo>
                    <a:pt x="37690" y="28584"/>
                    <a:pt x="45067" y="33080"/>
                    <a:pt x="49331" y="40457"/>
                  </a:cubicBezTo>
                  <a:lnTo>
                    <a:pt x="49331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1" y="86445"/>
                  </a:lnTo>
                  <a:lnTo>
                    <a:pt x="49331" y="75726"/>
                  </a:lnTo>
                  <a:close/>
                  <a:moveTo>
                    <a:pt x="9682" y="58206"/>
                  </a:moveTo>
                  <a:cubicBezTo>
                    <a:pt x="9682" y="69963"/>
                    <a:pt x="17981" y="78608"/>
                    <a:pt x="29391" y="78608"/>
                  </a:cubicBezTo>
                  <a:cubicBezTo>
                    <a:pt x="40802" y="78608"/>
                    <a:pt x="49331" y="69963"/>
                    <a:pt x="49331" y="58206"/>
                  </a:cubicBezTo>
                  <a:cubicBezTo>
                    <a:pt x="49331" y="46450"/>
                    <a:pt x="41033" y="37460"/>
                    <a:pt x="29391" y="37460"/>
                  </a:cubicBezTo>
                  <a:cubicBezTo>
                    <a:pt x="17750" y="37460"/>
                    <a:pt x="9682" y="46220"/>
                    <a:pt x="9682" y="5820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79" name="Freeform: Shape 1178">
              <a:extLst>
                <a:ext uri="{FF2B5EF4-FFF2-40B4-BE49-F238E27FC236}">
                  <a16:creationId xmlns:a16="http://schemas.microsoft.com/office/drawing/2014/main" id="{89CABFFE-9232-7091-CB02-7C90D889DDF5}"/>
                </a:ext>
              </a:extLst>
            </p:cNvPr>
            <p:cNvSpPr/>
            <p:nvPr/>
          </p:nvSpPr>
          <p:spPr>
            <a:xfrm>
              <a:off x="2059013" y="8824574"/>
              <a:ext cx="58782" cy="87597"/>
            </a:xfrm>
            <a:custGeom>
              <a:avLst/>
              <a:gdLst>
                <a:gd name="connsiteX0" fmla="*/ 28815 w 58782"/>
                <a:gd name="connsiteY0" fmla="*/ 87598 h 87597"/>
                <a:gd name="connsiteX1" fmla="*/ 5994 w 58782"/>
                <a:gd name="connsiteY1" fmla="*/ 80337 h 87597"/>
                <a:gd name="connsiteX2" fmla="*/ 5994 w 58782"/>
                <a:gd name="connsiteY2" fmla="*/ 69963 h 87597"/>
                <a:gd name="connsiteX3" fmla="*/ 28815 w 58782"/>
                <a:gd name="connsiteY3" fmla="*/ 78723 h 87597"/>
                <a:gd name="connsiteX4" fmla="*/ 49331 w 58782"/>
                <a:gd name="connsiteY4" fmla="*/ 59013 h 87597"/>
                <a:gd name="connsiteX5" fmla="*/ 49331 w 58782"/>
                <a:gd name="connsiteY5" fmla="*/ 47257 h 87597"/>
                <a:gd name="connsiteX6" fmla="*/ 28585 w 58782"/>
                <a:gd name="connsiteY6" fmla="*/ 58783 h 87597"/>
                <a:gd name="connsiteX7" fmla="*/ 0 w 58782"/>
                <a:gd name="connsiteY7" fmla="*/ 29737 h 87597"/>
                <a:gd name="connsiteX8" fmla="*/ 28585 w 58782"/>
                <a:gd name="connsiteY8" fmla="*/ 0 h 87597"/>
                <a:gd name="connsiteX9" fmla="*/ 49331 w 58782"/>
                <a:gd name="connsiteY9" fmla="*/ 11872 h 87597"/>
                <a:gd name="connsiteX10" fmla="*/ 49331 w 58782"/>
                <a:gd name="connsiteY10" fmla="*/ 1038 h 87597"/>
                <a:gd name="connsiteX11" fmla="*/ 58783 w 58782"/>
                <a:gd name="connsiteY11" fmla="*/ 1038 h 87597"/>
                <a:gd name="connsiteX12" fmla="*/ 58783 w 58782"/>
                <a:gd name="connsiteY12" fmla="*/ 58322 h 87597"/>
                <a:gd name="connsiteX13" fmla="*/ 28815 w 58782"/>
                <a:gd name="connsiteY13" fmla="*/ 87598 h 87597"/>
                <a:gd name="connsiteX14" fmla="*/ 29391 w 58782"/>
                <a:gd name="connsiteY14" fmla="*/ 8875 h 87597"/>
                <a:gd name="connsiteX15" fmla="*/ 9682 w 58782"/>
                <a:gd name="connsiteY15" fmla="*/ 29622 h 87597"/>
                <a:gd name="connsiteX16" fmla="*/ 29391 w 58782"/>
                <a:gd name="connsiteY16" fmla="*/ 50023 h 87597"/>
                <a:gd name="connsiteX17" fmla="*/ 49331 w 58782"/>
                <a:gd name="connsiteY17" fmla="*/ 29622 h 87597"/>
                <a:gd name="connsiteX18" fmla="*/ 29391 w 58782"/>
                <a:gd name="connsiteY18" fmla="*/ 8875 h 875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8782" h="87597">
                  <a:moveTo>
                    <a:pt x="28815" y="87598"/>
                  </a:moveTo>
                  <a:cubicBezTo>
                    <a:pt x="20516" y="87598"/>
                    <a:pt x="12679" y="85178"/>
                    <a:pt x="5994" y="80337"/>
                  </a:cubicBezTo>
                  <a:lnTo>
                    <a:pt x="5994" y="69963"/>
                  </a:lnTo>
                  <a:cubicBezTo>
                    <a:pt x="12448" y="75957"/>
                    <a:pt x="21208" y="78723"/>
                    <a:pt x="28815" y="78723"/>
                  </a:cubicBezTo>
                  <a:cubicBezTo>
                    <a:pt x="42185" y="78723"/>
                    <a:pt x="49331" y="71807"/>
                    <a:pt x="49331" y="59013"/>
                  </a:cubicBezTo>
                  <a:lnTo>
                    <a:pt x="49331" y="47257"/>
                  </a:lnTo>
                  <a:cubicBezTo>
                    <a:pt x="45067" y="54403"/>
                    <a:pt x="37575" y="58783"/>
                    <a:pt x="28585" y="58783"/>
                  </a:cubicBezTo>
                  <a:cubicBezTo>
                    <a:pt x="11987" y="58783"/>
                    <a:pt x="0" y="46565"/>
                    <a:pt x="0" y="29737"/>
                  </a:cubicBezTo>
                  <a:cubicBezTo>
                    <a:pt x="0" y="12909"/>
                    <a:pt x="11987" y="0"/>
                    <a:pt x="28585" y="0"/>
                  </a:cubicBezTo>
                  <a:cubicBezTo>
                    <a:pt x="37575" y="0"/>
                    <a:pt x="45067" y="4611"/>
                    <a:pt x="49331" y="11872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8322"/>
                  </a:lnTo>
                  <a:cubicBezTo>
                    <a:pt x="58783" y="77109"/>
                    <a:pt x="47833" y="87598"/>
                    <a:pt x="28815" y="87598"/>
                  </a:cubicBezTo>
                  <a:close/>
                  <a:moveTo>
                    <a:pt x="29391" y="8875"/>
                  </a:moveTo>
                  <a:cubicBezTo>
                    <a:pt x="17981" y="8875"/>
                    <a:pt x="9682" y="17635"/>
                    <a:pt x="9682" y="29622"/>
                  </a:cubicBezTo>
                  <a:cubicBezTo>
                    <a:pt x="9682" y="41609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80" name="Freeform: Shape 1179">
              <a:extLst>
                <a:ext uri="{FF2B5EF4-FFF2-40B4-BE49-F238E27FC236}">
                  <a16:creationId xmlns:a16="http://schemas.microsoft.com/office/drawing/2014/main" id="{86412F6E-36E3-5A7E-6E78-9D9FEF14170D}"/>
                </a:ext>
              </a:extLst>
            </p:cNvPr>
            <p:cNvSpPr/>
            <p:nvPr/>
          </p:nvSpPr>
          <p:spPr>
            <a:xfrm>
              <a:off x="2128169" y="8825612"/>
              <a:ext cx="57515" cy="85638"/>
            </a:xfrm>
            <a:custGeom>
              <a:avLst/>
              <a:gdLst>
                <a:gd name="connsiteX0" fmla="*/ 16252 w 57515"/>
                <a:gd name="connsiteY0" fmla="*/ 85638 h 85638"/>
                <a:gd name="connsiteX1" fmla="*/ 6339 w 57515"/>
                <a:gd name="connsiteY1" fmla="*/ 85638 h 85638"/>
                <a:gd name="connsiteX2" fmla="*/ 24551 w 57515"/>
                <a:gd name="connsiteY2" fmla="*/ 47717 h 85638"/>
                <a:gd name="connsiteX3" fmla="*/ 0 w 57515"/>
                <a:gd name="connsiteY3" fmla="*/ 0 h 85638"/>
                <a:gd name="connsiteX4" fmla="*/ 11065 w 57515"/>
                <a:gd name="connsiteY4" fmla="*/ 0 h 85638"/>
                <a:gd name="connsiteX5" fmla="*/ 29622 w 57515"/>
                <a:gd name="connsiteY5" fmla="*/ 37114 h 85638"/>
                <a:gd name="connsiteX6" fmla="*/ 47603 w 57515"/>
                <a:gd name="connsiteY6" fmla="*/ 0 h 85638"/>
                <a:gd name="connsiteX7" fmla="*/ 57515 w 57515"/>
                <a:gd name="connsiteY7" fmla="*/ 0 h 85638"/>
                <a:gd name="connsiteX8" fmla="*/ 16252 w 57515"/>
                <a:gd name="connsiteY8" fmla="*/ 85638 h 8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515" h="85638">
                  <a:moveTo>
                    <a:pt x="16252" y="85638"/>
                  </a:moveTo>
                  <a:lnTo>
                    <a:pt x="6339" y="85638"/>
                  </a:lnTo>
                  <a:lnTo>
                    <a:pt x="24551" y="47717"/>
                  </a:lnTo>
                  <a:lnTo>
                    <a:pt x="0" y="0"/>
                  </a:lnTo>
                  <a:lnTo>
                    <a:pt x="11065" y="0"/>
                  </a:lnTo>
                  <a:lnTo>
                    <a:pt x="29622" y="37114"/>
                  </a:lnTo>
                  <a:lnTo>
                    <a:pt x="47603" y="0"/>
                  </a:lnTo>
                  <a:lnTo>
                    <a:pt x="57515" y="0"/>
                  </a:lnTo>
                  <a:lnTo>
                    <a:pt x="16252" y="85638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81" name="Freeform: Shape 1180">
              <a:extLst>
                <a:ext uri="{FF2B5EF4-FFF2-40B4-BE49-F238E27FC236}">
                  <a16:creationId xmlns:a16="http://schemas.microsoft.com/office/drawing/2014/main" id="{C980335B-55A1-1D71-0985-4CE2461DD2E4}"/>
                </a:ext>
              </a:extLst>
            </p:cNvPr>
            <p:cNvSpPr/>
            <p:nvPr/>
          </p:nvSpPr>
          <p:spPr>
            <a:xfrm>
              <a:off x="2214038" y="8823652"/>
              <a:ext cx="91286" cy="60742"/>
            </a:xfrm>
            <a:custGeom>
              <a:avLst/>
              <a:gdLst>
                <a:gd name="connsiteX0" fmla="*/ 66390 w 91286"/>
                <a:gd name="connsiteY0" fmla="*/ 60743 h 60742"/>
                <a:gd name="connsiteX1" fmla="*/ 46220 w 91286"/>
                <a:gd name="connsiteY1" fmla="*/ 18557 h 60742"/>
                <a:gd name="connsiteX2" fmla="*/ 25588 w 91286"/>
                <a:gd name="connsiteY2" fmla="*/ 60743 h 60742"/>
                <a:gd name="connsiteX3" fmla="*/ 0 w 91286"/>
                <a:gd name="connsiteY3" fmla="*/ 1960 h 60742"/>
                <a:gd name="connsiteX4" fmla="*/ 10719 w 91286"/>
                <a:gd name="connsiteY4" fmla="*/ 1960 h 60742"/>
                <a:gd name="connsiteX5" fmla="*/ 26625 w 91286"/>
                <a:gd name="connsiteY5" fmla="*/ 40227 h 60742"/>
                <a:gd name="connsiteX6" fmla="*/ 46104 w 91286"/>
                <a:gd name="connsiteY6" fmla="*/ 0 h 60742"/>
                <a:gd name="connsiteX7" fmla="*/ 65468 w 91286"/>
                <a:gd name="connsiteY7" fmla="*/ 40111 h 60742"/>
                <a:gd name="connsiteX8" fmla="*/ 81374 w 91286"/>
                <a:gd name="connsiteY8" fmla="*/ 1960 h 60742"/>
                <a:gd name="connsiteX9" fmla="*/ 91286 w 91286"/>
                <a:gd name="connsiteY9" fmla="*/ 1960 h 60742"/>
                <a:gd name="connsiteX10" fmla="*/ 66390 w 91286"/>
                <a:gd name="connsiteY10" fmla="*/ 60743 h 60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1286" h="60742">
                  <a:moveTo>
                    <a:pt x="66390" y="60743"/>
                  </a:moveTo>
                  <a:lnTo>
                    <a:pt x="46220" y="18557"/>
                  </a:lnTo>
                  <a:lnTo>
                    <a:pt x="25588" y="60743"/>
                  </a:lnTo>
                  <a:lnTo>
                    <a:pt x="0" y="1960"/>
                  </a:lnTo>
                  <a:lnTo>
                    <a:pt x="10719" y="1960"/>
                  </a:lnTo>
                  <a:lnTo>
                    <a:pt x="26625" y="40227"/>
                  </a:lnTo>
                  <a:lnTo>
                    <a:pt x="46104" y="0"/>
                  </a:lnTo>
                  <a:lnTo>
                    <a:pt x="65468" y="40111"/>
                  </a:lnTo>
                  <a:lnTo>
                    <a:pt x="81374" y="1960"/>
                  </a:lnTo>
                  <a:lnTo>
                    <a:pt x="91286" y="1960"/>
                  </a:lnTo>
                  <a:lnTo>
                    <a:pt x="66390" y="6074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82" name="Freeform: Shape 1181">
              <a:extLst>
                <a:ext uri="{FF2B5EF4-FFF2-40B4-BE49-F238E27FC236}">
                  <a16:creationId xmlns:a16="http://schemas.microsoft.com/office/drawing/2014/main" id="{A49812E4-FA37-6257-4D2E-C830FE0C2CDB}"/>
                </a:ext>
              </a:extLst>
            </p:cNvPr>
            <p:cNvSpPr/>
            <p:nvPr/>
          </p:nvSpPr>
          <p:spPr>
            <a:xfrm>
              <a:off x="2309590" y="8824574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90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3 h 58782"/>
                <a:gd name="connsiteX11" fmla="*/ 28124 w 55094"/>
                <a:gd name="connsiteY11" fmla="*/ 8529 h 58782"/>
                <a:gd name="connsiteX12" fmla="*/ 10143 w 55094"/>
                <a:gd name="connsiteY12" fmla="*/ 25473 h 58782"/>
                <a:gd name="connsiteX13" fmla="*/ 45182 w 55094"/>
                <a:gd name="connsiteY13" fmla="*/ 2547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90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83" name="Freeform: Shape 1182">
              <a:extLst>
                <a:ext uri="{FF2B5EF4-FFF2-40B4-BE49-F238E27FC236}">
                  <a16:creationId xmlns:a16="http://schemas.microsoft.com/office/drawing/2014/main" id="{5BD8DE89-8B65-53AF-5BFD-11718EC1D6AF}"/>
                </a:ext>
              </a:extLst>
            </p:cNvPr>
            <p:cNvSpPr/>
            <p:nvPr/>
          </p:nvSpPr>
          <p:spPr>
            <a:xfrm>
              <a:off x="2379668" y="8795990"/>
              <a:ext cx="58782" cy="87366"/>
            </a:xfrm>
            <a:custGeom>
              <a:avLst/>
              <a:gdLst>
                <a:gd name="connsiteX0" fmla="*/ 30198 w 58782"/>
                <a:gd name="connsiteY0" fmla="*/ 87367 h 87366"/>
                <a:gd name="connsiteX1" fmla="*/ 9336 w 58782"/>
                <a:gd name="connsiteY1" fmla="*/ 75611 h 87366"/>
                <a:gd name="connsiteX2" fmla="*/ 9336 w 58782"/>
                <a:gd name="connsiteY2" fmla="*/ 86445 h 87366"/>
                <a:gd name="connsiteX3" fmla="*/ 0 w 58782"/>
                <a:gd name="connsiteY3" fmla="*/ 86445 h 87366"/>
                <a:gd name="connsiteX4" fmla="*/ 0 w 58782"/>
                <a:gd name="connsiteY4" fmla="*/ 0 h 87366"/>
                <a:gd name="connsiteX5" fmla="*/ 9336 w 58782"/>
                <a:gd name="connsiteY5" fmla="*/ 0 h 87366"/>
                <a:gd name="connsiteX6" fmla="*/ 9336 w 58782"/>
                <a:gd name="connsiteY6" fmla="*/ 40341 h 87366"/>
                <a:gd name="connsiteX7" fmla="*/ 30198 w 58782"/>
                <a:gd name="connsiteY7" fmla="*/ 28584 h 87366"/>
                <a:gd name="connsiteX8" fmla="*/ 58783 w 58782"/>
                <a:gd name="connsiteY8" fmla="*/ 57860 h 87366"/>
                <a:gd name="connsiteX9" fmla="*/ 30198 w 58782"/>
                <a:gd name="connsiteY9" fmla="*/ 87367 h 87366"/>
                <a:gd name="connsiteX10" fmla="*/ 49101 w 58782"/>
                <a:gd name="connsiteY10" fmla="*/ 57976 h 87366"/>
                <a:gd name="connsiteX11" fmla="*/ 29391 w 58782"/>
                <a:gd name="connsiteY11" fmla="*/ 37460 h 87366"/>
                <a:gd name="connsiteX12" fmla="*/ 9336 w 58782"/>
                <a:gd name="connsiteY12" fmla="*/ 57976 h 87366"/>
                <a:gd name="connsiteX13" fmla="*/ 29391 w 58782"/>
                <a:gd name="connsiteY13" fmla="*/ 78608 h 87366"/>
                <a:gd name="connsiteX14" fmla="*/ 49101 w 58782"/>
                <a:gd name="connsiteY14" fmla="*/ 57976 h 873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6">
                  <a:moveTo>
                    <a:pt x="30198" y="87367"/>
                  </a:moveTo>
                  <a:cubicBezTo>
                    <a:pt x="21093" y="87367"/>
                    <a:pt x="13601" y="82872"/>
                    <a:pt x="9336" y="75611"/>
                  </a:cubicBez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341"/>
                  </a:lnTo>
                  <a:cubicBezTo>
                    <a:pt x="13601" y="33080"/>
                    <a:pt x="21093" y="28584"/>
                    <a:pt x="30198" y="28584"/>
                  </a:cubicBezTo>
                  <a:cubicBezTo>
                    <a:pt x="46796" y="28584"/>
                    <a:pt x="58783" y="40917"/>
                    <a:pt x="58783" y="57860"/>
                  </a:cubicBezTo>
                  <a:cubicBezTo>
                    <a:pt x="58783" y="74804"/>
                    <a:pt x="46796" y="87367"/>
                    <a:pt x="30198" y="87367"/>
                  </a:cubicBezTo>
                  <a:close/>
                  <a:moveTo>
                    <a:pt x="49101" y="57976"/>
                  </a:moveTo>
                  <a:cubicBezTo>
                    <a:pt x="49101" y="46104"/>
                    <a:pt x="40802" y="37460"/>
                    <a:pt x="29391" y="37460"/>
                  </a:cubicBezTo>
                  <a:cubicBezTo>
                    <a:pt x="17981" y="37460"/>
                    <a:pt x="9336" y="46104"/>
                    <a:pt x="9336" y="57976"/>
                  </a:cubicBezTo>
                  <a:cubicBezTo>
                    <a:pt x="9336" y="69848"/>
                    <a:pt x="17750" y="78608"/>
                    <a:pt x="29391" y="78608"/>
                  </a:cubicBezTo>
                  <a:cubicBezTo>
                    <a:pt x="41033" y="78608"/>
                    <a:pt x="49101" y="69963"/>
                    <a:pt x="49101" y="579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84" name="Freeform: Shape 1183">
              <a:extLst>
                <a:ext uri="{FF2B5EF4-FFF2-40B4-BE49-F238E27FC236}">
                  <a16:creationId xmlns:a16="http://schemas.microsoft.com/office/drawing/2014/main" id="{3B765154-6B0D-70A8-707A-65C1D0C12FF3}"/>
                </a:ext>
              </a:extLst>
            </p:cNvPr>
            <p:cNvSpPr/>
            <p:nvPr/>
          </p:nvSpPr>
          <p:spPr>
            <a:xfrm>
              <a:off x="2448478" y="8824574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9 h 58782"/>
                <a:gd name="connsiteX4" fmla="*/ 807 w 40341"/>
                <a:gd name="connsiteY4" fmla="*/ 16137 h 58782"/>
                <a:gd name="connsiteX5" fmla="*/ 20401 w 40341"/>
                <a:gd name="connsiteY5" fmla="*/ 0 h 58782"/>
                <a:gd name="connsiteX6" fmla="*/ 37575 w 40341"/>
                <a:gd name="connsiteY6" fmla="*/ 5187 h 58782"/>
                <a:gd name="connsiteX7" fmla="*/ 37575 w 40341"/>
                <a:gd name="connsiteY7" fmla="*/ 14868 h 58782"/>
                <a:gd name="connsiteX8" fmla="*/ 20517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8 h 58782"/>
                <a:gd name="connsiteX12" fmla="*/ 40341 w 40341"/>
                <a:gd name="connsiteY12" fmla="*/ 41379 h 58782"/>
                <a:gd name="connsiteX13" fmla="*/ 19249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6"/>
                    <a:pt x="29276" y="37575"/>
                    <a:pt x="25012" y="35846"/>
                  </a:cubicBezTo>
                  <a:lnTo>
                    <a:pt x="11641" y="30429"/>
                  </a:lnTo>
                  <a:cubicBezTo>
                    <a:pt x="4611" y="27432"/>
                    <a:pt x="807" y="23398"/>
                    <a:pt x="807" y="16137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5"/>
                    <a:pt x="37575" y="5187"/>
                  </a:cubicBezTo>
                  <a:lnTo>
                    <a:pt x="37575" y="14868"/>
                  </a:lnTo>
                  <a:cubicBezTo>
                    <a:pt x="32388" y="10374"/>
                    <a:pt x="26164" y="7722"/>
                    <a:pt x="20517" y="7722"/>
                  </a:cubicBezTo>
                  <a:cubicBezTo>
                    <a:pt x="14408" y="7722"/>
                    <a:pt x="10143" y="10489"/>
                    <a:pt x="10143" y="15214"/>
                  </a:cubicBezTo>
                  <a:cubicBezTo>
                    <a:pt x="10143" y="18557"/>
                    <a:pt x="11757" y="20631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9"/>
                  </a:cubicBezTo>
                  <a:cubicBezTo>
                    <a:pt x="40341" y="52098"/>
                    <a:pt x="31697" y="58783"/>
                    <a:pt x="19249" y="58783"/>
                  </a:cubicBezTo>
                  <a:cubicBezTo>
                    <a:pt x="11757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85" name="Freeform: Shape 1184">
              <a:extLst>
                <a:ext uri="{FF2B5EF4-FFF2-40B4-BE49-F238E27FC236}">
                  <a16:creationId xmlns:a16="http://schemas.microsoft.com/office/drawing/2014/main" id="{53183732-ADAC-F5CA-052E-1D16A8822F1A}"/>
                </a:ext>
              </a:extLst>
            </p:cNvPr>
            <p:cNvSpPr/>
            <p:nvPr/>
          </p:nvSpPr>
          <p:spPr>
            <a:xfrm>
              <a:off x="2501037" y="8802674"/>
              <a:ext cx="16827" cy="79876"/>
            </a:xfrm>
            <a:custGeom>
              <a:avLst/>
              <a:gdLst>
                <a:gd name="connsiteX0" fmla="*/ 0 w 16827"/>
                <a:gd name="connsiteY0" fmla="*/ 6225 h 79876"/>
                <a:gd name="connsiteX1" fmla="*/ 5993 w 16827"/>
                <a:gd name="connsiteY1" fmla="*/ 0 h 79876"/>
                <a:gd name="connsiteX2" fmla="*/ 10028 w 16827"/>
                <a:gd name="connsiteY2" fmla="*/ 1268 h 79876"/>
                <a:gd name="connsiteX3" fmla="*/ 16828 w 16827"/>
                <a:gd name="connsiteY3" fmla="*/ 6109 h 79876"/>
                <a:gd name="connsiteX4" fmla="*/ 10028 w 16827"/>
                <a:gd name="connsiteY4" fmla="*/ 10835 h 79876"/>
                <a:gd name="connsiteX5" fmla="*/ 5993 w 16827"/>
                <a:gd name="connsiteY5" fmla="*/ 12218 h 79876"/>
                <a:gd name="connsiteX6" fmla="*/ 0 w 16827"/>
                <a:gd name="connsiteY6" fmla="*/ 6225 h 79876"/>
                <a:gd name="connsiteX7" fmla="*/ 1959 w 16827"/>
                <a:gd name="connsiteY7" fmla="*/ 23052 h 79876"/>
                <a:gd name="connsiteX8" fmla="*/ 11411 w 16827"/>
                <a:gd name="connsiteY8" fmla="*/ 23052 h 79876"/>
                <a:gd name="connsiteX9" fmla="*/ 11411 w 16827"/>
                <a:gd name="connsiteY9" fmla="*/ 79876 h 79876"/>
                <a:gd name="connsiteX10" fmla="*/ 1959 w 16827"/>
                <a:gd name="connsiteY10" fmla="*/ 79876 h 79876"/>
                <a:gd name="connsiteX11" fmla="*/ 1959 w 16827"/>
                <a:gd name="connsiteY11" fmla="*/ 23052 h 7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7" h="79876">
                  <a:moveTo>
                    <a:pt x="0" y="6225"/>
                  </a:moveTo>
                  <a:cubicBezTo>
                    <a:pt x="0" y="2767"/>
                    <a:pt x="2651" y="0"/>
                    <a:pt x="5993" y="0"/>
                  </a:cubicBezTo>
                  <a:cubicBezTo>
                    <a:pt x="7492" y="0"/>
                    <a:pt x="8760" y="346"/>
                    <a:pt x="10028" y="1268"/>
                  </a:cubicBezTo>
                  <a:lnTo>
                    <a:pt x="16828" y="6109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3" y="12218"/>
                  </a:cubicBezTo>
                  <a:cubicBezTo>
                    <a:pt x="2651" y="12218"/>
                    <a:pt x="0" y="9567"/>
                    <a:pt x="0" y="6225"/>
                  </a:cubicBezTo>
                  <a:close/>
                  <a:moveTo>
                    <a:pt x="1959" y="23052"/>
                  </a:moveTo>
                  <a:lnTo>
                    <a:pt x="11411" y="23052"/>
                  </a:lnTo>
                  <a:lnTo>
                    <a:pt x="11411" y="79876"/>
                  </a:lnTo>
                  <a:lnTo>
                    <a:pt x="1959" y="79876"/>
                  </a:lnTo>
                  <a:lnTo>
                    <a:pt x="1959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86" name="Freeform: Shape 1185">
              <a:extLst>
                <a:ext uri="{FF2B5EF4-FFF2-40B4-BE49-F238E27FC236}">
                  <a16:creationId xmlns:a16="http://schemas.microsoft.com/office/drawing/2014/main" id="{D84ADB79-5FE5-CF93-0E94-8DB278097E7D}"/>
                </a:ext>
              </a:extLst>
            </p:cNvPr>
            <p:cNvSpPr/>
            <p:nvPr/>
          </p:nvSpPr>
          <p:spPr>
            <a:xfrm>
              <a:off x="2530544" y="8807516"/>
              <a:ext cx="33656" cy="75840"/>
            </a:xfrm>
            <a:custGeom>
              <a:avLst/>
              <a:gdLst>
                <a:gd name="connsiteX0" fmla="*/ 19479 w 33656"/>
                <a:gd name="connsiteY0" fmla="*/ 75841 h 75840"/>
                <a:gd name="connsiteX1" fmla="*/ 0 w 33656"/>
                <a:gd name="connsiteY1" fmla="*/ 55210 h 75840"/>
                <a:gd name="connsiteX2" fmla="*/ 0 w 33656"/>
                <a:gd name="connsiteY2" fmla="*/ 0 h 75840"/>
                <a:gd name="connsiteX3" fmla="*/ 9336 w 33656"/>
                <a:gd name="connsiteY3" fmla="*/ 0 h 75840"/>
                <a:gd name="connsiteX4" fmla="*/ 9336 w 33656"/>
                <a:gd name="connsiteY4" fmla="*/ 18096 h 75840"/>
                <a:gd name="connsiteX5" fmla="*/ 32849 w 33656"/>
                <a:gd name="connsiteY5" fmla="*/ 18096 h 75840"/>
                <a:gd name="connsiteX6" fmla="*/ 32849 w 33656"/>
                <a:gd name="connsiteY6" fmla="*/ 26741 h 75840"/>
                <a:gd name="connsiteX7" fmla="*/ 9336 w 33656"/>
                <a:gd name="connsiteY7" fmla="*/ 26741 h 75840"/>
                <a:gd name="connsiteX8" fmla="*/ 9336 w 33656"/>
                <a:gd name="connsiteY8" fmla="*/ 55901 h 75840"/>
                <a:gd name="connsiteX9" fmla="*/ 20401 w 33656"/>
                <a:gd name="connsiteY9" fmla="*/ 66966 h 75840"/>
                <a:gd name="connsiteX10" fmla="*/ 33656 w 33656"/>
                <a:gd name="connsiteY10" fmla="*/ 62817 h 75840"/>
                <a:gd name="connsiteX11" fmla="*/ 33656 w 33656"/>
                <a:gd name="connsiteY11" fmla="*/ 71922 h 75840"/>
                <a:gd name="connsiteX12" fmla="*/ 19479 w 33656"/>
                <a:gd name="connsiteY12" fmla="*/ 75841 h 75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0">
                  <a:moveTo>
                    <a:pt x="19479" y="75841"/>
                  </a:moveTo>
                  <a:cubicBezTo>
                    <a:pt x="7492" y="75841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1"/>
                    <a:pt x="19479" y="75841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87" name="Freeform: Shape 1186">
              <a:extLst>
                <a:ext uri="{FF2B5EF4-FFF2-40B4-BE49-F238E27FC236}">
                  <a16:creationId xmlns:a16="http://schemas.microsoft.com/office/drawing/2014/main" id="{908BFEEA-450F-BB0A-02A3-E99BE661B27A}"/>
                </a:ext>
              </a:extLst>
            </p:cNvPr>
            <p:cNvSpPr/>
            <p:nvPr/>
          </p:nvSpPr>
          <p:spPr>
            <a:xfrm>
              <a:off x="2571577" y="8824574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90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3 h 58782"/>
                <a:gd name="connsiteX11" fmla="*/ 28124 w 55094"/>
                <a:gd name="connsiteY11" fmla="*/ 8529 h 58782"/>
                <a:gd name="connsiteX12" fmla="*/ 10143 w 55094"/>
                <a:gd name="connsiteY12" fmla="*/ 25473 h 58782"/>
                <a:gd name="connsiteX13" fmla="*/ 45182 w 55094"/>
                <a:gd name="connsiteY13" fmla="*/ 2547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90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88" name="Freeform: Shape 1187">
              <a:extLst>
                <a:ext uri="{FF2B5EF4-FFF2-40B4-BE49-F238E27FC236}">
                  <a16:creationId xmlns:a16="http://schemas.microsoft.com/office/drawing/2014/main" id="{89B3D780-C50B-B834-0EBD-187C85A60DF4}"/>
                </a:ext>
              </a:extLst>
            </p:cNvPr>
            <p:cNvSpPr/>
            <p:nvPr/>
          </p:nvSpPr>
          <p:spPr>
            <a:xfrm>
              <a:off x="2632895" y="8869987"/>
              <a:ext cx="17865" cy="29737"/>
            </a:xfrm>
            <a:custGeom>
              <a:avLst/>
              <a:gdLst>
                <a:gd name="connsiteX0" fmla="*/ 0 w 17865"/>
                <a:gd name="connsiteY0" fmla="*/ 29737 h 29737"/>
                <a:gd name="connsiteX1" fmla="*/ 8529 w 17865"/>
                <a:gd name="connsiteY1" fmla="*/ 13370 h 29737"/>
                <a:gd name="connsiteX2" fmla="*/ 3573 w 17865"/>
                <a:gd name="connsiteY2" fmla="*/ 6801 h 29737"/>
                <a:gd name="connsiteX3" fmla="*/ 10719 w 17865"/>
                <a:gd name="connsiteY3" fmla="*/ 0 h 29737"/>
                <a:gd name="connsiteX4" fmla="*/ 17865 w 17865"/>
                <a:gd name="connsiteY4" fmla="*/ 7146 h 29737"/>
                <a:gd name="connsiteX5" fmla="*/ 15560 w 17865"/>
                <a:gd name="connsiteY5" fmla="*/ 14177 h 29737"/>
                <a:gd name="connsiteX6" fmla="*/ 6916 w 17865"/>
                <a:gd name="connsiteY6" fmla="*/ 29737 h 29737"/>
                <a:gd name="connsiteX7" fmla="*/ 0 w 17865"/>
                <a:gd name="connsiteY7" fmla="*/ 29737 h 29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865" h="29737">
                  <a:moveTo>
                    <a:pt x="0" y="29737"/>
                  </a:moveTo>
                  <a:lnTo>
                    <a:pt x="8529" y="13370"/>
                  </a:lnTo>
                  <a:cubicBezTo>
                    <a:pt x="4956" y="12218"/>
                    <a:pt x="3573" y="9682"/>
                    <a:pt x="3573" y="6801"/>
                  </a:cubicBezTo>
                  <a:cubicBezTo>
                    <a:pt x="3573" y="2536"/>
                    <a:pt x="6801" y="0"/>
                    <a:pt x="10719" y="0"/>
                  </a:cubicBezTo>
                  <a:cubicBezTo>
                    <a:pt x="15099" y="0"/>
                    <a:pt x="17865" y="3112"/>
                    <a:pt x="17865" y="7146"/>
                  </a:cubicBezTo>
                  <a:cubicBezTo>
                    <a:pt x="17865" y="9682"/>
                    <a:pt x="16828" y="11987"/>
                    <a:pt x="15560" y="14177"/>
                  </a:cubicBezTo>
                  <a:lnTo>
                    <a:pt x="6916" y="29737"/>
                  </a:lnTo>
                  <a:lnTo>
                    <a:pt x="0" y="29737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89" name="Freeform: Shape 1188">
              <a:extLst>
                <a:ext uri="{FF2B5EF4-FFF2-40B4-BE49-F238E27FC236}">
                  <a16:creationId xmlns:a16="http://schemas.microsoft.com/office/drawing/2014/main" id="{3C06CA98-027C-0797-0F4A-8E482CF13AB4}"/>
                </a:ext>
              </a:extLst>
            </p:cNvPr>
            <p:cNvSpPr/>
            <p:nvPr/>
          </p:nvSpPr>
          <p:spPr>
            <a:xfrm>
              <a:off x="2688220" y="8824574"/>
              <a:ext cx="48524" cy="58782"/>
            </a:xfrm>
            <a:custGeom>
              <a:avLst/>
              <a:gdLst>
                <a:gd name="connsiteX0" fmla="*/ 30429 w 48524"/>
                <a:gd name="connsiteY0" fmla="*/ 50023 h 58782"/>
                <a:gd name="connsiteX1" fmla="*/ 48525 w 48524"/>
                <a:gd name="connsiteY1" fmla="*/ 43914 h 58782"/>
                <a:gd name="connsiteX2" fmla="*/ 48525 w 48524"/>
                <a:gd name="connsiteY2" fmla="*/ 53481 h 58782"/>
                <a:gd name="connsiteX3" fmla="*/ 29622 w 48524"/>
                <a:gd name="connsiteY3" fmla="*/ 58783 h 58782"/>
                <a:gd name="connsiteX4" fmla="*/ 0 w 48524"/>
                <a:gd name="connsiteY4" fmla="*/ 29391 h 58782"/>
                <a:gd name="connsiteX5" fmla="*/ 29737 w 48524"/>
                <a:gd name="connsiteY5" fmla="*/ 0 h 58782"/>
                <a:gd name="connsiteX6" fmla="*/ 47948 w 48524"/>
                <a:gd name="connsiteY6" fmla="*/ 5763 h 58782"/>
                <a:gd name="connsiteX7" fmla="*/ 47948 w 48524"/>
                <a:gd name="connsiteY7" fmla="*/ 16137 h 58782"/>
                <a:gd name="connsiteX8" fmla="*/ 30314 w 48524"/>
                <a:gd name="connsiteY8" fmla="*/ 8875 h 58782"/>
                <a:gd name="connsiteX9" fmla="*/ 9682 w 48524"/>
                <a:gd name="connsiteY9" fmla="*/ 29391 h 58782"/>
                <a:gd name="connsiteX10" fmla="*/ 30429 w 48524"/>
                <a:gd name="connsiteY10" fmla="*/ 5002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2">
                  <a:moveTo>
                    <a:pt x="30429" y="50023"/>
                  </a:moveTo>
                  <a:cubicBezTo>
                    <a:pt x="37344" y="50023"/>
                    <a:pt x="43568" y="48179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59"/>
                    <a:pt x="47948" y="5763"/>
                  </a:cubicBezTo>
                  <a:lnTo>
                    <a:pt x="47948" y="16137"/>
                  </a:lnTo>
                  <a:cubicBezTo>
                    <a:pt x="43453" y="11411"/>
                    <a:pt x="37344" y="8875"/>
                    <a:pt x="30314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7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90" name="Freeform: Shape 1189">
              <a:extLst>
                <a:ext uri="{FF2B5EF4-FFF2-40B4-BE49-F238E27FC236}">
                  <a16:creationId xmlns:a16="http://schemas.microsoft.com/office/drawing/2014/main" id="{D2F4E532-F741-799C-8A54-C9B6B4736513}"/>
                </a:ext>
              </a:extLst>
            </p:cNvPr>
            <p:cNvSpPr/>
            <p:nvPr/>
          </p:nvSpPr>
          <p:spPr>
            <a:xfrm>
              <a:off x="2742969" y="8825612"/>
              <a:ext cx="57515" cy="85638"/>
            </a:xfrm>
            <a:custGeom>
              <a:avLst/>
              <a:gdLst>
                <a:gd name="connsiteX0" fmla="*/ 16252 w 57515"/>
                <a:gd name="connsiteY0" fmla="*/ 85638 h 85638"/>
                <a:gd name="connsiteX1" fmla="*/ 6339 w 57515"/>
                <a:gd name="connsiteY1" fmla="*/ 85638 h 85638"/>
                <a:gd name="connsiteX2" fmla="*/ 24551 w 57515"/>
                <a:gd name="connsiteY2" fmla="*/ 47717 h 85638"/>
                <a:gd name="connsiteX3" fmla="*/ 0 w 57515"/>
                <a:gd name="connsiteY3" fmla="*/ 0 h 85638"/>
                <a:gd name="connsiteX4" fmla="*/ 11065 w 57515"/>
                <a:gd name="connsiteY4" fmla="*/ 0 h 85638"/>
                <a:gd name="connsiteX5" fmla="*/ 29622 w 57515"/>
                <a:gd name="connsiteY5" fmla="*/ 37114 h 85638"/>
                <a:gd name="connsiteX6" fmla="*/ 47603 w 57515"/>
                <a:gd name="connsiteY6" fmla="*/ 0 h 85638"/>
                <a:gd name="connsiteX7" fmla="*/ 57515 w 57515"/>
                <a:gd name="connsiteY7" fmla="*/ 0 h 85638"/>
                <a:gd name="connsiteX8" fmla="*/ 16252 w 57515"/>
                <a:gd name="connsiteY8" fmla="*/ 85638 h 8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515" h="85638">
                  <a:moveTo>
                    <a:pt x="16252" y="85638"/>
                  </a:moveTo>
                  <a:lnTo>
                    <a:pt x="6339" y="85638"/>
                  </a:lnTo>
                  <a:lnTo>
                    <a:pt x="24551" y="47717"/>
                  </a:lnTo>
                  <a:lnTo>
                    <a:pt x="0" y="0"/>
                  </a:lnTo>
                  <a:lnTo>
                    <a:pt x="11065" y="0"/>
                  </a:lnTo>
                  <a:lnTo>
                    <a:pt x="29622" y="37114"/>
                  </a:lnTo>
                  <a:lnTo>
                    <a:pt x="47603" y="0"/>
                  </a:lnTo>
                  <a:lnTo>
                    <a:pt x="57515" y="0"/>
                  </a:lnTo>
                  <a:lnTo>
                    <a:pt x="16252" y="85638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91" name="Freeform: Shape 1190">
              <a:extLst>
                <a:ext uri="{FF2B5EF4-FFF2-40B4-BE49-F238E27FC236}">
                  <a16:creationId xmlns:a16="http://schemas.microsoft.com/office/drawing/2014/main" id="{04A0EDEE-B7FA-4FDA-0DFA-0DB1EDA4A09D}"/>
                </a:ext>
              </a:extLst>
            </p:cNvPr>
            <p:cNvSpPr/>
            <p:nvPr/>
          </p:nvSpPr>
          <p:spPr>
            <a:xfrm>
              <a:off x="2810857" y="8795990"/>
              <a:ext cx="58782" cy="87366"/>
            </a:xfrm>
            <a:custGeom>
              <a:avLst/>
              <a:gdLst>
                <a:gd name="connsiteX0" fmla="*/ 30198 w 58782"/>
                <a:gd name="connsiteY0" fmla="*/ 87367 h 87366"/>
                <a:gd name="connsiteX1" fmla="*/ 9336 w 58782"/>
                <a:gd name="connsiteY1" fmla="*/ 75611 h 87366"/>
                <a:gd name="connsiteX2" fmla="*/ 9336 w 58782"/>
                <a:gd name="connsiteY2" fmla="*/ 86445 h 87366"/>
                <a:gd name="connsiteX3" fmla="*/ 0 w 58782"/>
                <a:gd name="connsiteY3" fmla="*/ 86445 h 87366"/>
                <a:gd name="connsiteX4" fmla="*/ 0 w 58782"/>
                <a:gd name="connsiteY4" fmla="*/ 0 h 87366"/>
                <a:gd name="connsiteX5" fmla="*/ 9336 w 58782"/>
                <a:gd name="connsiteY5" fmla="*/ 0 h 87366"/>
                <a:gd name="connsiteX6" fmla="*/ 9336 w 58782"/>
                <a:gd name="connsiteY6" fmla="*/ 40341 h 87366"/>
                <a:gd name="connsiteX7" fmla="*/ 30198 w 58782"/>
                <a:gd name="connsiteY7" fmla="*/ 28584 h 87366"/>
                <a:gd name="connsiteX8" fmla="*/ 58783 w 58782"/>
                <a:gd name="connsiteY8" fmla="*/ 57860 h 87366"/>
                <a:gd name="connsiteX9" fmla="*/ 30198 w 58782"/>
                <a:gd name="connsiteY9" fmla="*/ 87367 h 87366"/>
                <a:gd name="connsiteX10" fmla="*/ 49101 w 58782"/>
                <a:gd name="connsiteY10" fmla="*/ 57976 h 87366"/>
                <a:gd name="connsiteX11" fmla="*/ 29391 w 58782"/>
                <a:gd name="connsiteY11" fmla="*/ 37460 h 87366"/>
                <a:gd name="connsiteX12" fmla="*/ 9336 w 58782"/>
                <a:gd name="connsiteY12" fmla="*/ 57976 h 87366"/>
                <a:gd name="connsiteX13" fmla="*/ 29391 w 58782"/>
                <a:gd name="connsiteY13" fmla="*/ 78608 h 87366"/>
                <a:gd name="connsiteX14" fmla="*/ 49101 w 58782"/>
                <a:gd name="connsiteY14" fmla="*/ 57976 h 873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6">
                  <a:moveTo>
                    <a:pt x="30198" y="87367"/>
                  </a:moveTo>
                  <a:cubicBezTo>
                    <a:pt x="21093" y="87367"/>
                    <a:pt x="13601" y="82872"/>
                    <a:pt x="9336" y="75611"/>
                  </a:cubicBez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341"/>
                  </a:lnTo>
                  <a:cubicBezTo>
                    <a:pt x="13601" y="33080"/>
                    <a:pt x="21093" y="28584"/>
                    <a:pt x="30198" y="28584"/>
                  </a:cubicBezTo>
                  <a:cubicBezTo>
                    <a:pt x="46796" y="28584"/>
                    <a:pt x="58783" y="40917"/>
                    <a:pt x="58783" y="57860"/>
                  </a:cubicBezTo>
                  <a:cubicBezTo>
                    <a:pt x="58783" y="74804"/>
                    <a:pt x="46796" y="87367"/>
                    <a:pt x="30198" y="87367"/>
                  </a:cubicBezTo>
                  <a:close/>
                  <a:moveTo>
                    <a:pt x="49101" y="57976"/>
                  </a:moveTo>
                  <a:cubicBezTo>
                    <a:pt x="49101" y="46104"/>
                    <a:pt x="40802" y="37460"/>
                    <a:pt x="29391" y="37460"/>
                  </a:cubicBezTo>
                  <a:cubicBezTo>
                    <a:pt x="17981" y="37460"/>
                    <a:pt x="9336" y="46104"/>
                    <a:pt x="9336" y="57976"/>
                  </a:cubicBezTo>
                  <a:cubicBezTo>
                    <a:pt x="9336" y="69848"/>
                    <a:pt x="17750" y="78608"/>
                    <a:pt x="29391" y="78608"/>
                  </a:cubicBezTo>
                  <a:cubicBezTo>
                    <a:pt x="41033" y="78608"/>
                    <a:pt x="49101" y="69963"/>
                    <a:pt x="49101" y="579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92" name="Freeform: Shape 1191">
              <a:extLst>
                <a:ext uri="{FF2B5EF4-FFF2-40B4-BE49-F238E27FC236}">
                  <a16:creationId xmlns:a16="http://schemas.microsoft.com/office/drawing/2014/main" id="{6122B6D5-9AFE-9C84-FB76-4C734F6B0C5D}"/>
                </a:ext>
              </a:extLst>
            </p:cNvPr>
            <p:cNvSpPr/>
            <p:nvPr/>
          </p:nvSpPr>
          <p:spPr>
            <a:xfrm>
              <a:off x="2880014" y="8824574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90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3 h 58782"/>
                <a:gd name="connsiteX11" fmla="*/ 28124 w 55094"/>
                <a:gd name="connsiteY11" fmla="*/ 8529 h 58782"/>
                <a:gd name="connsiteX12" fmla="*/ 10143 w 55094"/>
                <a:gd name="connsiteY12" fmla="*/ 25473 h 58782"/>
                <a:gd name="connsiteX13" fmla="*/ 45182 w 55094"/>
                <a:gd name="connsiteY13" fmla="*/ 2547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90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93" name="Freeform: Shape 1192">
              <a:extLst>
                <a:ext uri="{FF2B5EF4-FFF2-40B4-BE49-F238E27FC236}">
                  <a16:creationId xmlns:a16="http://schemas.microsoft.com/office/drawing/2014/main" id="{09347D42-9C98-11E0-D4BE-0FBE55598900}"/>
                </a:ext>
              </a:extLst>
            </p:cNvPr>
            <p:cNvSpPr/>
            <p:nvPr/>
          </p:nvSpPr>
          <p:spPr>
            <a:xfrm>
              <a:off x="2950092" y="8824574"/>
              <a:ext cx="30082" cy="57860"/>
            </a:xfrm>
            <a:custGeom>
              <a:avLst/>
              <a:gdLst>
                <a:gd name="connsiteX0" fmla="*/ 9336 w 30082"/>
                <a:gd name="connsiteY0" fmla="*/ 57861 h 57860"/>
                <a:gd name="connsiteX1" fmla="*/ 0 w 30082"/>
                <a:gd name="connsiteY1" fmla="*/ 57861 h 57860"/>
                <a:gd name="connsiteX2" fmla="*/ 0 w 30082"/>
                <a:gd name="connsiteY2" fmla="*/ 1038 h 57860"/>
                <a:gd name="connsiteX3" fmla="*/ 9336 w 30082"/>
                <a:gd name="connsiteY3" fmla="*/ 1038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60 h 57860"/>
                <a:gd name="connsiteX8" fmla="*/ 9336 w 30082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7" y="9105"/>
                    <a:pt x="9336" y="16713"/>
                    <a:pt x="9336" y="30660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94" name="Freeform: Shape 1193">
              <a:extLst>
                <a:ext uri="{FF2B5EF4-FFF2-40B4-BE49-F238E27FC236}">
                  <a16:creationId xmlns:a16="http://schemas.microsoft.com/office/drawing/2014/main" id="{A81ED99D-4D9D-DBF6-12F4-351E2E663D6F}"/>
                </a:ext>
              </a:extLst>
            </p:cNvPr>
            <p:cNvSpPr/>
            <p:nvPr/>
          </p:nvSpPr>
          <p:spPr>
            <a:xfrm>
              <a:off x="696980" y="8962887"/>
              <a:ext cx="48524" cy="58782"/>
            </a:xfrm>
            <a:custGeom>
              <a:avLst/>
              <a:gdLst>
                <a:gd name="connsiteX0" fmla="*/ 30429 w 48524"/>
                <a:gd name="connsiteY0" fmla="*/ 50023 h 58782"/>
                <a:gd name="connsiteX1" fmla="*/ 48525 w 48524"/>
                <a:gd name="connsiteY1" fmla="*/ 43914 h 58782"/>
                <a:gd name="connsiteX2" fmla="*/ 48525 w 48524"/>
                <a:gd name="connsiteY2" fmla="*/ 53481 h 58782"/>
                <a:gd name="connsiteX3" fmla="*/ 29622 w 48524"/>
                <a:gd name="connsiteY3" fmla="*/ 58783 h 58782"/>
                <a:gd name="connsiteX4" fmla="*/ 0 w 48524"/>
                <a:gd name="connsiteY4" fmla="*/ 29391 h 58782"/>
                <a:gd name="connsiteX5" fmla="*/ 29737 w 48524"/>
                <a:gd name="connsiteY5" fmla="*/ 0 h 58782"/>
                <a:gd name="connsiteX6" fmla="*/ 47948 w 48524"/>
                <a:gd name="connsiteY6" fmla="*/ 5763 h 58782"/>
                <a:gd name="connsiteX7" fmla="*/ 47948 w 48524"/>
                <a:gd name="connsiteY7" fmla="*/ 16137 h 58782"/>
                <a:gd name="connsiteX8" fmla="*/ 30313 w 48524"/>
                <a:gd name="connsiteY8" fmla="*/ 8875 h 58782"/>
                <a:gd name="connsiteX9" fmla="*/ 9682 w 48524"/>
                <a:gd name="connsiteY9" fmla="*/ 29391 h 58782"/>
                <a:gd name="connsiteX10" fmla="*/ 30429 w 48524"/>
                <a:gd name="connsiteY10" fmla="*/ 5002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2">
                  <a:moveTo>
                    <a:pt x="30429" y="50023"/>
                  </a:moveTo>
                  <a:cubicBezTo>
                    <a:pt x="37344" y="50023"/>
                    <a:pt x="43568" y="48179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59"/>
                    <a:pt x="47948" y="5763"/>
                  </a:cubicBezTo>
                  <a:lnTo>
                    <a:pt x="47948" y="16137"/>
                  </a:lnTo>
                  <a:cubicBezTo>
                    <a:pt x="43453" y="11411"/>
                    <a:pt x="37344" y="8875"/>
                    <a:pt x="30313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95" name="Freeform: Shape 1194">
              <a:extLst>
                <a:ext uri="{FF2B5EF4-FFF2-40B4-BE49-F238E27FC236}">
                  <a16:creationId xmlns:a16="http://schemas.microsoft.com/office/drawing/2014/main" id="{7520CFB2-8B0D-E30B-D4AA-E2856AC15BF2}"/>
                </a:ext>
              </a:extLst>
            </p:cNvPr>
            <p:cNvSpPr/>
            <p:nvPr/>
          </p:nvSpPr>
          <p:spPr>
            <a:xfrm>
              <a:off x="760488" y="8962887"/>
              <a:ext cx="30082" cy="57860"/>
            </a:xfrm>
            <a:custGeom>
              <a:avLst/>
              <a:gdLst>
                <a:gd name="connsiteX0" fmla="*/ 9336 w 30082"/>
                <a:gd name="connsiteY0" fmla="*/ 57861 h 57860"/>
                <a:gd name="connsiteX1" fmla="*/ 0 w 30082"/>
                <a:gd name="connsiteY1" fmla="*/ 57861 h 57860"/>
                <a:gd name="connsiteX2" fmla="*/ 0 w 30082"/>
                <a:gd name="connsiteY2" fmla="*/ 1038 h 57860"/>
                <a:gd name="connsiteX3" fmla="*/ 9336 w 30082"/>
                <a:gd name="connsiteY3" fmla="*/ 1038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60 h 57860"/>
                <a:gd name="connsiteX8" fmla="*/ 9336 w 30082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7" y="9105"/>
                    <a:pt x="9336" y="16713"/>
                    <a:pt x="9336" y="30660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96" name="Freeform: Shape 1195">
              <a:extLst>
                <a:ext uri="{FF2B5EF4-FFF2-40B4-BE49-F238E27FC236}">
                  <a16:creationId xmlns:a16="http://schemas.microsoft.com/office/drawing/2014/main" id="{E09DE332-D764-5EDD-7265-4A85B6301859}"/>
                </a:ext>
              </a:extLst>
            </p:cNvPr>
            <p:cNvSpPr/>
            <p:nvPr/>
          </p:nvSpPr>
          <p:spPr>
            <a:xfrm>
              <a:off x="798640" y="8940987"/>
              <a:ext cx="16828" cy="79876"/>
            </a:xfrm>
            <a:custGeom>
              <a:avLst/>
              <a:gdLst>
                <a:gd name="connsiteX0" fmla="*/ 0 w 16828"/>
                <a:gd name="connsiteY0" fmla="*/ 6225 h 79876"/>
                <a:gd name="connsiteX1" fmla="*/ 5994 w 16828"/>
                <a:gd name="connsiteY1" fmla="*/ 0 h 79876"/>
                <a:gd name="connsiteX2" fmla="*/ 10028 w 16828"/>
                <a:gd name="connsiteY2" fmla="*/ 1268 h 79876"/>
                <a:gd name="connsiteX3" fmla="*/ 16828 w 16828"/>
                <a:gd name="connsiteY3" fmla="*/ 6109 h 79876"/>
                <a:gd name="connsiteX4" fmla="*/ 10028 w 16828"/>
                <a:gd name="connsiteY4" fmla="*/ 10835 h 79876"/>
                <a:gd name="connsiteX5" fmla="*/ 5994 w 16828"/>
                <a:gd name="connsiteY5" fmla="*/ 12218 h 79876"/>
                <a:gd name="connsiteX6" fmla="*/ 0 w 16828"/>
                <a:gd name="connsiteY6" fmla="*/ 6225 h 79876"/>
                <a:gd name="connsiteX7" fmla="*/ 1959 w 16828"/>
                <a:gd name="connsiteY7" fmla="*/ 23052 h 79876"/>
                <a:gd name="connsiteX8" fmla="*/ 11411 w 16828"/>
                <a:gd name="connsiteY8" fmla="*/ 23052 h 79876"/>
                <a:gd name="connsiteX9" fmla="*/ 11411 w 16828"/>
                <a:gd name="connsiteY9" fmla="*/ 79876 h 79876"/>
                <a:gd name="connsiteX10" fmla="*/ 1959 w 16828"/>
                <a:gd name="connsiteY10" fmla="*/ 79876 h 79876"/>
                <a:gd name="connsiteX11" fmla="*/ 1959 w 16828"/>
                <a:gd name="connsiteY11" fmla="*/ 23052 h 7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8" h="79876">
                  <a:moveTo>
                    <a:pt x="0" y="6225"/>
                  </a:moveTo>
                  <a:cubicBezTo>
                    <a:pt x="0" y="2767"/>
                    <a:pt x="2651" y="0"/>
                    <a:pt x="5994" y="0"/>
                  </a:cubicBezTo>
                  <a:cubicBezTo>
                    <a:pt x="7492" y="0"/>
                    <a:pt x="8760" y="346"/>
                    <a:pt x="10028" y="1268"/>
                  </a:cubicBezTo>
                  <a:lnTo>
                    <a:pt x="16828" y="6109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4" y="12218"/>
                  </a:cubicBezTo>
                  <a:cubicBezTo>
                    <a:pt x="2651" y="12218"/>
                    <a:pt x="0" y="9567"/>
                    <a:pt x="0" y="6225"/>
                  </a:cubicBezTo>
                  <a:close/>
                  <a:moveTo>
                    <a:pt x="1959" y="23052"/>
                  </a:moveTo>
                  <a:lnTo>
                    <a:pt x="11411" y="23052"/>
                  </a:lnTo>
                  <a:lnTo>
                    <a:pt x="11411" y="79876"/>
                  </a:lnTo>
                  <a:lnTo>
                    <a:pt x="1959" y="79876"/>
                  </a:lnTo>
                  <a:lnTo>
                    <a:pt x="1959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97" name="Freeform: Shape 1196">
              <a:extLst>
                <a:ext uri="{FF2B5EF4-FFF2-40B4-BE49-F238E27FC236}">
                  <a16:creationId xmlns:a16="http://schemas.microsoft.com/office/drawing/2014/main" id="{8FAB920C-B3B9-44E4-8AF5-40DD44B7AD35}"/>
                </a:ext>
              </a:extLst>
            </p:cNvPr>
            <p:cNvSpPr/>
            <p:nvPr/>
          </p:nvSpPr>
          <p:spPr>
            <a:xfrm>
              <a:off x="829184" y="8962887"/>
              <a:ext cx="86791" cy="57860"/>
            </a:xfrm>
            <a:custGeom>
              <a:avLst/>
              <a:gdLst>
                <a:gd name="connsiteX0" fmla="*/ 9336 w 86791"/>
                <a:gd name="connsiteY0" fmla="*/ 57861 h 57860"/>
                <a:gd name="connsiteX1" fmla="*/ 0 w 86791"/>
                <a:gd name="connsiteY1" fmla="*/ 57861 h 57860"/>
                <a:gd name="connsiteX2" fmla="*/ 0 w 86791"/>
                <a:gd name="connsiteY2" fmla="*/ 1038 h 57860"/>
                <a:gd name="connsiteX3" fmla="*/ 9336 w 86791"/>
                <a:gd name="connsiteY3" fmla="*/ 1038 h 57860"/>
                <a:gd name="connsiteX4" fmla="*/ 9336 w 86791"/>
                <a:gd name="connsiteY4" fmla="*/ 11295 h 57860"/>
                <a:gd name="connsiteX5" fmla="*/ 28008 w 86791"/>
                <a:gd name="connsiteY5" fmla="*/ 0 h 57860"/>
                <a:gd name="connsiteX6" fmla="*/ 45643 w 86791"/>
                <a:gd name="connsiteY6" fmla="*/ 12448 h 57860"/>
                <a:gd name="connsiteX7" fmla="*/ 65814 w 86791"/>
                <a:gd name="connsiteY7" fmla="*/ 0 h 57860"/>
                <a:gd name="connsiteX8" fmla="*/ 86791 w 86791"/>
                <a:gd name="connsiteY8" fmla="*/ 24435 h 57860"/>
                <a:gd name="connsiteX9" fmla="*/ 86791 w 86791"/>
                <a:gd name="connsiteY9" fmla="*/ 57861 h 57860"/>
                <a:gd name="connsiteX10" fmla="*/ 77455 w 86791"/>
                <a:gd name="connsiteY10" fmla="*/ 57861 h 57860"/>
                <a:gd name="connsiteX11" fmla="*/ 77455 w 86791"/>
                <a:gd name="connsiteY11" fmla="*/ 26049 h 57860"/>
                <a:gd name="connsiteX12" fmla="*/ 63970 w 86791"/>
                <a:gd name="connsiteY12" fmla="*/ 9105 h 57860"/>
                <a:gd name="connsiteX13" fmla="*/ 48064 w 86791"/>
                <a:gd name="connsiteY13" fmla="*/ 28584 h 57860"/>
                <a:gd name="connsiteX14" fmla="*/ 48064 w 86791"/>
                <a:gd name="connsiteY14" fmla="*/ 57861 h 57860"/>
                <a:gd name="connsiteX15" fmla="*/ 38728 w 86791"/>
                <a:gd name="connsiteY15" fmla="*/ 57861 h 57860"/>
                <a:gd name="connsiteX16" fmla="*/ 38728 w 86791"/>
                <a:gd name="connsiteY16" fmla="*/ 26049 h 57860"/>
                <a:gd name="connsiteX17" fmla="*/ 25242 w 86791"/>
                <a:gd name="connsiteY17" fmla="*/ 9105 h 57860"/>
                <a:gd name="connsiteX18" fmla="*/ 9336 w 86791"/>
                <a:gd name="connsiteY18" fmla="*/ 29391 h 57860"/>
                <a:gd name="connsiteX19" fmla="*/ 9336 w 86791"/>
                <a:gd name="connsiteY19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86791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295"/>
                  </a:lnTo>
                  <a:cubicBezTo>
                    <a:pt x="13140" y="4380"/>
                    <a:pt x="19825" y="0"/>
                    <a:pt x="28008" y="0"/>
                  </a:cubicBezTo>
                  <a:cubicBezTo>
                    <a:pt x="36883" y="0"/>
                    <a:pt x="42762" y="4841"/>
                    <a:pt x="45643" y="12448"/>
                  </a:cubicBezTo>
                  <a:cubicBezTo>
                    <a:pt x="49331" y="4956"/>
                    <a:pt x="56708" y="0"/>
                    <a:pt x="65814" y="0"/>
                  </a:cubicBezTo>
                  <a:cubicBezTo>
                    <a:pt x="79530" y="0"/>
                    <a:pt x="86791" y="10374"/>
                    <a:pt x="86791" y="24435"/>
                  </a:cubicBezTo>
                  <a:lnTo>
                    <a:pt x="86791" y="57861"/>
                  </a:lnTo>
                  <a:lnTo>
                    <a:pt x="77455" y="57861"/>
                  </a:lnTo>
                  <a:lnTo>
                    <a:pt x="77455" y="26049"/>
                  </a:lnTo>
                  <a:cubicBezTo>
                    <a:pt x="77455" y="14984"/>
                    <a:pt x="73075" y="9105"/>
                    <a:pt x="63970" y="9105"/>
                  </a:cubicBezTo>
                  <a:cubicBezTo>
                    <a:pt x="54403" y="9105"/>
                    <a:pt x="48064" y="17750"/>
                    <a:pt x="48064" y="28584"/>
                  </a:cubicBezTo>
                  <a:lnTo>
                    <a:pt x="48064" y="57861"/>
                  </a:lnTo>
                  <a:lnTo>
                    <a:pt x="38728" y="57861"/>
                  </a:lnTo>
                  <a:lnTo>
                    <a:pt x="38728" y="26049"/>
                  </a:lnTo>
                  <a:cubicBezTo>
                    <a:pt x="38728" y="14984"/>
                    <a:pt x="34348" y="9105"/>
                    <a:pt x="25242" y="9105"/>
                  </a:cubicBezTo>
                  <a:cubicBezTo>
                    <a:pt x="15675" y="9105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98" name="Freeform: Shape 1197">
              <a:extLst>
                <a:ext uri="{FF2B5EF4-FFF2-40B4-BE49-F238E27FC236}">
                  <a16:creationId xmlns:a16="http://schemas.microsoft.com/office/drawing/2014/main" id="{F76C5921-532E-733D-D6D5-F4A1AE821B3C}"/>
                </a:ext>
              </a:extLst>
            </p:cNvPr>
            <p:cNvSpPr/>
            <p:nvPr/>
          </p:nvSpPr>
          <p:spPr>
            <a:xfrm>
              <a:off x="928308" y="8940987"/>
              <a:ext cx="16943" cy="79876"/>
            </a:xfrm>
            <a:custGeom>
              <a:avLst/>
              <a:gdLst>
                <a:gd name="connsiteX0" fmla="*/ 6800 w 16943"/>
                <a:gd name="connsiteY0" fmla="*/ 10835 h 79876"/>
                <a:gd name="connsiteX1" fmla="*/ 0 w 16943"/>
                <a:gd name="connsiteY1" fmla="*/ 6109 h 79876"/>
                <a:gd name="connsiteX2" fmla="*/ 6800 w 16943"/>
                <a:gd name="connsiteY2" fmla="*/ 1268 h 79876"/>
                <a:gd name="connsiteX3" fmla="*/ 10835 w 16943"/>
                <a:gd name="connsiteY3" fmla="*/ 0 h 79876"/>
                <a:gd name="connsiteX4" fmla="*/ 16943 w 16943"/>
                <a:gd name="connsiteY4" fmla="*/ 6225 h 79876"/>
                <a:gd name="connsiteX5" fmla="*/ 10835 w 16943"/>
                <a:gd name="connsiteY5" fmla="*/ 12218 h 79876"/>
                <a:gd name="connsiteX6" fmla="*/ 6800 w 16943"/>
                <a:gd name="connsiteY6" fmla="*/ 10835 h 79876"/>
                <a:gd name="connsiteX7" fmla="*/ 5417 w 16943"/>
                <a:gd name="connsiteY7" fmla="*/ 23052 h 79876"/>
                <a:gd name="connsiteX8" fmla="*/ 14869 w 16943"/>
                <a:gd name="connsiteY8" fmla="*/ 23052 h 79876"/>
                <a:gd name="connsiteX9" fmla="*/ 14869 w 16943"/>
                <a:gd name="connsiteY9" fmla="*/ 79876 h 79876"/>
                <a:gd name="connsiteX10" fmla="*/ 5417 w 16943"/>
                <a:gd name="connsiteY10" fmla="*/ 79876 h 79876"/>
                <a:gd name="connsiteX11" fmla="*/ 5417 w 16943"/>
                <a:gd name="connsiteY11" fmla="*/ 23052 h 7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943" h="79876">
                  <a:moveTo>
                    <a:pt x="6800" y="10835"/>
                  </a:moveTo>
                  <a:lnTo>
                    <a:pt x="0" y="6109"/>
                  </a:lnTo>
                  <a:lnTo>
                    <a:pt x="6800" y="1268"/>
                  </a:lnTo>
                  <a:cubicBezTo>
                    <a:pt x="8068" y="346"/>
                    <a:pt x="9336" y="0"/>
                    <a:pt x="10835" y="0"/>
                  </a:cubicBezTo>
                  <a:cubicBezTo>
                    <a:pt x="14177" y="0"/>
                    <a:pt x="16943" y="2767"/>
                    <a:pt x="16943" y="6225"/>
                  </a:cubicBezTo>
                  <a:cubicBezTo>
                    <a:pt x="16943" y="9682"/>
                    <a:pt x="14177" y="12218"/>
                    <a:pt x="10835" y="12218"/>
                  </a:cubicBezTo>
                  <a:cubicBezTo>
                    <a:pt x="9336" y="12218"/>
                    <a:pt x="8068" y="11757"/>
                    <a:pt x="6800" y="10835"/>
                  </a:cubicBezTo>
                  <a:close/>
                  <a:moveTo>
                    <a:pt x="5417" y="23052"/>
                  </a:moveTo>
                  <a:lnTo>
                    <a:pt x="14869" y="23052"/>
                  </a:lnTo>
                  <a:lnTo>
                    <a:pt x="14869" y="79876"/>
                  </a:lnTo>
                  <a:lnTo>
                    <a:pt x="5417" y="79876"/>
                  </a:lnTo>
                  <a:lnTo>
                    <a:pt x="5417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99" name="Freeform: Shape 1198">
              <a:extLst>
                <a:ext uri="{FF2B5EF4-FFF2-40B4-BE49-F238E27FC236}">
                  <a16:creationId xmlns:a16="http://schemas.microsoft.com/office/drawing/2014/main" id="{829BDF53-4BA4-19FB-4670-C6CF0A52549C}"/>
                </a:ext>
              </a:extLst>
            </p:cNvPr>
            <p:cNvSpPr/>
            <p:nvPr/>
          </p:nvSpPr>
          <p:spPr>
            <a:xfrm>
              <a:off x="962194" y="8962887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8 h 57860"/>
                <a:gd name="connsiteX3" fmla="*/ 9336 w 50945"/>
                <a:gd name="connsiteY3" fmla="*/ 1038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0 w 50945"/>
                <a:gd name="connsiteY10" fmla="*/ 9105 h 57860"/>
                <a:gd name="connsiteX11" fmla="*/ 9336 w 50945"/>
                <a:gd name="connsiteY11" fmla="*/ 29391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5"/>
                    <a:pt x="26740" y="9105"/>
                  </a:cubicBezTo>
                  <a:cubicBezTo>
                    <a:pt x="16252" y="9105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00" name="Freeform: Shape 1199">
              <a:extLst>
                <a:ext uri="{FF2B5EF4-FFF2-40B4-BE49-F238E27FC236}">
                  <a16:creationId xmlns:a16="http://schemas.microsoft.com/office/drawing/2014/main" id="{2754E6FB-CFD4-7095-0FCC-1F34EE41C016}"/>
                </a:ext>
              </a:extLst>
            </p:cNvPr>
            <p:cNvSpPr/>
            <p:nvPr/>
          </p:nvSpPr>
          <p:spPr>
            <a:xfrm>
              <a:off x="1026279" y="8962887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1 w 58782"/>
                <a:gd name="connsiteY4" fmla="*/ 11757 h 58782"/>
                <a:gd name="connsiteX5" fmla="*/ 49331 w 58782"/>
                <a:gd name="connsiteY5" fmla="*/ 1038 h 58782"/>
                <a:gd name="connsiteX6" fmla="*/ 58783 w 58782"/>
                <a:gd name="connsiteY6" fmla="*/ 1038 h 58782"/>
                <a:gd name="connsiteX7" fmla="*/ 58783 w 58782"/>
                <a:gd name="connsiteY7" fmla="*/ 57861 h 58782"/>
                <a:gd name="connsiteX8" fmla="*/ 49331 w 58782"/>
                <a:gd name="connsiteY8" fmla="*/ 57861 h 58782"/>
                <a:gd name="connsiteX9" fmla="*/ 49331 w 58782"/>
                <a:gd name="connsiteY9" fmla="*/ 47257 h 58782"/>
                <a:gd name="connsiteX10" fmla="*/ 9682 w 58782"/>
                <a:gd name="connsiteY10" fmla="*/ 29622 h 58782"/>
                <a:gd name="connsiteX11" fmla="*/ 29391 w 58782"/>
                <a:gd name="connsiteY11" fmla="*/ 50023 h 58782"/>
                <a:gd name="connsiteX12" fmla="*/ 49331 w 58782"/>
                <a:gd name="connsiteY12" fmla="*/ 29622 h 58782"/>
                <a:gd name="connsiteX13" fmla="*/ 29391 w 58782"/>
                <a:gd name="connsiteY13" fmla="*/ 8875 h 58782"/>
                <a:gd name="connsiteX14" fmla="*/ 9682 w 58782"/>
                <a:gd name="connsiteY14" fmla="*/ 2962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01" name="Freeform: Shape 1200">
              <a:extLst>
                <a:ext uri="{FF2B5EF4-FFF2-40B4-BE49-F238E27FC236}">
                  <a16:creationId xmlns:a16="http://schemas.microsoft.com/office/drawing/2014/main" id="{052B6199-06D0-292B-80B6-3F182CF728B1}"/>
                </a:ext>
              </a:extLst>
            </p:cNvPr>
            <p:cNvSpPr/>
            <p:nvPr/>
          </p:nvSpPr>
          <p:spPr>
            <a:xfrm>
              <a:off x="1104195" y="8934418"/>
              <a:ext cx="9336" cy="86445"/>
            </a:xfrm>
            <a:custGeom>
              <a:avLst/>
              <a:gdLst>
                <a:gd name="connsiteX0" fmla="*/ 0 w 9336"/>
                <a:gd name="connsiteY0" fmla="*/ 0 h 86445"/>
                <a:gd name="connsiteX1" fmla="*/ 9336 w 9336"/>
                <a:gd name="connsiteY1" fmla="*/ 0 h 86445"/>
                <a:gd name="connsiteX2" fmla="*/ 9336 w 9336"/>
                <a:gd name="connsiteY2" fmla="*/ 86445 h 86445"/>
                <a:gd name="connsiteX3" fmla="*/ 0 w 9336"/>
                <a:gd name="connsiteY3" fmla="*/ 86445 h 86445"/>
                <a:gd name="connsiteX4" fmla="*/ 0 w 9336"/>
                <a:gd name="connsiteY4" fmla="*/ 0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" h="86445">
                  <a:moveTo>
                    <a:pt x="0" y="0"/>
                  </a:moveTo>
                  <a:lnTo>
                    <a:pt x="9336" y="0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02" name="Freeform: Shape 1201">
              <a:extLst>
                <a:ext uri="{FF2B5EF4-FFF2-40B4-BE49-F238E27FC236}">
                  <a16:creationId xmlns:a16="http://schemas.microsoft.com/office/drawing/2014/main" id="{08143778-81A3-DC77-CFEB-D28D5BA0D874}"/>
                </a:ext>
              </a:extLst>
            </p:cNvPr>
            <p:cNvSpPr/>
            <p:nvPr/>
          </p:nvSpPr>
          <p:spPr>
            <a:xfrm>
              <a:off x="1128400" y="8962887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9 h 58782"/>
                <a:gd name="connsiteX4" fmla="*/ 807 w 40341"/>
                <a:gd name="connsiteY4" fmla="*/ 16137 h 58782"/>
                <a:gd name="connsiteX5" fmla="*/ 20401 w 40341"/>
                <a:gd name="connsiteY5" fmla="*/ 0 h 58782"/>
                <a:gd name="connsiteX6" fmla="*/ 37575 w 40341"/>
                <a:gd name="connsiteY6" fmla="*/ 5187 h 58782"/>
                <a:gd name="connsiteX7" fmla="*/ 37575 w 40341"/>
                <a:gd name="connsiteY7" fmla="*/ 14868 h 58782"/>
                <a:gd name="connsiteX8" fmla="*/ 20516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8 h 58782"/>
                <a:gd name="connsiteX12" fmla="*/ 40341 w 40341"/>
                <a:gd name="connsiteY12" fmla="*/ 41379 h 58782"/>
                <a:gd name="connsiteX13" fmla="*/ 19248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6"/>
                    <a:pt x="29276" y="37575"/>
                    <a:pt x="25012" y="35846"/>
                  </a:cubicBezTo>
                  <a:lnTo>
                    <a:pt x="11641" y="30429"/>
                  </a:lnTo>
                  <a:cubicBezTo>
                    <a:pt x="4610" y="27432"/>
                    <a:pt x="807" y="23398"/>
                    <a:pt x="807" y="16137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5"/>
                    <a:pt x="37575" y="5187"/>
                  </a:cubicBezTo>
                  <a:lnTo>
                    <a:pt x="37575" y="14868"/>
                  </a:lnTo>
                  <a:cubicBezTo>
                    <a:pt x="32388" y="10374"/>
                    <a:pt x="26164" y="7722"/>
                    <a:pt x="20516" y="7722"/>
                  </a:cubicBezTo>
                  <a:cubicBezTo>
                    <a:pt x="14408" y="7722"/>
                    <a:pt x="10143" y="10489"/>
                    <a:pt x="10143" y="15214"/>
                  </a:cubicBezTo>
                  <a:cubicBezTo>
                    <a:pt x="10143" y="18557"/>
                    <a:pt x="11757" y="20631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9"/>
                  </a:cubicBezTo>
                  <a:cubicBezTo>
                    <a:pt x="40341" y="52098"/>
                    <a:pt x="31697" y="58783"/>
                    <a:pt x="19248" y="58783"/>
                  </a:cubicBezTo>
                  <a:cubicBezTo>
                    <a:pt x="11757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03" name="Freeform: Shape 1202">
              <a:extLst>
                <a:ext uri="{FF2B5EF4-FFF2-40B4-BE49-F238E27FC236}">
                  <a16:creationId xmlns:a16="http://schemas.microsoft.com/office/drawing/2014/main" id="{228E4DE7-D4BD-FCAF-1C29-798A7A3352F7}"/>
                </a:ext>
              </a:extLst>
            </p:cNvPr>
            <p:cNvSpPr/>
            <p:nvPr/>
          </p:nvSpPr>
          <p:spPr>
            <a:xfrm>
              <a:off x="1201014" y="8961964"/>
              <a:ext cx="91286" cy="60742"/>
            </a:xfrm>
            <a:custGeom>
              <a:avLst/>
              <a:gdLst>
                <a:gd name="connsiteX0" fmla="*/ 66390 w 91286"/>
                <a:gd name="connsiteY0" fmla="*/ 60743 h 60742"/>
                <a:gd name="connsiteX1" fmla="*/ 46219 w 91286"/>
                <a:gd name="connsiteY1" fmla="*/ 18557 h 60742"/>
                <a:gd name="connsiteX2" fmla="*/ 25588 w 91286"/>
                <a:gd name="connsiteY2" fmla="*/ 60743 h 60742"/>
                <a:gd name="connsiteX3" fmla="*/ 0 w 91286"/>
                <a:gd name="connsiteY3" fmla="*/ 1960 h 60742"/>
                <a:gd name="connsiteX4" fmla="*/ 10719 w 91286"/>
                <a:gd name="connsiteY4" fmla="*/ 1960 h 60742"/>
                <a:gd name="connsiteX5" fmla="*/ 26625 w 91286"/>
                <a:gd name="connsiteY5" fmla="*/ 40227 h 60742"/>
                <a:gd name="connsiteX6" fmla="*/ 46104 w 91286"/>
                <a:gd name="connsiteY6" fmla="*/ 0 h 60742"/>
                <a:gd name="connsiteX7" fmla="*/ 65468 w 91286"/>
                <a:gd name="connsiteY7" fmla="*/ 40111 h 60742"/>
                <a:gd name="connsiteX8" fmla="*/ 81374 w 91286"/>
                <a:gd name="connsiteY8" fmla="*/ 1960 h 60742"/>
                <a:gd name="connsiteX9" fmla="*/ 91286 w 91286"/>
                <a:gd name="connsiteY9" fmla="*/ 1960 h 60742"/>
                <a:gd name="connsiteX10" fmla="*/ 66390 w 91286"/>
                <a:gd name="connsiteY10" fmla="*/ 60743 h 60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1286" h="60742">
                  <a:moveTo>
                    <a:pt x="66390" y="60743"/>
                  </a:moveTo>
                  <a:lnTo>
                    <a:pt x="46219" y="18557"/>
                  </a:lnTo>
                  <a:lnTo>
                    <a:pt x="25588" y="60743"/>
                  </a:lnTo>
                  <a:lnTo>
                    <a:pt x="0" y="1960"/>
                  </a:lnTo>
                  <a:lnTo>
                    <a:pt x="10719" y="1960"/>
                  </a:lnTo>
                  <a:lnTo>
                    <a:pt x="26625" y="40227"/>
                  </a:lnTo>
                  <a:lnTo>
                    <a:pt x="46104" y="0"/>
                  </a:lnTo>
                  <a:lnTo>
                    <a:pt x="65468" y="40111"/>
                  </a:lnTo>
                  <a:lnTo>
                    <a:pt x="81374" y="1960"/>
                  </a:lnTo>
                  <a:lnTo>
                    <a:pt x="91286" y="1960"/>
                  </a:lnTo>
                  <a:lnTo>
                    <a:pt x="66390" y="6074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04" name="Freeform: Shape 1203">
              <a:extLst>
                <a:ext uri="{FF2B5EF4-FFF2-40B4-BE49-F238E27FC236}">
                  <a16:creationId xmlns:a16="http://schemas.microsoft.com/office/drawing/2014/main" id="{DBE4520A-03AF-96B6-742C-AF218DC010B8}"/>
                </a:ext>
              </a:extLst>
            </p:cNvPr>
            <p:cNvSpPr/>
            <p:nvPr/>
          </p:nvSpPr>
          <p:spPr>
            <a:xfrm>
              <a:off x="1300830" y="8940987"/>
              <a:ext cx="16828" cy="79876"/>
            </a:xfrm>
            <a:custGeom>
              <a:avLst/>
              <a:gdLst>
                <a:gd name="connsiteX0" fmla="*/ 0 w 16828"/>
                <a:gd name="connsiteY0" fmla="*/ 6225 h 79876"/>
                <a:gd name="connsiteX1" fmla="*/ 5994 w 16828"/>
                <a:gd name="connsiteY1" fmla="*/ 0 h 79876"/>
                <a:gd name="connsiteX2" fmla="*/ 10028 w 16828"/>
                <a:gd name="connsiteY2" fmla="*/ 1268 h 79876"/>
                <a:gd name="connsiteX3" fmla="*/ 16828 w 16828"/>
                <a:gd name="connsiteY3" fmla="*/ 6109 h 79876"/>
                <a:gd name="connsiteX4" fmla="*/ 10028 w 16828"/>
                <a:gd name="connsiteY4" fmla="*/ 10835 h 79876"/>
                <a:gd name="connsiteX5" fmla="*/ 5994 w 16828"/>
                <a:gd name="connsiteY5" fmla="*/ 12218 h 79876"/>
                <a:gd name="connsiteX6" fmla="*/ 0 w 16828"/>
                <a:gd name="connsiteY6" fmla="*/ 6225 h 79876"/>
                <a:gd name="connsiteX7" fmla="*/ 1959 w 16828"/>
                <a:gd name="connsiteY7" fmla="*/ 23052 h 79876"/>
                <a:gd name="connsiteX8" fmla="*/ 11411 w 16828"/>
                <a:gd name="connsiteY8" fmla="*/ 23052 h 79876"/>
                <a:gd name="connsiteX9" fmla="*/ 11411 w 16828"/>
                <a:gd name="connsiteY9" fmla="*/ 79876 h 79876"/>
                <a:gd name="connsiteX10" fmla="*/ 1959 w 16828"/>
                <a:gd name="connsiteY10" fmla="*/ 79876 h 79876"/>
                <a:gd name="connsiteX11" fmla="*/ 1959 w 16828"/>
                <a:gd name="connsiteY11" fmla="*/ 23052 h 7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8" h="79876">
                  <a:moveTo>
                    <a:pt x="0" y="6225"/>
                  </a:moveTo>
                  <a:cubicBezTo>
                    <a:pt x="0" y="2767"/>
                    <a:pt x="2651" y="0"/>
                    <a:pt x="5994" y="0"/>
                  </a:cubicBezTo>
                  <a:cubicBezTo>
                    <a:pt x="7492" y="0"/>
                    <a:pt x="8760" y="346"/>
                    <a:pt x="10028" y="1268"/>
                  </a:cubicBezTo>
                  <a:lnTo>
                    <a:pt x="16828" y="6109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4" y="12218"/>
                  </a:cubicBezTo>
                  <a:cubicBezTo>
                    <a:pt x="2651" y="12218"/>
                    <a:pt x="0" y="9567"/>
                    <a:pt x="0" y="6225"/>
                  </a:cubicBezTo>
                  <a:close/>
                  <a:moveTo>
                    <a:pt x="1959" y="23052"/>
                  </a:moveTo>
                  <a:lnTo>
                    <a:pt x="11411" y="23052"/>
                  </a:lnTo>
                  <a:lnTo>
                    <a:pt x="11411" y="79876"/>
                  </a:lnTo>
                  <a:lnTo>
                    <a:pt x="1959" y="79876"/>
                  </a:lnTo>
                  <a:lnTo>
                    <a:pt x="1959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05" name="Freeform: Shape 1204">
              <a:extLst>
                <a:ext uri="{FF2B5EF4-FFF2-40B4-BE49-F238E27FC236}">
                  <a16:creationId xmlns:a16="http://schemas.microsoft.com/office/drawing/2014/main" id="{AF603A39-CE07-4D41-217B-B0181EFB64DA}"/>
                </a:ext>
              </a:extLst>
            </p:cNvPr>
            <p:cNvSpPr/>
            <p:nvPr/>
          </p:nvSpPr>
          <p:spPr>
            <a:xfrm>
              <a:off x="1331258" y="8934418"/>
              <a:ext cx="9336" cy="86445"/>
            </a:xfrm>
            <a:custGeom>
              <a:avLst/>
              <a:gdLst>
                <a:gd name="connsiteX0" fmla="*/ 0 w 9336"/>
                <a:gd name="connsiteY0" fmla="*/ 0 h 86445"/>
                <a:gd name="connsiteX1" fmla="*/ 9336 w 9336"/>
                <a:gd name="connsiteY1" fmla="*/ 0 h 86445"/>
                <a:gd name="connsiteX2" fmla="*/ 9336 w 9336"/>
                <a:gd name="connsiteY2" fmla="*/ 86445 h 86445"/>
                <a:gd name="connsiteX3" fmla="*/ 0 w 9336"/>
                <a:gd name="connsiteY3" fmla="*/ 86445 h 86445"/>
                <a:gd name="connsiteX4" fmla="*/ 0 w 9336"/>
                <a:gd name="connsiteY4" fmla="*/ 0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" h="86445">
                  <a:moveTo>
                    <a:pt x="0" y="0"/>
                  </a:moveTo>
                  <a:lnTo>
                    <a:pt x="9336" y="0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06" name="Freeform: Shape 1205">
              <a:extLst>
                <a:ext uri="{FF2B5EF4-FFF2-40B4-BE49-F238E27FC236}">
                  <a16:creationId xmlns:a16="http://schemas.microsoft.com/office/drawing/2014/main" id="{1F123E35-CFF5-B720-4BBF-19ECB670A75C}"/>
                </a:ext>
              </a:extLst>
            </p:cNvPr>
            <p:cNvSpPr/>
            <p:nvPr/>
          </p:nvSpPr>
          <p:spPr>
            <a:xfrm>
              <a:off x="1359728" y="8934418"/>
              <a:ext cx="9336" cy="86445"/>
            </a:xfrm>
            <a:custGeom>
              <a:avLst/>
              <a:gdLst>
                <a:gd name="connsiteX0" fmla="*/ 0 w 9336"/>
                <a:gd name="connsiteY0" fmla="*/ 0 h 86445"/>
                <a:gd name="connsiteX1" fmla="*/ 9336 w 9336"/>
                <a:gd name="connsiteY1" fmla="*/ 0 h 86445"/>
                <a:gd name="connsiteX2" fmla="*/ 9336 w 9336"/>
                <a:gd name="connsiteY2" fmla="*/ 86445 h 86445"/>
                <a:gd name="connsiteX3" fmla="*/ 0 w 9336"/>
                <a:gd name="connsiteY3" fmla="*/ 86445 h 86445"/>
                <a:gd name="connsiteX4" fmla="*/ 0 w 9336"/>
                <a:gd name="connsiteY4" fmla="*/ 0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" h="86445">
                  <a:moveTo>
                    <a:pt x="0" y="0"/>
                  </a:moveTo>
                  <a:lnTo>
                    <a:pt x="9336" y="0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07" name="Freeform: Shape 1206">
              <a:extLst>
                <a:ext uri="{FF2B5EF4-FFF2-40B4-BE49-F238E27FC236}">
                  <a16:creationId xmlns:a16="http://schemas.microsoft.com/office/drawing/2014/main" id="{BCBB021A-EE8C-C215-4FA5-A603498BC2C2}"/>
                </a:ext>
              </a:extLst>
            </p:cNvPr>
            <p:cNvSpPr/>
            <p:nvPr/>
          </p:nvSpPr>
          <p:spPr>
            <a:xfrm>
              <a:off x="1414707" y="8934302"/>
              <a:ext cx="50945" cy="86445"/>
            </a:xfrm>
            <a:custGeom>
              <a:avLst/>
              <a:gdLst>
                <a:gd name="connsiteX0" fmla="*/ 9336 w 50945"/>
                <a:gd name="connsiteY0" fmla="*/ 86445 h 86445"/>
                <a:gd name="connsiteX1" fmla="*/ 0 w 50945"/>
                <a:gd name="connsiteY1" fmla="*/ 86445 h 86445"/>
                <a:gd name="connsiteX2" fmla="*/ 0 w 50945"/>
                <a:gd name="connsiteY2" fmla="*/ 0 h 86445"/>
                <a:gd name="connsiteX3" fmla="*/ 9336 w 50945"/>
                <a:gd name="connsiteY3" fmla="*/ 0 h 86445"/>
                <a:gd name="connsiteX4" fmla="*/ 9336 w 50945"/>
                <a:gd name="connsiteY4" fmla="*/ 40226 h 86445"/>
                <a:gd name="connsiteX5" fmla="*/ 29046 w 50945"/>
                <a:gd name="connsiteY5" fmla="*/ 28584 h 86445"/>
                <a:gd name="connsiteX6" fmla="*/ 50945 w 50945"/>
                <a:gd name="connsiteY6" fmla="*/ 53020 h 86445"/>
                <a:gd name="connsiteX7" fmla="*/ 50945 w 50945"/>
                <a:gd name="connsiteY7" fmla="*/ 86445 h 86445"/>
                <a:gd name="connsiteX8" fmla="*/ 41494 w 50945"/>
                <a:gd name="connsiteY8" fmla="*/ 86445 h 86445"/>
                <a:gd name="connsiteX9" fmla="*/ 41494 w 50945"/>
                <a:gd name="connsiteY9" fmla="*/ 54633 h 86445"/>
                <a:gd name="connsiteX10" fmla="*/ 26740 w 50945"/>
                <a:gd name="connsiteY10" fmla="*/ 37690 h 86445"/>
                <a:gd name="connsiteX11" fmla="*/ 9336 w 50945"/>
                <a:gd name="connsiteY11" fmla="*/ 57976 h 86445"/>
                <a:gd name="connsiteX12" fmla="*/ 9336 w 50945"/>
                <a:gd name="connsiteY12" fmla="*/ 86445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86445">
                  <a:moveTo>
                    <a:pt x="9336" y="86445"/>
                  </a:move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226"/>
                  </a:lnTo>
                  <a:cubicBezTo>
                    <a:pt x="13370" y="33195"/>
                    <a:pt x="20286" y="28584"/>
                    <a:pt x="29046" y="28584"/>
                  </a:cubicBezTo>
                  <a:cubicBezTo>
                    <a:pt x="43453" y="28584"/>
                    <a:pt x="50945" y="38958"/>
                    <a:pt x="50945" y="53020"/>
                  </a:cubicBezTo>
                  <a:lnTo>
                    <a:pt x="50945" y="86445"/>
                  </a:lnTo>
                  <a:lnTo>
                    <a:pt x="41494" y="86445"/>
                  </a:lnTo>
                  <a:lnTo>
                    <a:pt x="41494" y="54633"/>
                  </a:lnTo>
                  <a:cubicBezTo>
                    <a:pt x="41494" y="43568"/>
                    <a:pt x="36653" y="37690"/>
                    <a:pt x="26740" y="37690"/>
                  </a:cubicBezTo>
                  <a:cubicBezTo>
                    <a:pt x="16252" y="37690"/>
                    <a:pt x="9336" y="46680"/>
                    <a:pt x="9336" y="57976"/>
                  </a:cubicBezTo>
                  <a:lnTo>
                    <a:pt x="9336" y="86445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08" name="Freeform: Shape 1207">
              <a:extLst>
                <a:ext uri="{FF2B5EF4-FFF2-40B4-BE49-F238E27FC236}">
                  <a16:creationId xmlns:a16="http://schemas.microsoft.com/office/drawing/2014/main" id="{1EC15C90-D5EC-A061-ABE4-AE32F07119BD}"/>
                </a:ext>
              </a:extLst>
            </p:cNvPr>
            <p:cNvSpPr/>
            <p:nvPr/>
          </p:nvSpPr>
          <p:spPr>
            <a:xfrm>
              <a:off x="1478792" y="8963002"/>
              <a:ext cx="59128" cy="58782"/>
            </a:xfrm>
            <a:custGeom>
              <a:avLst/>
              <a:gdLst>
                <a:gd name="connsiteX0" fmla="*/ 0 w 59128"/>
                <a:gd name="connsiteY0" fmla="*/ 29276 h 58782"/>
                <a:gd name="connsiteX1" fmla="*/ 29852 w 59128"/>
                <a:gd name="connsiteY1" fmla="*/ 0 h 58782"/>
                <a:gd name="connsiteX2" fmla="*/ 59129 w 59128"/>
                <a:gd name="connsiteY2" fmla="*/ 29276 h 58782"/>
                <a:gd name="connsiteX3" fmla="*/ 29852 w 59128"/>
                <a:gd name="connsiteY3" fmla="*/ 58783 h 58782"/>
                <a:gd name="connsiteX4" fmla="*/ 0 w 59128"/>
                <a:gd name="connsiteY4" fmla="*/ 29276 h 58782"/>
                <a:gd name="connsiteX5" fmla="*/ 29737 w 59128"/>
                <a:gd name="connsiteY5" fmla="*/ 8875 h 58782"/>
                <a:gd name="connsiteX6" fmla="*/ 9682 w 59128"/>
                <a:gd name="connsiteY6" fmla="*/ 29391 h 58782"/>
                <a:gd name="connsiteX7" fmla="*/ 29737 w 59128"/>
                <a:gd name="connsiteY7" fmla="*/ 50023 h 58782"/>
                <a:gd name="connsiteX8" fmla="*/ 49447 w 59128"/>
                <a:gd name="connsiteY8" fmla="*/ 29391 h 58782"/>
                <a:gd name="connsiteX9" fmla="*/ 29737 w 59128"/>
                <a:gd name="connsiteY9" fmla="*/ 8875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2">
                  <a:moveTo>
                    <a:pt x="0" y="29276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9" y="12333"/>
                    <a:pt x="59129" y="29276"/>
                  </a:cubicBezTo>
                  <a:cubicBezTo>
                    <a:pt x="59129" y="46220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6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20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8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09" name="Freeform: Shape 1208">
              <a:extLst>
                <a:ext uri="{FF2B5EF4-FFF2-40B4-BE49-F238E27FC236}">
                  <a16:creationId xmlns:a16="http://schemas.microsoft.com/office/drawing/2014/main" id="{F8DAC4D4-6286-93F4-1B7A-A9E27207BF35}"/>
                </a:ext>
              </a:extLst>
            </p:cNvPr>
            <p:cNvSpPr/>
            <p:nvPr/>
          </p:nvSpPr>
          <p:spPr>
            <a:xfrm>
              <a:off x="1552789" y="8962887"/>
              <a:ext cx="58782" cy="86676"/>
            </a:xfrm>
            <a:custGeom>
              <a:avLst/>
              <a:gdLst>
                <a:gd name="connsiteX0" fmla="*/ 9336 w 58782"/>
                <a:gd name="connsiteY0" fmla="*/ 47026 h 86676"/>
                <a:gd name="connsiteX1" fmla="*/ 9336 w 58782"/>
                <a:gd name="connsiteY1" fmla="*/ 86676 h 86676"/>
                <a:gd name="connsiteX2" fmla="*/ 0 w 58782"/>
                <a:gd name="connsiteY2" fmla="*/ 86676 h 86676"/>
                <a:gd name="connsiteX3" fmla="*/ 0 w 58782"/>
                <a:gd name="connsiteY3" fmla="*/ 1038 h 86676"/>
                <a:gd name="connsiteX4" fmla="*/ 9336 w 58782"/>
                <a:gd name="connsiteY4" fmla="*/ 1038 h 86676"/>
                <a:gd name="connsiteX5" fmla="*/ 9336 w 58782"/>
                <a:gd name="connsiteY5" fmla="*/ 11872 h 86676"/>
                <a:gd name="connsiteX6" fmla="*/ 30198 w 58782"/>
                <a:gd name="connsiteY6" fmla="*/ 0 h 86676"/>
                <a:gd name="connsiteX7" fmla="*/ 58783 w 58782"/>
                <a:gd name="connsiteY7" fmla="*/ 29276 h 86676"/>
                <a:gd name="connsiteX8" fmla="*/ 30198 w 58782"/>
                <a:gd name="connsiteY8" fmla="*/ 58783 h 86676"/>
                <a:gd name="connsiteX9" fmla="*/ 9336 w 58782"/>
                <a:gd name="connsiteY9" fmla="*/ 47026 h 86676"/>
                <a:gd name="connsiteX10" fmla="*/ 29391 w 58782"/>
                <a:gd name="connsiteY10" fmla="*/ 8875 h 86676"/>
                <a:gd name="connsiteX11" fmla="*/ 9336 w 58782"/>
                <a:gd name="connsiteY11" fmla="*/ 29391 h 86676"/>
                <a:gd name="connsiteX12" fmla="*/ 29391 w 58782"/>
                <a:gd name="connsiteY12" fmla="*/ 50023 h 86676"/>
                <a:gd name="connsiteX13" fmla="*/ 49101 w 58782"/>
                <a:gd name="connsiteY13" fmla="*/ 29391 h 86676"/>
                <a:gd name="connsiteX14" fmla="*/ 29391 w 58782"/>
                <a:gd name="connsiteY14" fmla="*/ 8875 h 86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6676">
                  <a:moveTo>
                    <a:pt x="9336" y="47026"/>
                  </a:moveTo>
                  <a:lnTo>
                    <a:pt x="9336" y="86676"/>
                  </a:lnTo>
                  <a:lnTo>
                    <a:pt x="0" y="86676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872"/>
                  </a:lnTo>
                  <a:cubicBezTo>
                    <a:pt x="13601" y="4611"/>
                    <a:pt x="21093" y="0"/>
                    <a:pt x="30198" y="0"/>
                  </a:cubicBezTo>
                  <a:cubicBezTo>
                    <a:pt x="46681" y="0"/>
                    <a:pt x="58783" y="12333"/>
                    <a:pt x="58783" y="29276"/>
                  </a:cubicBezTo>
                  <a:cubicBezTo>
                    <a:pt x="58783" y="46220"/>
                    <a:pt x="46681" y="58783"/>
                    <a:pt x="30198" y="58783"/>
                  </a:cubicBezTo>
                  <a:cubicBezTo>
                    <a:pt x="21093" y="58783"/>
                    <a:pt x="13601" y="54288"/>
                    <a:pt x="9336" y="47026"/>
                  </a:cubicBezTo>
                  <a:close/>
                  <a:moveTo>
                    <a:pt x="29391" y="8875"/>
                  </a:moveTo>
                  <a:cubicBezTo>
                    <a:pt x="17750" y="8875"/>
                    <a:pt x="9336" y="17520"/>
                    <a:pt x="9336" y="29391"/>
                  </a:cubicBezTo>
                  <a:cubicBezTo>
                    <a:pt x="9336" y="41263"/>
                    <a:pt x="17750" y="50023"/>
                    <a:pt x="29391" y="50023"/>
                  </a:cubicBezTo>
                  <a:cubicBezTo>
                    <a:pt x="41033" y="50023"/>
                    <a:pt x="49101" y="41379"/>
                    <a:pt x="49101" y="29391"/>
                  </a:cubicBezTo>
                  <a:cubicBezTo>
                    <a:pt x="49101" y="17404"/>
                    <a:pt x="40802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10" name="Freeform: Shape 1209">
              <a:extLst>
                <a:ext uri="{FF2B5EF4-FFF2-40B4-BE49-F238E27FC236}">
                  <a16:creationId xmlns:a16="http://schemas.microsoft.com/office/drawing/2014/main" id="{7AE8A19F-7457-3B5E-8E18-97FD34FDA030}"/>
                </a:ext>
              </a:extLst>
            </p:cNvPr>
            <p:cNvSpPr/>
            <p:nvPr/>
          </p:nvSpPr>
          <p:spPr>
            <a:xfrm>
              <a:off x="1621945" y="8962887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90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3 h 58782"/>
                <a:gd name="connsiteX11" fmla="*/ 28124 w 55094"/>
                <a:gd name="connsiteY11" fmla="*/ 8529 h 58782"/>
                <a:gd name="connsiteX12" fmla="*/ 10143 w 55094"/>
                <a:gd name="connsiteY12" fmla="*/ 25473 h 58782"/>
                <a:gd name="connsiteX13" fmla="*/ 45182 w 55094"/>
                <a:gd name="connsiteY13" fmla="*/ 2547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90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11" name="Freeform: Shape 1210">
              <a:extLst>
                <a:ext uri="{FF2B5EF4-FFF2-40B4-BE49-F238E27FC236}">
                  <a16:creationId xmlns:a16="http://schemas.microsoft.com/office/drawing/2014/main" id="{9EA50AD2-5076-9DAB-92CD-2F77F2CFF1EA}"/>
                </a:ext>
              </a:extLst>
            </p:cNvPr>
            <p:cNvSpPr/>
            <p:nvPr/>
          </p:nvSpPr>
          <p:spPr>
            <a:xfrm>
              <a:off x="1717612" y="8945828"/>
              <a:ext cx="33656" cy="75840"/>
            </a:xfrm>
            <a:custGeom>
              <a:avLst/>
              <a:gdLst>
                <a:gd name="connsiteX0" fmla="*/ 19479 w 33656"/>
                <a:gd name="connsiteY0" fmla="*/ 75841 h 75840"/>
                <a:gd name="connsiteX1" fmla="*/ 0 w 33656"/>
                <a:gd name="connsiteY1" fmla="*/ 55210 h 75840"/>
                <a:gd name="connsiteX2" fmla="*/ 0 w 33656"/>
                <a:gd name="connsiteY2" fmla="*/ 0 h 75840"/>
                <a:gd name="connsiteX3" fmla="*/ 9336 w 33656"/>
                <a:gd name="connsiteY3" fmla="*/ 0 h 75840"/>
                <a:gd name="connsiteX4" fmla="*/ 9336 w 33656"/>
                <a:gd name="connsiteY4" fmla="*/ 18096 h 75840"/>
                <a:gd name="connsiteX5" fmla="*/ 32849 w 33656"/>
                <a:gd name="connsiteY5" fmla="*/ 18096 h 75840"/>
                <a:gd name="connsiteX6" fmla="*/ 32849 w 33656"/>
                <a:gd name="connsiteY6" fmla="*/ 26741 h 75840"/>
                <a:gd name="connsiteX7" fmla="*/ 9336 w 33656"/>
                <a:gd name="connsiteY7" fmla="*/ 26741 h 75840"/>
                <a:gd name="connsiteX8" fmla="*/ 9336 w 33656"/>
                <a:gd name="connsiteY8" fmla="*/ 55901 h 75840"/>
                <a:gd name="connsiteX9" fmla="*/ 20401 w 33656"/>
                <a:gd name="connsiteY9" fmla="*/ 66966 h 75840"/>
                <a:gd name="connsiteX10" fmla="*/ 33656 w 33656"/>
                <a:gd name="connsiteY10" fmla="*/ 62817 h 75840"/>
                <a:gd name="connsiteX11" fmla="*/ 33656 w 33656"/>
                <a:gd name="connsiteY11" fmla="*/ 71922 h 75840"/>
                <a:gd name="connsiteX12" fmla="*/ 19479 w 33656"/>
                <a:gd name="connsiteY12" fmla="*/ 75841 h 75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0">
                  <a:moveTo>
                    <a:pt x="19479" y="75841"/>
                  </a:moveTo>
                  <a:cubicBezTo>
                    <a:pt x="7492" y="75841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1"/>
                    <a:pt x="19479" y="75841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12" name="Freeform: Shape 1211">
              <a:extLst>
                <a:ext uri="{FF2B5EF4-FFF2-40B4-BE49-F238E27FC236}">
                  <a16:creationId xmlns:a16="http://schemas.microsoft.com/office/drawing/2014/main" id="{F760FF33-6234-DF7E-0ABE-ACE57BAF7793}"/>
                </a:ext>
              </a:extLst>
            </p:cNvPr>
            <p:cNvSpPr/>
            <p:nvPr/>
          </p:nvSpPr>
          <p:spPr>
            <a:xfrm>
              <a:off x="1763024" y="8934302"/>
              <a:ext cx="50945" cy="86445"/>
            </a:xfrm>
            <a:custGeom>
              <a:avLst/>
              <a:gdLst>
                <a:gd name="connsiteX0" fmla="*/ 9336 w 50945"/>
                <a:gd name="connsiteY0" fmla="*/ 86445 h 86445"/>
                <a:gd name="connsiteX1" fmla="*/ 0 w 50945"/>
                <a:gd name="connsiteY1" fmla="*/ 86445 h 86445"/>
                <a:gd name="connsiteX2" fmla="*/ 0 w 50945"/>
                <a:gd name="connsiteY2" fmla="*/ 0 h 86445"/>
                <a:gd name="connsiteX3" fmla="*/ 9336 w 50945"/>
                <a:gd name="connsiteY3" fmla="*/ 0 h 86445"/>
                <a:gd name="connsiteX4" fmla="*/ 9336 w 50945"/>
                <a:gd name="connsiteY4" fmla="*/ 40226 h 86445"/>
                <a:gd name="connsiteX5" fmla="*/ 29046 w 50945"/>
                <a:gd name="connsiteY5" fmla="*/ 28584 h 86445"/>
                <a:gd name="connsiteX6" fmla="*/ 50945 w 50945"/>
                <a:gd name="connsiteY6" fmla="*/ 53020 h 86445"/>
                <a:gd name="connsiteX7" fmla="*/ 50945 w 50945"/>
                <a:gd name="connsiteY7" fmla="*/ 86445 h 86445"/>
                <a:gd name="connsiteX8" fmla="*/ 41494 w 50945"/>
                <a:gd name="connsiteY8" fmla="*/ 86445 h 86445"/>
                <a:gd name="connsiteX9" fmla="*/ 41494 w 50945"/>
                <a:gd name="connsiteY9" fmla="*/ 54633 h 86445"/>
                <a:gd name="connsiteX10" fmla="*/ 26740 w 50945"/>
                <a:gd name="connsiteY10" fmla="*/ 37690 h 86445"/>
                <a:gd name="connsiteX11" fmla="*/ 9336 w 50945"/>
                <a:gd name="connsiteY11" fmla="*/ 57976 h 86445"/>
                <a:gd name="connsiteX12" fmla="*/ 9336 w 50945"/>
                <a:gd name="connsiteY12" fmla="*/ 86445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86445">
                  <a:moveTo>
                    <a:pt x="9336" y="86445"/>
                  </a:move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226"/>
                  </a:lnTo>
                  <a:cubicBezTo>
                    <a:pt x="13370" y="33195"/>
                    <a:pt x="20286" y="28584"/>
                    <a:pt x="29046" y="28584"/>
                  </a:cubicBezTo>
                  <a:cubicBezTo>
                    <a:pt x="43453" y="28584"/>
                    <a:pt x="50945" y="38958"/>
                    <a:pt x="50945" y="53020"/>
                  </a:cubicBezTo>
                  <a:lnTo>
                    <a:pt x="50945" y="86445"/>
                  </a:lnTo>
                  <a:lnTo>
                    <a:pt x="41494" y="86445"/>
                  </a:lnTo>
                  <a:lnTo>
                    <a:pt x="41494" y="54633"/>
                  </a:lnTo>
                  <a:cubicBezTo>
                    <a:pt x="41494" y="43568"/>
                    <a:pt x="36653" y="37690"/>
                    <a:pt x="26740" y="37690"/>
                  </a:cubicBezTo>
                  <a:cubicBezTo>
                    <a:pt x="16252" y="37690"/>
                    <a:pt x="9336" y="46680"/>
                    <a:pt x="9336" y="57976"/>
                  </a:cubicBezTo>
                  <a:lnTo>
                    <a:pt x="9336" y="86445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13" name="Freeform: Shape 1212">
              <a:extLst>
                <a:ext uri="{FF2B5EF4-FFF2-40B4-BE49-F238E27FC236}">
                  <a16:creationId xmlns:a16="http://schemas.microsoft.com/office/drawing/2014/main" id="{EE5A8701-ABF7-C3D4-0306-6473EA85C7CC}"/>
                </a:ext>
              </a:extLst>
            </p:cNvPr>
            <p:cNvSpPr/>
            <p:nvPr/>
          </p:nvSpPr>
          <p:spPr>
            <a:xfrm>
              <a:off x="1827109" y="8963002"/>
              <a:ext cx="59128" cy="58782"/>
            </a:xfrm>
            <a:custGeom>
              <a:avLst/>
              <a:gdLst>
                <a:gd name="connsiteX0" fmla="*/ 0 w 59128"/>
                <a:gd name="connsiteY0" fmla="*/ 29276 h 58782"/>
                <a:gd name="connsiteX1" fmla="*/ 29852 w 59128"/>
                <a:gd name="connsiteY1" fmla="*/ 0 h 58782"/>
                <a:gd name="connsiteX2" fmla="*/ 59129 w 59128"/>
                <a:gd name="connsiteY2" fmla="*/ 29276 h 58782"/>
                <a:gd name="connsiteX3" fmla="*/ 29852 w 59128"/>
                <a:gd name="connsiteY3" fmla="*/ 58783 h 58782"/>
                <a:gd name="connsiteX4" fmla="*/ 0 w 59128"/>
                <a:gd name="connsiteY4" fmla="*/ 29276 h 58782"/>
                <a:gd name="connsiteX5" fmla="*/ 29737 w 59128"/>
                <a:gd name="connsiteY5" fmla="*/ 8875 h 58782"/>
                <a:gd name="connsiteX6" fmla="*/ 9682 w 59128"/>
                <a:gd name="connsiteY6" fmla="*/ 29391 h 58782"/>
                <a:gd name="connsiteX7" fmla="*/ 29737 w 59128"/>
                <a:gd name="connsiteY7" fmla="*/ 50023 h 58782"/>
                <a:gd name="connsiteX8" fmla="*/ 49447 w 59128"/>
                <a:gd name="connsiteY8" fmla="*/ 29391 h 58782"/>
                <a:gd name="connsiteX9" fmla="*/ 29737 w 59128"/>
                <a:gd name="connsiteY9" fmla="*/ 8875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2">
                  <a:moveTo>
                    <a:pt x="0" y="29276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9" y="12333"/>
                    <a:pt x="59129" y="29276"/>
                  </a:cubicBezTo>
                  <a:cubicBezTo>
                    <a:pt x="59129" y="46220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6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20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8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14" name="Freeform: Shape 1213">
              <a:extLst>
                <a:ext uri="{FF2B5EF4-FFF2-40B4-BE49-F238E27FC236}">
                  <a16:creationId xmlns:a16="http://schemas.microsoft.com/office/drawing/2014/main" id="{7AE93C7D-A7E5-CD51-3B95-36AC2FB2C29B}"/>
                </a:ext>
              </a:extLst>
            </p:cNvPr>
            <p:cNvSpPr/>
            <p:nvPr/>
          </p:nvSpPr>
          <p:spPr>
            <a:xfrm>
              <a:off x="1896381" y="8962887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9 h 58782"/>
                <a:gd name="connsiteX4" fmla="*/ 807 w 40341"/>
                <a:gd name="connsiteY4" fmla="*/ 16137 h 58782"/>
                <a:gd name="connsiteX5" fmla="*/ 20401 w 40341"/>
                <a:gd name="connsiteY5" fmla="*/ 0 h 58782"/>
                <a:gd name="connsiteX6" fmla="*/ 37575 w 40341"/>
                <a:gd name="connsiteY6" fmla="*/ 5187 h 58782"/>
                <a:gd name="connsiteX7" fmla="*/ 37575 w 40341"/>
                <a:gd name="connsiteY7" fmla="*/ 14868 h 58782"/>
                <a:gd name="connsiteX8" fmla="*/ 20516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8 h 58782"/>
                <a:gd name="connsiteX12" fmla="*/ 40341 w 40341"/>
                <a:gd name="connsiteY12" fmla="*/ 41379 h 58782"/>
                <a:gd name="connsiteX13" fmla="*/ 19248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6"/>
                    <a:pt x="29276" y="37575"/>
                    <a:pt x="25012" y="35846"/>
                  </a:cubicBezTo>
                  <a:lnTo>
                    <a:pt x="11641" y="30429"/>
                  </a:lnTo>
                  <a:cubicBezTo>
                    <a:pt x="4610" y="27432"/>
                    <a:pt x="807" y="23398"/>
                    <a:pt x="807" y="16137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5"/>
                    <a:pt x="37575" y="5187"/>
                  </a:cubicBezTo>
                  <a:lnTo>
                    <a:pt x="37575" y="14868"/>
                  </a:lnTo>
                  <a:cubicBezTo>
                    <a:pt x="32388" y="10374"/>
                    <a:pt x="26164" y="7722"/>
                    <a:pt x="20516" y="7722"/>
                  </a:cubicBezTo>
                  <a:cubicBezTo>
                    <a:pt x="14408" y="7722"/>
                    <a:pt x="10143" y="10489"/>
                    <a:pt x="10143" y="15214"/>
                  </a:cubicBezTo>
                  <a:cubicBezTo>
                    <a:pt x="10143" y="18557"/>
                    <a:pt x="11757" y="20631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9"/>
                  </a:cubicBezTo>
                  <a:cubicBezTo>
                    <a:pt x="40341" y="52098"/>
                    <a:pt x="31697" y="58783"/>
                    <a:pt x="19248" y="58783"/>
                  </a:cubicBezTo>
                  <a:cubicBezTo>
                    <a:pt x="11757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15" name="Freeform: Shape 1214">
              <a:extLst>
                <a:ext uri="{FF2B5EF4-FFF2-40B4-BE49-F238E27FC236}">
                  <a16:creationId xmlns:a16="http://schemas.microsoft.com/office/drawing/2014/main" id="{306C66BC-4C6E-2BB9-AB62-7A79057B0FEC}"/>
                </a:ext>
              </a:extLst>
            </p:cNvPr>
            <p:cNvSpPr/>
            <p:nvPr/>
          </p:nvSpPr>
          <p:spPr>
            <a:xfrm>
              <a:off x="1946634" y="8962887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90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3 h 58782"/>
                <a:gd name="connsiteX11" fmla="*/ 28124 w 55094"/>
                <a:gd name="connsiteY11" fmla="*/ 8529 h 58782"/>
                <a:gd name="connsiteX12" fmla="*/ 10143 w 55094"/>
                <a:gd name="connsiteY12" fmla="*/ 25473 h 58782"/>
                <a:gd name="connsiteX13" fmla="*/ 45182 w 55094"/>
                <a:gd name="connsiteY13" fmla="*/ 2547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90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16" name="Freeform: Shape 1215">
              <a:extLst>
                <a:ext uri="{FF2B5EF4-FFF2-40B4-BE49-F238E27FC236}">
                  <a16:creationId xmlns:a16="http://schemas.microsoft.com/office/drawing/2014/main" id="{6875C3C4-695D-E510-765C-C0F478594CBF}"/>
                </a:ext>
              </a:extLst>
            </p:cNvPr>
            <p:cNvSpPr/>
            <p:nvPr/>
          </p:nvSpPr>
          <p:spPr>
            <a:xfrm>
              <a:off x="2038958" y="8962887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9 h 58782"/>
                <a:gd name="connsiteX4" fmla="*/ 807 w 40341"/>
                <a:gd name="connsiteY4" fmla="*/ 16137 h 58782"/>
                <a:gd name="connsiteX5" fmla="*/ 20401 w 40341"/>
                <a:gd name="connsiteY5" fmla="*/ 0 h 58782"/>
                <a:gd name="connsiteX6" fmla="*/ 37575 w 40341"/>
                <a:gd name="connsiteY6" fmla="*/ 5187 h 58782"/>
                <a:gd name="connsiteX7" fmla="*/ 37575 w 40341"/>
                <a:gd name="connsiteY7" fmla="*/ 14868 h 58782"/>
                <a:gd name="connsiteX8" fmla="*/ 20516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8 h 58782"/>
                <a:gd name="connsiteX12" fmla="*/ 40341 w 40341"/>
                <a:gd name="connsiteY12" fmla="*/ 41379 h 58782"/>
                <a:gd name="connsiteX13" fmla="*/ 19249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6"/>
                    <a:pt x="29276" y="37575"/>
                    <a:pt x="25012" y="35846"/>
                  </a:cubicBezTo>
                  <a:lnTo>
                    <a:pt x="11641" y="30429"/>
                  </a:lnTo>
                  <a:cubicBezTo>
                    <a:pt x="4611" y="27432"/>
                    <a:pt x="807" y="23398"/>
                    <a:pt x="807" y="16137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5"/>
                    <a:pt x="37575" y="5187"/>
                  </a:cubicBezTo>
                  <a:lnTo>
                    <a:pt x="37575" y="14868"/>
                  </a:lnTo>
                  <a:cubicBezTo>
                    <a:pt x="32388" y="10374"/>
                    <a:pt x="26164" y="7722"/>
                    <a:pt x="20516" y="7722"/>
                  </a:cubicBezTo>
                  <a:cubicBezTo>
                    <a:pt x="14408" y="7722"/>
                    <a:pt x="10143" y="10489"/>
                    <a:pt x="10143" y="15214"/>
                  </a:cubicBezTo>
                  <a:cubicBezTo>
                    <a:pt x="10143" y="18557"/>
                    <a:pt x="11757" y="20631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9"/>
                  </a:cubicBezTo>
                  <a:cubicBezTo>
                    <a:pt x="40341" y="52098"/>
                    <a:pt x="31697" y="58783"/>
                    <a:pt x="19249" y="58783"/>
                  </a:cubicBezTo>
                  <a:cubicBezTo>
                    <a:pt x="11757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17" name="Freeform: Shape 1216">
              <a:extLst>
                <a:ext uri="{FF2B5EF4-FFF2-40B4-BE49-F238E27FC236}">
                  <a16:creationId xmlns:a16="http://schemas.microsoft.com/office/drawing/2014/main" id="{1B14D10B-11B2-A6A9-8E03-12E149ADDFD3}"/>
                </a:ext>
              </a:extLst>
            </p:cNvPr>
            <p:cNvSpPr/>
            <p:nvPr/>
          </p:nvSpPr>
          <p:spPr>
            <a:xfrm>
              <a:off x="2089211" y="8962887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1 w 58782"/>
                <a:gd name="connsiteY4" fmla="*/ 11757 h 58782"/>
                <a:gd name="connsiteX5" fmla="*/ 49331 w 58782"/>
                <a:gd name="connsiteY5" fmla="*/ 1038 h 58782"/>
                <a:gd name="connsiteX6" fmla="*/ 58783 w 58782"/>
                <a:gd name="connsiteY6" fmla="*/ 1038 h 58782"/>
                <a:gd name="connsiteX7" fmla="*/ 58783 w 58782"/>
                <a:gd name="connsiteY7" fmla="*/ 57861 h 58782"/>
                <a:gd name="connsiteX8" fmla="*/ 49331 w 58782"/>
                <a:gd name="connsiteY8" fmla="*/ 57861 h 58782"/>
                <a:gd name="connsiteX9" fmla="*/ 49331 w 58782"/>
                <a:gd name="connsiteY9" fmla="*/ 47257 h 58782"/>
                <a:gd name="connsiteX10" fmla="*/ 9682 w 58782"/>
                <a:gd name="connsiteY10" fmla="*/ 29622 h 58782"/>
                <a:gd name="connsiteX11" fmla="*/ 29391 w 58782"/>
                <a:gd name="connsiteY11" fmla="*/ 50023 h 58782"/>
                <a:gd name="connsiteX12" fmla="*/ 49331 w 58782"/>
                <a:gd name="connsiteY12" fmla="*/ 29622 h 58782"/>
                <a:gd name="connsiteX13" fmla="*/ 29391 w 58782"/>
                <a:gd name="connsiteY13" fmla="*/ 8875 h 58782"/>
                <a:gd name="connsiteX14" fmla="*/ 9682 w 58782"/>
                <a:gd name="connsiteY14" fmla="*/ 2962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18" name="Freeform: Shape 1217">
              <a:extLst>
                <a:ext uri="{FF2B5EF4-FFF2-40B4-BE49-F238E27FC236}">
                  <a16:creationId xmlns:a16="http://schemas.microsoft.com/office/drawing/2014/main" id="{57407848-7320-DA19-5EC1-7C48F072030E}"/>
                </a:ext>
              </a:extLst>
            </p:cNvPr>
            <p:cNvSpPr/>
            <p:nvPr/>
          </p:nvSpPr>
          <p:spPr>
            <a:xfrm>
              <a:off x="2167128" y="8962887"/>
              <a:ext cx="86791" cy="57860"/>
            </a:xfrm>
            <a:custGeom>
              <a:avLst/>
              <a:gdLst>
                <a:gd name="connsiteX0" fmla="*/ 9336 w 86791"/>
                <a:gd name="connsiteY0" fmla="*/ 57861 h 57860"/>
                <a:gd name="connsiteX1" fmla="*/ 0 w 86791"/>
                <a:gd name="connsiteY1" fmla="*/ 57861 h 57860"/>
                <a:gd name="connsiteX2" fmla="*/ 0 w 86791"/>
                <a:gd name="connsiteY2" fmla="*/ 1038 h 57860"/>
                <a:gd name="connsiteX3" fmla="*/ 9336 w 86791"/>
                <a:gd name="connsiteY3" fmla="*/ 1038 h 57860"/>
                <a:gd name="connsiteX4" fmla="*/ 9336 w 86791"/>
                <a:gd name="connsiteY4" fmla="*/ 11295 h 57860"/>
                <a:gd name="connsiteX5" fmla="*/ 28008 w 86791"/>
                <a:gd name="connsiteY5" fmla="*/ 0 h 57860"/>
                <a:gd name="connsiteX6" fmla="*/ 45643 w 86791"/>
                <a:gd name="connsiteY6" fmla="*/ 12448 h 57860"/>
                <a:gd name="connsiteX7" fmla="*/ 65814 w 86791"/>
                <a:gd name="connsiteY7" fmla="*/ 0 h 57860"/>
                <a:gd name="connsiteX8" fmla="*/ 86791 w 86791"/>
                <a:gd name="connsiteY8" fmla="*/ 24435 h 57860"/>
                <a:gd name="connsiteX9" fmla="*/ 86791 w 86791"/>
                <a:gd name="connsiteY9" fmla="*/ 57861 h 57860"/>
                <a:gd name="connsiteX10" fmla="*/ 77455 w 86791"/>
                <a:gd name="connsiteY10" fmla="*/ 57861 h 57860"/>
                <a:gd name="connsiteX11" fmla="*/ 77455 w 86791"/>
                <a:gd name="connsiteY11" fmla="*/ 26049 h 57860"/>
                <a:gd name="connsiteX12" fmla="*/ 63970 w 86791"/>
                <a:gd name="connsiteY12" fmla="*/ 9105 h 57860"/>
                <a:gd name="connsiteX13" fmla="*/ 48064 w 86791"/>
                <a:gd name="connsiteY13" fmla="*/ 28584 h 57860"/>
                <a:gd name="connsiteX14" fmla="*/ 48064 w 86791"/>
                <a:gd name="connsiteY14" fmla="*/ 57861 h 57860"/>
                <a:gd name="connsiteX15" fmla="*/ 38728 w 86791"/>
                <a:gd name="connsiteY15" fmla="*/ 57861 h 57860"/>
                <a:gd name="connsiteX16" fmla="*/ 38728 w 86791"/>
                <a:gd name="connsiteY16" fmla="*/ 26049 h 57860"/>
                <a:gd name="connsiteX17" fmla="*/ 25242 w 86791"/>
                <a:gd name="connsiteY17" fmla="*/ 9105 h 57860"/>
                <a:gd name="connsiteX18" fmla="*/ 9336 w 86791"/>
                <a:gd name="connsiteY18" fmla="*/ 29391 h 57860"/>
                <a:gd name="connsiteX19" fmla="*/ 9336 w 86791"/>
                <a:gd name="connsiteY19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86791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295"/>
                  </a:lnTo>
                  <a:cubicBezTo>
                    <a:pt x="13140" y="4380"/>
                    <a:pt x="19825" y="0"/>
                    <a:pt x="28008" y="0"/>
                  </a:cubicBezTo>
                  <a:cubicBezTo>
                    <a:pt x="36883" y="0"/>
                    <a:pt x="42762" y="4841"/>
                    <a:pt x="45643" y="12448"/>
                  </a:cubicBezTo>
                  <a:cubicBezTo>
                    <a:pt x="49331" y="4956"/>
                    <a:pt x="56708" y="0"/>
                    <a:pt x="65814" y="0"/>
                  </a:cubicBezTo>
                  <a:cubicBezTo>
                    <a:pt x="79530" y="0"/>
                    <a:pt x="86791" y="10374"/>
                    <a:pt x="86791" y="24435"/>
                  </a:cubicBezTo>
                  <a:lnTo>
                    <a:pt x="86791" y="57861"/>
                  </a:lnTo>
                  <a:lnTo>
                    <a:pt x="77455" y="57861"/>
                  </a:lnTo>
                  <a:lnTo>
                    <a:pt x="77455" y="26049"/>
                  </a:lnTo>
                  <a:cubicBezTo>
                    <a:pt x="77455" y="14984"/>
                    <a:pt x="73075" y="9105"/>
                    <a:pt x="63970" y="9105"/>
                  </a:cubicBezTo>
                  <a:cubicBezTo>
                    <a:pt x="54403" y="9105"/>
                    <a:pt x="48064" y="17750"/>
                    <a:pt x="48064" y="28584"/>
                  </a:cubicBezTo>
                  <a:lnTo>
                    <a:pt x="48064" y="57861"/>
                  </a:lnTo>
                  <a:lnTo>
                    <a:pt x="38728" y="57861"/>
                  </a:lnTo>
                  <a:lnTo>
                    <a:pt x="38728" y="26049"/>
                  </a:lnTo>
                  <a:cubicBezTo>
                    <a:pt x="38728" y="14984"/>
                    <a:pt x="34348" y="9105"/>
                    <a:pt x="25242" y="9105"/>
                  </a:cubicBezTo>
                  <a:cubicBezTo>
                    <a:pt x="15675" y="9105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19" name="Freeform: Shape 1218">
              <a:extLst>
                <a:ext uri="{FF2B5EF4-FFF2-40B4-BE49-F238E27FC236}">
                  <a16:creationId xmlns:a16="http://schemas.microsoft.com/office/drawing/2014/main" id="{1F2D472C-C7F8-4B3D-96C0-64A932BE4A8D}"/>
                </a:ext>
              </a:extLst>
            </p:cNvPr>
            <p:cNvSpPr/>
            <p:nvPr/>
          </p:nvSpPr>
          <p:spPr>
            <a:xfrm>
              <a:off x="2267058" y="8962887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90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3 h 58782"/>
                <a:gd name="connsiteX11" fmla="*/ 28124 w 55094"/>
                <a:gd name="connsiteY11" fmla="*/ 8529 h 58782"/>
                <a:gd name="connsiteX12" fmla="*/ 10143 w 55094"/>
                <a:gd name="connsiteY12" fmla="*/ 25473 h 58782"/>
                <a:gd name="connsiteX13" fmla="*/ 45182 w 55094"/>
                <a:gd name="connsiteY13" fmla="*/ 2547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90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20" name="Freeform: Shape 1219">
              <a:extLst>
                <a:ext uri="{FF2B5EF4-FFF2-40B4-BE49-F238E27FC236}">
                  <a16:creationId xmlns:a16="http://schemas.microsoft.com/office/drawing/2014/main" id="{6651B0A8-5BB6-1FED-4684-419C716F997C}"/>
                </a:ext>
              </a:extLst>
            </p:cNvPr>
            <p:cNvSpPr/>
            <p:nvPr/>
          </p:nvSpPr>
          <p:spPr>
            <a:xfrm>
              <a:off x="2363647" y="8962887"/>
              <a:ext cx="58782" cy="86676"/>
            </a:xfrm>
            <a:custGeom>
              <a:avLst/>
              <a:gdLst>
                <a:gd name="connsiteX0" fmla="*/ 9336 w 58782"/>
                <a:gd name="connsiteY0" fmla="*/ 47026 h 86676"/>
                <a:gd name="connsiteX1" fmla="*/ 9336 w 58782"/>
                <a:gd name="connsiteY1" fmla="*/ 86676 h 86676"/>
                <a:gd name="connsiteX2" fmla="*/ 0 w 58782"/>
                <a:gd name="connsiteY2" fmla="*/ 86676 h 86676"/>
                <a:gd name="connsiteX3" fmla="*/ 0 w 58782"/>
                <a:gd name="connsiteY3" fmla="*/ 1038 h 86676"/>
                <a:gd name="connsiteX4" fmla="*/ 9336 w 58782"/>
                <a:gd name="connsiteY4" fmla="*/ 1038 h 86676"/>
                <a:gd name="connsiteX5" fmla="*/ 9336 w 58782"/>
                <a:gd name="connsiteY5" fmla="*/ 11872 h 86676"/>
                <a:gd name="connsiteX6" fmla="*/ 30198 w 58782"/>
                <a:gd name="connsiteY6" fmla="*/ 0 h 86676"/>
                <a:gd name="connsiteX7" fmla="*/ 58783 w 58782"/>
                <a:gd name="connsiteY7" fmla="*/ 29276 h 86676"/>
                <a:gd name="connsiteX8" fmla="*/ 30198 w 58782"/>
                <a:gd name="connsiteY8" fmla="*/ 58783 h 86676"/>
                <a:gd name="connsiteX9" fmla="*/ 9336 w 58782"/>
                <a:gd name="connsiteY9" fmla="*/ 47026 h 86676"/>
                <a:gd name="connsiteX10" fmla="*/ 29391 w 58782"/>
                <a:gd name="connsiteY10" fmla="*/ 8875 h 86676"/>
                <a:gd name="connsiteX11" fmla="*/ 9336 w 58782"/>
                <a:gd name="connsiteY11" fmla="*/ 29391 h 86676"/>
                <a:gd name="connsiteX12" fmla="*/ 29391 w 58782"/>
                <a:gd name="connsiteY12" fmla="*/ 50023 h 86676"/>
                <a:gd name="connsiteX13" fmla="*/ 49101 w 58782"/>
                <a:gd name="connsiteY13" fmla="*/ 29391 h 86676"/>
                <a:gd name="connsiteX14" fmla="*/ 29391 w 58782"/>
                <a:gd name="connsiteY14" fmla="*/ 8875 h 86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6676">
                  <a:moveTo>
                    <a:pt x="9336" y="47026"/>
                  </a:moveTo>
                  <a:lnTo>
                    <a:pt x="9336" y="86676"/>
                  </a:lnTo>
                  <a:lnTo>
                    <a:pt x="0" y="86676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872"/>
                  </a:lnTo>
                  <a:cubicBezTo>
                    <a:pt x="13601" y="4611"/>
                    <a:pt x="21093" y="0"/>
                    <a:pt x="30198" y="0"/>
                  </a:cubicBezTo>
                  <a:cubicBezTo>
                    <a:pt x="46680" y="0"/>
                    <a:pt x="58783" y="12333"/>
                    <a:pt x="58783" y="29276"/>
                  </a:cubicBezTo>
                  <a:cubicBezTo>
                    <a:pt x="58783" y="46220"/>
                    <a:pt x="46680" y="58783"/>
                    <a:pt x="30198" y="58783"/>
                  </a:cubicBezTo>
                  <a:cubicBezTo>
                    <a:pt x="21093" y="58783"/>
                    <a:pt x="13601" y="54288"/>
                    <a:pt x="9336" y="47026"/>
                  </a:cubicBezTo>
                  <a:close/>
                  <a:moveTo>
                    <a:pt x="29391" y="8875"/>
                  </a:moveTo>
                  <a:cubicBezTo>
                    <a:pt x="17750" y="8875"/>
                    <a:pt x="9336" y="17520"/>
                    <a:pt x="9336" y="29391"/>
                  </a:cubicBezTo>
                  <a:cubicBezTo>
                    <a:pt x="9336" y="41263"/>
                    <a:pt x="17750" y="50023"/>
                    <a:pt x="29391" y="50023"/>
                  </a:cubicBezTo>
                  <a:cubicBezTo>
                    <a:pt x="41033" y="50023"/>
                    <a:pt x="49101" y="41379"/>
                    <a:pt x="49101" y="29391"/>
                  </a:cubicBezTo>
                  <a:cubicBezTo>
                    <a:pt x="49101" y="17404"/>
                    <a:pt x="40802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21" name="Freeform: Shape 1220">
              <a:extLst>
                <a:ext uri="{FF2B5EF4-FFF2-40B4-BE49-F238E27FC236}">
                  <a16:creationId xmlns:a16="http://schemas.microsoft.com/office/drawing/2014/main" id="{97166B14-2101-36B8-C8FC-7E81D303A3D1}"/>
                </a:ext>
              </a:extLst>
            </p:cNvPr>
            <p:cNvSpPr/>
            <p:nvPr/>
          </p:nvSpPr>
          <p:spPr>
            <a:xfrm>
              <a:off x="2432803" y="8962887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3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90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3 h 58782"/>
                <a:gd name="connsiteX11" fmla="*/ 28123 w 55094"/>
                <a:gd name="connsiteY11" fmla="*/ 8529 h 58782"/>
                <a:gd name="connsiteX12" fmla="*/ 10143 w 55094"/>
                <a:gd name="connsiteY12" fmla="*/ 25473 h 58782"/>
                <a:gd name="connsiteX13" fmla="*/ 45182 w 55094"/>
                <a:gd name="connsiteY13" fmla="*/ 2547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4" y="0"/>
                    <a:pt x="28123" y="0"/>
                  </a:cubicBezTo>
                  <a:cubicBezTo>
                    <a:pt x="44490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90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3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22" name="Freeform: Shape 1221">
              <a:extLst>
                <a:ext uri="{FF2B5EF4-FFF2-40B4-BE49-F238E27FC236}">
                  <a16:creationId xmlns:a16="http://schemas.microsoft.com/office/drawing/2014/main" id="{45329529-06A2-A7CD-4FD2-D321C5403CE1}"/>
                </a:ext>
              </a:extLst>
            </p:cNvPr>
            <p:cNvSpPr/>
            <p:nvPr/>
          </p:nvSpPr>
          <p:spPr>
            <a:xfrm>
              <a:off x="2498501" y="8963002"/>
              <a:ext cx="59128" cy="58782"/>
            </a:xfrm>
            <a:custGeom>
              <a:avLst/>
              <a:gdLst>
                <a:gd name="connsiteX0" fmla="*/ 0 w 59128"/>
                <a:gd name="connsiteY0" fmla="*/ 29276 h 58782"/>
                <a:gd name="connsiteX1" fmla="*/ 29852 w 59128"/>
                <a:gd name="connsiteY1" fmla="*/ 0 h 58782"/>
                <a:gd name="connsiteX2" fmla="*/ 59129 w 59128"/>
                <a:gd name="connsiteY2" fmla="*/ 29276 h 58782"/>
                <a:gd name="connsiteX3" fmla="*/ 29852 w 59128"/>
                <a:gd name="connsiteY3" fmla="*/ 58783 h 58782"/>
                <a:gd name="connsiteX4" fmla="*/ 0 w 59128"/>
                <a:gd name="connsiteY4" fmla="*/ 29276 h 58782"/>
                <a:gd name="connsiteX5" fmla="*/ 29737 w 59128"/>
                <a:gd name="connsiteY5" fmla="*/ 8875 h 58782"/>
                <a:gd name="connsiteX6" fmla="*/ 9682 w 59128"/>
                <a:gd name="connsiteY6" fmla="*/ 29391 h 58782"/>
                <a:gd name="connsiteX7" fmla="*/ 29737 w 59128"/>
                <a:gd name="connsiteY7" fmla="*/ 50023 h 58782"/>
                <a:gd name="connsiteX8" fmla="*/ 49447 w 59128"/>
                <a:gd name="connsiteY8" fmla="*/ 29391 h 58782"/>
                <a:gd name="connsiteX9" fmla="*/ 29737 w 59128"/>
                <a:gd name="connsiteY9" fmla="*/ 8875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2">
                  <a:moveTo>
                    <a:pt x="0" y="29276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9" y="12333"/>
                    <a:pt x="59129" y="29276"/>
                  </a:cubicBezTo>
                  <a:cubicBezTo>
                    <a:pt x="59129" y="46220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6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20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8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23" name="Freeform: Shape 1222">
              <a:extLst>
                <a:ext uri="{FF2B5EF4-FFF2-40B4-BE49-F238E27FC236}">
                  <a16:creationId xmlns:a16="http://schemas.microsoft.com/office/drawing/2014/main" id="{603DC805-8199-5614-DD85-BDD1FA3EB39E}"/>
                </a:ext>
              </a:extLst>
            </p:cNvPr>
            <p:cNvSpPr/>
            <p:nvPr/>
          </p:nvSpPr>
          <p:spPr>
            <a:xfrm>
              <a:off x="2572499" y="8962887"/>
              <a:ext cx="58782" cy="86676"/>
            </a:xfrm>
            <a:custGeom>
              <a:avLst/>
              <a:gdLst>
                <a:gd name="connsiteX0" fmla="*/ 9336 w 58782"/>
                <a:gd name="connsiteY0" fmla="*/ 47026 h 86676"/>
                <a:gd name="connsiteX1" fmla="*/ 9336 w 58782"/>
                <a:gd name="connsiteY1" fmla="*/ 86676 h 86676"/>
                <a:gd name="connsiteX2" fmla="*/ 0 w 58782"/>
                <a:gd name="connsiteY2" fmla="*/ 86676 h 86676"/>
                <a:gd name="connsiteX3" fmla="*/ 0 w 58782"/>
                <a:gd name="connsiteY3" fmla="*/ 1038 h 86676"/>
                <a:gd name="connsiteX4" fmla="*/ 9336 w 58782"/>
                <a:gd name="connsiteY4" fmla="*/ 1038 h 86676"/>
                <a:gd name="connsiteX5" fmla="*/ 9336 w 58782"/>
                <a:gd name="connsiteY5" fmla="*/ 11872 h 86676"/>
                <a:gd name="connsiteX6" fmla="*/ 30198 w 58782"/>
                <a:gd name="connsiteY6" fmla="*/ 0 h 86676"/>
                <a:gd name="connsiteX7" fmla="*/ 58783 w 58782"/>
                <a:gd name="connsiteY7" fmla="*/ 29276 h 86676"/>
                <a:gd name="connsiteX8" fmla="*/ 30198 w 58782"/>
                <a:gd name="connsiteY8" fmla="*/ 58783 h 86676"/>
                <a:gd name="connsiteX9" fmla="*/ 9336 w 58782"/>
                <a:gd name="connsiteY9" fmla="*/ 47026 h 86676"/>
                <a:gd name="connsiteX10" fmla="*/ 29391 w 58782"/>
                <a:gd name="connsiteY10" fmla="*/ 8875 h 86676"/>
                <a:gd name="connsiteX11" fmla="*/ 9336 w 58782"/>
                <a:gd name="connsiteY11" fmla="*/ 29391 h 86676"/>
                <a:gd name="connsiteX12" fmla="*/ 29391 w 58782"/>
                <a:gd name="connsiteY12" fmla="*/ 50023 h 86676"/>
                <a:gd name="connsiteX13" fmla="*/ 49101 w 58782"/>
                <a:gd name="connsiteY13" fmla="*/ 29391 h 86676"/>
                <a:gd name="connsiteX14" fmla="*/ 29391 w 58782"/>
                <a:gd name="connsiteY14" fmla="*/ 8875 h 86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6676">
                  <a:moveTo>
                    <a:pt x="9336" y="47026"/>
                  </a:moveTo>
                  <a:lnTo>
                    <a:pt x="9336" y="86676"/>
                  </a:lnTo>
                  <a:lnTo>
                    <a:pt x="0" y="86676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872"/>
                  </a:lnTo>
                  <a:cubicBezTo>
                    <a:pt x="13601" y="4611"/>
                    <a:pt x="21093" y="0"/>
                    <a:pt x="30198" y="0"/>
                  </a:cubicBezTo>
                  <a:cubicBezTo>
                    <a:pt x="46681" y="0"/>
                    <a:pt x="58783" y="12333"/>
                    <a:pt x="58783" y="29276"/>
                  </a:cubicBezTo>
                  <a:cubicBezTo>
                    <a:pt x="58783" y="46220"/>
                    <a:pt x="46681" y="58783"/>
                    <a:pt x="30198" y="58783"/>
                  </a:cubicBezTo>
                  <a:cubicBezTo>
                    <a:pt x="21093" y="58783"/>
                    <a:pt x="13601" y="54288"/>
                    <a:pt x="9336" y="47026"/>
                  </a:cubicBezTo>
                  <a:close/>
                  <a:moveTo>
                    <a:pt x="29391" y="8875"/>
                  </a:moveTo>
                  <a:cubicBezTo>
                    <a:pt x="17750" y="8875"/>
                    <a:pt x="9336" y="17520"/>
                    <a:pt x="9336" y="29391"/>
                  </a:cubicBezTo>
                  <a:cubicBezTo>
                    <a:pt x="9336" y="41263"/>
                    <a:pt x="17750" y="50023"/>
                    <a:pt x="29391" y="50023"/>
                  </a:cubicBezTo>
                  <a:cubicBezTo>
                    <a:pt x="41033" y="50023"/>
                    <a:pt x="49101" y="41379"/>
                    <a:pt x="49101" y="29391"/>
                  </a:cubicBezTo>
                  <a:cubicBezTo>
                    <a:pt x="49101" y="17404"/>
                    <a:pt x="40802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24" name="Freeform: Shape 1223">
              <a:extLst>
                <a:ext uri="{FF2B5EF4-FFF2-40B4-BE49-F238E27FC236}">
                  <a16:creationId xmlns:a16="http://schemas.microsoft.com/office/drawing/2014/main" id="{53445433-80CA-22A9-F839-1449A0699BFA}"/>
                </a:ext>
              </a:extLst>
            </p:cNvPr>
            <p:cNvSpPr/>
            <p:nvPr/>
          </p:nvSpPr>
          <p:spPr>
            <a:xfrm>
              <a:off x="2646035" y="8934418"/>
              <a:ext cx="9336" cy="86445"/>
            </a:xfrm>
            <a:custGeom>
              <a:avLst/>
              <a:gdLst>
                <a:gd name="connsiteX0" fmla="*/ 0 w 9336"/>
                <a:gd name="connsiteY0" fmla="*/ 0 h 86445"/>
                <a:gd name="connsiteX1" fmla="*/ 9336 w 9336"/>
                <a:gd name="connsiteY1" fmla="*/ 0 h 86445"/>
                <a:gd name="connsiteX2" fmla="*/ 9336 w 9336"/>
                <a:gd name="connsiteY2" fmla="*/ 86445 h 86445"/>
                <a:gd name="connsiteX3" fmla="*/ 0 w 9336"/>
                <a:gd name="connsiteY3" fmla="*/ 86445 h 86445"/>
                <a:gd name="connsiteX4" fmla="*/ 0 w 9336"/>
                <a:gd name="connsiteY4" fmla="*/ 0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" h="86445">
                  <a:moveTo>
                    <a:pt x="0" y="0"/>
                  </a:moveTo>
                  <a:lnTo>
                    <a:pt x="9336" y="0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25" name="Freeform: Shape 1224">
              <a:extLst>
                <a:ext uri="{FF2B5EF4-FFF2-40B4-BE49-F238E27FC236}">
                  <a16:creationId xmlns:a16="http://schemas.microsoft.com/office/drawing/2014/main" id="{724F7F86-3A16-A5FE-B83A-F3DD028ED79D}"/>
                </a:ext>
              </a:extLst>
            </p:cNvPr>
            <p:cNvSpPr/>
            <p:nvPr/>
          </p:nvSpPr>
          <p:spPr>
            <a:xfrm>
              <a:off x="2670124" y="8962887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90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3 h 58782"/>
                <a:gd name="connsiteX11" fmla="*/ 28124 w 55094"/>
                <a:gd name="connsiteY11" fmla="*/ 8529 h 58782"/>
                <a:gd name="connsiteX12" fmla="*/ 10143 w 55094"/>
                <a:gd name="connsiteY12" fmla="*/ 25473 h 58782"/>
                <a:gd name="connsiteX13" fmla="*/ 45182 w 55094"/>
                <a:gd name="connsiteY13" fmla="*/ 2547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90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26" name="Freeform: Shape 1225">
              <a:extLst>
                <a:ext uri="{FF2B5EF4-FFF2-40B4-BE49-F238E27FC236}">
                  <a16:creationId xmlns:a16="http://schemas.microsoft.com/office/drawing/2014/main" id="{7C30E11D-DA5F-3BD7-F1F7-19E1E556FA0D}"/>
                </a:ext>
              </a:extLst>
            </p:cNvPr>
            <p:cNvSpPr/>
            <p:nvPr/>
          </p:nvSpPr>
          <p:spPr>
            <a:xfrm>
              <a:off x="2762333" y="8934302"/>
              <a:ext cx="58782" cy="87366"/>
            </a:xfrm>
            <a:custGeom>
              <a:avLst/>
              <a:gdLst>
                <a:gd name="connsiteX0" fmla="*/ 49331 w 58782"/>
                <a:gd name="connsiteY0" fmla="*/ 75726 h 87366"/>
                <a:gd name="connsiteX1" fmla="*/ 28585 w 58782"/>
                <a:gd name="connsiteY1" fmla="*/ 87367 h 87366"/>
                <a:gd name="connsiteX2" fmla="*/ 0 w 58782"/>
                <a:gd name="connsiteY2" fmla="*/ 58322 h 87366"/>
                <a:gd name="connsiteX3" fmla="*/ 28585 w 58782"/>
                <a:gd name="connsiteY3" fmla="*/ 28584 h 87366"/>
                <a:gd name="connsiteX4" fmla="*/ 49331 w 58782"/>
                <a:gd name="connsiteY4" fmla="*/ 40457 h 87366"/>
                <a:gd name="connsiteX5" fmla="*/ 49331 w 58782"/>
                <a:gd name="connsiteY5" fmla="*/ 0 h 87366"/>
                <a:gd name="connsiteX6" fmla="*/ 58783 w 58782"/>
                <a:gd name="connsiteY6" fmla="*/ 0 h 87366"/>
                <a:gd name="connsiteX7" fmla="*/ 58783 w 58782"/>
                <a:gd name="connsiteY7" fmla="*/ 86445 h 87366"/>
                <a:gd name="connsiteX8" fmla="*/ 49331 w 58782"/>
                <a:gd name="connsiteY8" fmla="*/ 86445 h 87366"/>
                <a:gd name="connsiteX9" fmla="*/ 49331 w 58782"/>
                <a:gd name="connsiteY9" fmla="*/ 75726 h 87366"/>
                <a:gd name="connsiteX10" fmla="*/ 9682 w 58782"/>
                <a:gd name="connsiteY10" fmla="*/ 58206 h 87366"/>
                <a:gd name="connsiteX11" fmla="*/ 29391 w 58782"/>
                <a:gd name="connsiteY11" fmla="*/ 78608 h 87366"/>
                <a:gd name="connsiteX12" fmla="*/ 49331 w 58782"/>
                <a:gd name="connsiteY12" fmla="*/ 58206 h 87366"/>
                <a:gd name="connsiteX13" fmla="*/ 29391 w 58782"/>
                <a:gd name="connsiteY13" fmla="*/ 37460 h 87366"/>
                <a:gd name="connsiteX14" fmla="*/ 9682 w 58782"/>
                <a:gd name="connsiteY14" fmla="*/ 58206 h 873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6">
                  <a:moveTo>
                    <a:pt x="49331" y="75726"/>
                  </a:moveTo>
                  <a:cubicBezTo>
                    <a:pt x="45067" y="82872"/>
                    <a:pt x="37690" y="87367"/>
                    <a:pt x="28585" y="87367"/>
                  </a:cubicBezTo>
                  <a:cubicBezTo>
                    <a:pt x="11872" y="87367"/>
                    <a:pt x="0" y="75149"/>
                    <a:pt x="0" y="58322"/>
                  </a:cubicBezTo>
                  <a:cubicBezTo>
                    <a:pt x="0" y="41494"/>
                    <a:pt x="11872" y="28584"/>
                    <a:pt x="28585" y="28584"/>
                  </a:cubicBezTo>
                  <a:cubicBezTo>
                    <a:pt x="37690" y="28584"/>
                    <a:pt x="45067" y="33080"/>
                    <a:pt x="49331" y="40457"/>
                  </a:cubicBezTo>
                  <a:lnTo>
                    <a:pt x="49331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1" y="86445"/>
                  </a:lnTo>
                  <a:lnTo>
                    <a:pt x="49331" y="75726"/>
                  </a:lnTo>
                  <a:close/>
                  <a:moveTo>
                    <a:pt x="9682" y="58206"/>
                  </a:moveTo>
                  <a:cubicBezTo>
                    <a:pt x="9682" y="69963"/>
                    <a:pt x="17981" y="78608"/>
                    <a:pt x="29391" y="78608"/>
                  </a:cubicBezTo>
                  <a:cubicBezTo>
                    <a:pt x="40802" y="78608"/>
                    <a:pt x="49331" y="69963"/>
                    <a:pt x="49331" y="58206"/>
                  </a:cubicBezTo>
                  <a:cubicBezTo>
                    <a:pt x="49331" y="46450"/>
                    <a:pt x="41033" y="37460"/>
                    <a:pt x="29391" y="37460"/>
                  </a:cubicBezTo>
                  <a:cubicBezTo>
                    <a:pt x="17750" y="37460"/>
                    <a:pt x="9682" y="46220"/>
                    <a:pt x="9682" y="5820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27" name="Freeform: Shape 1226">
              <a:extLst>
                <a:ext uri="{FF2B5EF4-FFF2-40B4-BE49-F238E27FC236}">
                  <a16:creationId xmlns:a16="http://schemas.microsoft.com/office/drawing/2014/main" id="{CE5A41A5-1A1D-85F9-1731-04A69494EE10}"/>
                </a:ext>
              </a:extLst>
            </p:cNvPr>
            <p:cNvSpPr/>
            <p:nvPr/>
          </p:nvSpPr>
          <p:spPr>
            <a:xfrm>
              <a:off x="2835869" y="8963002"/>
              <a:ext cx="59128" cy="58782"/>
            </a:xfrm>
            <a:custGeom>
              <a:avLst/>
              <a:gdLst>
                <a:gd name="connsiteX0" fmla="*/ 0 w 59128"/>
                <a:gd name="connsiteY0" fmla="*/ 29276 h 58782"/>
                <a:gd name="connsiteX1" fmla="*/ 29853 w 59128"/>
                <a:gd name="connsiteY1" fmla="*/ 0 h 58782"/>
                <a:gd name="connsiteX2" fmla="*/ 59129 w 59128"/>
                <a:gd name="connsiteY2" fmla="*/ 29276 h 58782"/>
                <a:gd name="connsiteX3" fmla="*/ 29853 w 59128"/>
                <a:gd name="connsiteY3" fmla="*/ 58783 h 58782"/>
                <a:gd name="connsiteX4" fmla="*/ 0 w 59128"/>
                <a:gd name="connsiteY4" fmla="*/ 29276 h 58782"/>
                <a:gd name="connsiteX5" fmla="*/ 29737 w 59128"/>
                <a:gd name="connsiteY5" fmla="*/ 8875 h 58782"/>
                <a:gd name="connsiteX6" fmla="*/ 9682 w 59128"/>
                <a:gd name="connsiteY6" fmla="*/ 29391 h 58782"/>
                <a:gd name="connsiteX7" fmla="*/ 29737 w 59128"/>
                <a:gd name="connsiteY7" fmla="*/ 50023 h 58782"/>
                <a:gd name="connsiteX8" fmla="*/ 49447 w 59128"/>
                <a:gd name="connsiteY8" fmla="*/ 29391 h 58782"/>
                <a:gd name="connsiteX9" fmla="*/ 29737 w 59128"/>
                <a:gd name="connsiteY9" fmla="*/ 8875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2">
                  <a:moveTo>
                    <a:pt x="0" y="29276"/>
                  </a:moveTo>
                  <a:cubicBezTo>
                    <a:pt x="0" y="12333"/>
                    <a:pt x="12564" y="0"/>
                    <a:pt x="29853" y="0"/>
                  </a:cubicBezTo>
                  <a:cubicBezTo>
                    <a:pt x="47142" y="0"/>
                    <a:pt x="59129" y="12333"/>
                    <a:pt x="59129" y="29276"/>
                  </a:cubicBezTo>
                  <a:cubicBezTo>
                    <a:pt x="59129" y="46220"/>
                    <a:pt x="46911" y="58783"/>
                    <a:pt x="29853" y="58783"/>
                  </a:cubicBezTo>
                  <a:cubicBezTo>
                    <a:pt x="12794" y="58783"/>
                    <a:pt x="0" y="46450"/>
                    <a:pt x="0" y="29276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20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8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28" name="Freeform: Shape 1227">
              <a:extLst>
                <a:ext uri="{FF2B5EF4-FFF2-40B4-BE49-F238E27FC236}">
                  <a16:creationId xmlns:a16="http://schemas.microsoft.com/office/drawing/2014/main" id="{CA52BB60-473D-29A9-73D4-E5A6954D8809}"/>
                </a:ext>
              </a:extLst>
            </p:cNvPr>
            <p:cNvSpPr/>
            <p:nvPr/>
          </p:nvSpPr>
          <p:spPr>
            <a:xfrm>
              <a:off x="2909866" y="8962887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8 h 57860"/>
                <a:gd name="connsiteX3" fmla="*/ 9336 w 50945"/>
                <a:gd name="connsiteY3" fmla="*/ 1038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0 w 50945"/>
                <a:gd name="connsiteY10" fmla="*/ 9105 h 57860"/>
                <a:gd name="connsiteX11" fmla="*/ 9336 w 50945"/>
                <a:gd name="connsiteY11" fmla="*/ 29391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5"/>
                    <a:pt x="26740" y="9105"/>
                  </a:cubicBezTo>
                  <a:cubicBezTo>
                    <a:pt x="16252" y="9105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29" name="Freeform: Shape 1228">
              <a:extLst>
                <a:ext uri="{FF2B5EF4-FFF2-40B4-BE49-F238E27FC236}">
                  <a16:creationId xmlns:a16="http://schemas.microsoft.com/office/drawing/2014/main" id="{B14C6CFB-38A0-6645-3074-DF257D8FB615}"/>
                </a:ext>
              </a:extLst>
            </p:cNvPr>
            <p:cNvSpPr/>
            <p:nvPr/>
          </p:nvSpPr>
          <p:spPr>
            <a:xfrm>
              <a:off x="2969917" y="8933495"/>
              <a:ext cx="16482" cy="27662"/>
            </a:xfrm>
            <a:custGeom>
              <a:avLst/>
              <a:gdLst>
                <a:gd name="connsiteX0" fmla="*/ 0 w 16482"/>
                <a:gd name="connsiteY0" fmla="*/ 27662 h 27662"/>
                <a:gd name="connsiteX1" fmla="*/ 7722 w 16482"/>
                <a:gd name="connsiteY1" fmla="*/ 12678 h 27662"/>
                <a:gd name="connsiteX2" fmla="*/ 2766 w 16482"/>
                <a:gd name="connsiteY2" fmla="*/ 6339 h 27662"/>
                <a:gd name="connsiteX3" fmla="*/ 9682 w 16482"/>
                <a:gd name="connsiteY3" fmla="*/ 0 h 27662"/>
                <a:gd name="connsiteX4" fmla="*/ 16482 w 16482"/>
                <a:gd name="connsiteY4" fmla="*/ 6800 h 27662"/>
                <a:gd name="connsiteX5" fmla="*/ 14292 w 16482"/>
                <a:gd name="connsiteY5" fmla="*/ 13485 h 27662"/>
                <a:gd name="connsiteX6" fmla="*/ 6570 w 16482"/>
                <a:gd name="connsiteY6" fmla="*/ 27662 h 27662"/>
                <a:gd name="connsiteX7" fmla="*/ 0 w 16482"/>
                <a:gd name="connsiteY7" fmla="*/ 27662 h 27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482" h="27662">
                  <a:moveTo>
                    <a:pt x="0" y="27662"/>
                  </a:moveTo>
                  <a:lnTo>
                    <a:pt x="7722" y="12678"/>
                  </a:lnTo>
                  <a:cubicBezTo>
                    <a:pt x="4841" y="11641"/>
                    <a:pt x="2766" y="9567"/>
                    <a:pt x="2766" y="6339"/>
                  </a:cubicBezTo>
                  <a:cubicBezTo>
                    <a:pt x="2766" y="2535"/>
                    <a:pt x="5763" y="0"/>
                    <a:pt x="9682" y="0"/>
                  </a:cubicBezTo>
                  <a:cubicBezTo>
                    <a:pt x="13601" y="0"/>
                    <a:pt x="16482" y="2766"/>
                    <a:pt x="16482" y="6800"/>
                  </a:cubicBezTo>
                  <a:cubicBezTo>
                    <a:pt x="16482" y="9105"/>
                    <a:pt x="15560" y="11295"/>
                    <a:pt x="14292" y="13485"/>
                  </a:cubicBezTo>
                  <a:lnTo>
                    <a:pt x="6570" y="27662"/>
                  </a:lnTo>
                  <a:lnTo>
                    <a:pt x="0" y="2766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30" name="Freeform: Shape 1229">
              <a:extLst>
                <a:ext uri="{FF2B5EF4-FFF2-40B4-BE49-F238E27FC236}">
                  <a16:creationId xmlns:a16="http://schemas.microsoft.com/office/drawing/2014/main" id="{0B40D34C-47B2-CF85-1935-3CD7637E2671}"/>
                </a:ext>
              </a:extLst>
            </p:cNvPr>
            <p:cNvSpPr/>
            <p:nvPr/>
          </p:nvSpPr>
          <p:spPr>
            <a:xfrm>
              <a:off x="2997118" y="8945828"/>
              <a:ext cx="33656" cy="75840"/>
            </a:xfrm>
            <a:custGeom>
              <a:avLst/>
              <a:gdLst>
                <a:gd name="connsiteX0" fmla="*/ 19479 w 33656"/>
                <a:gd name="connsiteY0" fmla="*/ 75841 h 75840"/>
                <a:gd name="connsiteX1" fmla="*/ 0 w 33656"/>
                <a:gd name="connsiteY1" fmla="*/ 55210 h 75840"/>
                <a:gd name="connsiteX2" fmla="*/ 0 w 33656"/>
                <a:gd name="connsiteY2" fmla="*/ 0 h 75840"/>
                <a:gd name="connsiteX3" fmla="*/ 9336 w 33656"/>
                <a:gd name="connsiteY3" fmla="*/ 0 h 75840"/>
                <a:gd name="connsiteX4" fmla="*/ 9336 w 33656"/>
                <a:gd name="connsiteY4" fmla="*/ 18096 h 75840"/>
                <a:gd name="connsiteX5" fmla="*/ 32849 w 33656"/>
                <a:gd name="connsiteY5" fmla="*/ 18096 h 75840"/>
                <a:gd name="connsiteX6" fmla="*/ 32849 w 33656"/>
                <a:gd name="connsiteY6" fmla="*/ 26741 h 75840"/>
                <a:gd name="connsiteX7" fmla="*/ 9336 w 33656"/>
                <a:gd name="connsiteY7" fmla="*/ 26741 h 75840"/>
                <a:gd name="connsiteX8" fmla="*/ 9336 w 33656"/>
                <a:gd name="connsiteY8" fmla="*/ 55901 h 75840"/>
                <a:gd name="connsiteX9" fmla="*/ 20401 w 33656"/>
                <a:gd name="connsiteY9" fmla="*/ 66966 h 75840"/>
                <a:gd name="connsiteX10" fmla="*/ 33656 w 33656"/>
                <a:gd name="connsiteY10" fmla="*/ 62817 h 75840"/>
                <a:gd name="connsiteX11" fmla="*/ 33656 w 33656"/>
                <a:gd name="connsiteY11" fmla="*/ 71922 h 75840"/>
                <a:gd name="connsiteX12" fmla="*/ 19479 w 33656"/>
                <a:gd name="connsiteY12" fmla="*/ 75841 h 75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0">
                  <a:moveTo>
                    <a:pt x="19479" y="75841"/>
                  </a:moveTo>
                  <a:cubicBezTo>
                    <a:pt x="7492" y="75841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1"/>
                    <a:pt x="19479" y="75841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31" name="Freeform: Shape 1230">
              <a:extLst>
                <a:ext uri="{FF2B5EF4-FFF2-40B4-BE49-F238E27FC236}">
                  <a16:creationId xmlns:a16="http://schemas.microsoft.com/office/drawing/2014/main" id="{B50AA964-C3C5-373F-6F7F-FA641C41C47B}"/>
                </a:ext>
              </a:extLst>
            </p:cNvPr>
            <p:cNvSpPr/>
            <p:nvPr/>
          </p:nvSpPr>
          <p:spPr>
            <a:xfrm>
              <a:off x="701360" y="9072615"/>
              <a:ext cx="49792" cy="86445"/>
            </a:xfrm>
            <a:custGeom>
              <a:avLst/>
              <a:gdLst>
                <a:gd name="connsiteX0" fmla="*/ 18211 w 49792"/>
                <a:gd name="connsiteY0" fmla="*/ 58898 h 86445"/>
                <a:gd name="connsiteX1" fmla="*/ 9336 w 49792"/>
                <a:gd name="connsiteY1" fmla="*/ 68003 h 86445"/>
                <a:gd name="connsiteX2" fmla="*/ 9336 w 49792"/>
                <a:gd name="connsiteY2" fmla="*/ 86445 h 86445"/>
                <a:gd name="connsiteX3" fmla="*/ 0 w 49792"/>
                <a:gd name="connsiteY3" fmla="*/ 86445 h 86445"/>
                <a:gd name="connsiteX4" fmla="*/ 0 w 49792"/>
                <a:gd name="connsiteY4" fmla="*/ 0 h 86445"/>
                <a:gd name="connsiteX5" fmla="*/ 9336 w 49792"/>
                <a:gd name="connsiteY5" fmla="*/ 0 h 86445"/>
                <a:gd name="connsiteX6" fmla="*/ 9336 w 49792"/>
                <a:gd name="connsiteY6" fmla="*/ 56132 h 86445"/>
                <a:gd name="connsiteX7" fmla="*/ 35385 w 49792"/>
                <a:gd name="connsiteY7" fmla="*/ 29622 h 86445"/>
                <a:gd name="connsiteX8" fmla="*/ 46565 w 49792"/>
                <a:gd name="connsiteY8" fmla="*/ 29622 h 86445"/>
                <a:gd name="connsiteX9" fmla="*/ 24666 w 49792"/>
                <a:gd name="connsiteY9" fmla="*/ 51983 h 86445"/>
                <a:gd name="connsiteX10" fmla="*/ 49793 w 49792"/>
                <a:gd name="connsiteY10" fmla="*/ 86445 h 86445"/>
                <a:gd name="connsiteX11" fmla="*/ 38266 w 49792"/>
                <a:gd name="connsiteY11" fmla="*/ 86445 h 86445"/>
                <a:gd name="connsiteX12" fmla="*/ 18211 w 49792"/>
                <a:gd name="connsiteY12" fmla="*/ 58898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9792" h="86445">
                  <a:moveTo>
                    <a:pt x="18211" y="58898"/>
                  </a:moveTo>
                  <a:lnTo>
                    <a:pt x="9336" y="68003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56132"/>
                  </a:lnTo>
                  <a:lnTo>
                    <a:pt x="35385" y="29622"/>
                  </a:lnTo>
                  <a:lnTo>
                    <a:pt x="46565" y="29622"/>
                  </a:lnTo>
                  <a:lnTo>
                    <a:pt x="24666" y="51983"/>
                  </a:lnTo>
                  <a:lnTo>
                    <a:pt x="49793" y="86445"/>
                  </a:lnTo>
                  <a:lnTo>
                    <a:pt x="38266" y="86445"/>
                  </a:lnTo>
                  <a:lnTo>
                    <a:pt x="18211" y="58898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32" name="Freeform: Shape 1231">
              <a:extLst>
                <a:ext uri="{FF2B5EF4-FFF2-40B4-BE49-F238E27FC236}">
                  <a16:creationId xmlns:a16="http://schemas.microsoft.com/office/drawing/2014/main" id="{33FB43C5-D4B0-A920-346B-E6D2F8D06C13}"/>
                </a:ext>
              </a:extLst>
            </p:cNvPr>
            <p:cNvSpPr/>
            <p:nvPr/>
          </p:nvSpPr>
          <p:spPr>
            <a:xfrm>
              <a:off x="755186" y="9101199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90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3 h 58782"/>
                <a:gd name="connsiteX11" fmla="*/ 28124 w 55094"/>
                <a:gd name="connsiteY11" fmla="*/ 8529 h 58782"/>
                <a:gd name="connsiteX12" fmla="*/ 10143 w 55094"/>
                <a:gd name="connsiteY12" fmla="*/ 25473 h 58782"/>
                <a:gd name="connsiteX13" fmla="*/ 45182 w 55094"/>
                <a:gd name="connsiteY13" fmla="*/ 2547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90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33" name="Freeform: Shape 1232">
              <a:extLst>
                <a:ext uri="{FF2B5EF4-FFF2-40B4-BE49-F238E27FC236}">
                  <a16:creationId xmlns:a16="http://schemas.microsoft.com/office/drawing/2014/main" id="{42EA51BE-367F-D7EB-66EB-3A531BB7F381}"/>
                </a:ext>
              </a:extLst>
            </p:cNvPr>
            <p:cNvSpPr/>
            <p:nvPr/>
          </p:nvSpPr>
          <p:spPr>
            <a:xfrm>
              <a:off x="820770" y="9101199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90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3 h 58782"/>
                <a:gd name="connsiteX11" fmla="*/ 28124 w 55094"/>
                <a:gd name="connsiteY11" fmla="*/ 8529 h 58782"/>
                <a:gd name="connsiteX12" fmla="*/ 10143 w 55094"/>
                <a:gd name="connsiteY12" fmla="*/ 25473 h 58782"/>
                <a:gd name="connsiteX13" fmla="*/ 45182 w 55094"/>
                <a:gd name="connsiteY13" fmla="*/ 2547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90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34" name="Freeform: Shape 1233">
              <a:extLst>
                <a:ext uri="{FF2B5EF4-FFF2-40B4-BE49-F238E27FC236}">
                  <a16:creationId xmlns:a16="http://schemas.microsoft.com/office/drawing/2014/main" id="{9049DA05-46AD-99B0-2FE0-27BFFA32DF21}"/>
                </a:ext>
              </a:extLst>
            </p:cNvPr>
            <p:cNvSpPr/>
            <p:nvPr/>
          </p:nvSpPr>
          <p:spPr>
            <a:xfrm>
              <a:off x="890848" y="9101199"/>
              <a:ext cx="58782" cy="86676"/>
            </a:xfrm>
            <a:custGeom>
              <a:avLst/>
              <a:gdLst>
                <a:gd name="connsiteX0" fmla="*/ 9336 w 58782"/>
                <a:gd name="connsiteY0" fmla="*/ 47026 h 86676"/>
                <a:gd name="connsiteX1" fmla="*/ 9336 w 58782"/>
                <a:gd name="connsiteY1" fmla="*/ 86676 h 86676"/>
                <a:gd name="connsiteX2" fmla="*/ 0 w 58782"/>
                <a:gd name="connsiteY2" fmla="*/ 86676 h 86676"/>
                <a:gd name="connsiteX3" fmla="*/ 0 w 58782"/>
                <a:gd name="connsiteY3" fmla="*/ 1038 h 86676"/>
                <a:gd name="connsiteX4" fmla="*/ 9336 w 58782"/>
                <a:gd name="connsiteY4" fmla="*/ 1038 h 86676"/>
                <a:gd name="connsiteX5" fmla="*/ 9336 w 58782"/>
                <a:gd name="connsiteY5" fmla="*/ 11872 h 86676"/>
                <a:gd name="connsiteX6" fmla="*/ 30198 w 58782"/>
                <a:gd name="connsiteY6" fmla="*/ 0 h 86676"/>
                <a:gd name="connsiteX7" fmla="*/ 58783 w 58782"/>
                <a:gd name="connsiteY7" fmla="*/ 29276 h 86676"/>
                <a:gd name="connsiteX8" fmla="*/ 30198 w 58782"/>
                <a:gd name="connsiteY8" fmla="*/ 58783 h 86676"/>
                <a:gd name="connsiteX9" fmla="*/ 9336 w 58782"/>
                <a:gd name="connsiteY9" fmla="*/ 47026 h 86676"/>
                <a:gd name="connsiteX10" fmla="*/ 29391 w 58782"/>
                <a:gd name="connsiteY10" fmla="*/ 8875 h 86676"/>
                <a:gd name="connsiteX11" fmla="*/ 9336 w 58782"/>
                <a:gd name="connsiteY11" fmla="*/ 29391 h 86676"/>
                <a:gd name="connsiteX12" fmla="*/ 29391 w 58782"/>
                <a:gd name="connsiteY12" fmla="*/ 50023 h 86676"/>
                <a:gd name="connsiteX13" fmla="*/ 49101 w 58782"/>
                <a:gd name="connsiteY13" fmla="*/ 29391 h 86676"/>
                <a:gd name="connsiteX14" fmla="*/ 29391 w 58782"/>
                <a:gd name="connsiteY14" fmla="*/ 8875 h 86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6676">
                  <a:moveTo>
                    <a:pt x="9336" y="47026"/>
                  </a:moveTo>
                  <a:lnTo>
                    <a:pt x="9336" y="86676"/>
                  </a:lnTo>
                  <a:lnTo>
                    <a:pt x="0" y="86676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872"/>
                  </a:lnTo>
                  <a:cubicBezTo>
                    <a:pt x="13601" y="4611"/>
                    <a:pt x="21093" y="0"/>
                    <a:pt x="30198" y="0"/>
                  </a:cubicBezTo>
                  <a:cubicBezTo>
                    <a:pt x="46680" y="0"/>
                    <a:pt x="58783" y="12333"/>
                    <a:pt x="58783" y="29276"/>
                  </a:cubicBezTo>
                  <a:cubicBezTo>
                    <a:pt x="58783" y="46220"/>
                    <a:pt x="46680" y="58783"/>
                    <a:pt x="30198" y="58783"/>
                  </a:cubicBezTo>
                  <a:cubicBezTo>
                    <a:pt x="21093" y="58783"/>
                    <a:pt x="13601" y="54288"/>
                    <a:pt x="9336" y="47026"/>
                  </a:cubicBezTo>
                  <a:close/>
                  <a:moveTo>
                    <a:pt x="29391" y="8875"/>
                  </a:moveTo>
                  <a:cubicBezTo>
                    <a:pt x="17750" y="8875"/>
                    <a:pt x="9336" y="17520"/>
                    <a:pt x="9336" y="29391"/>
                  </a:cubicBezTo>
                  <a:cubicBezTo>
                    <a:pt x="9336" y="41263"/>
                    <a:pt x="17750" y="50023"/>
                    <a:pt x="29391" y="50023"/>
                  </a:cubicBezTo>
                  <a:cubicBezTo>
                    <a:pt x="41033" y="50023"/>
                    <a:pt x="49101" y="41379"/>
                    <a:pt x="49101" y="29391"/>
                  </a:cubicBezTo>
                  <a:cubicBezTo>
                    <a:pt x="49101" y="17404"/>
                    <a:pt x="40802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35" name="Freeform: Shape 1234">
              <a:extLst>
                <a:ext uri="{FF2B5EF4-FFF2-40B4-BE49-F238E27FC236}">
                  <a16:creationId xmlns:a16="http://schemas.microsoft.com/office/drawing/2014/main" id="{A0EDC7FE-88A3-03D1-1CD8-236F95F188C1}"/>
                </a:ext>
              </a:extLst>
            </p:cNvPr>
            <p:cNvSpPr/>
            <p:nvPr/>
          </p:nvSpPr>
          <p:spPr>
            <a:xfrm>
              <a:off x="989972" y="9084141"/>
              <a:ext cx="33656" cy="75840"/>
            </a:xfrm>
            <a:custGeom>
              <a:avLst/>
              <a:gdLst>
                <a:gd name="connsiteX0" fmla="*/ 19479 w 33656"/>
                <a:gd name="connsiteY0" fmla="*/ 75841 h 75840"/>
                <a:gd name="connsiteX1" fmla="*/ 0 w 33656"/>
                <a:gd name="connsiteY1" fmla="*/ 55210 h 75840"/>
                <a:gd name="connsiteX2" fmla="*/ 0 w 33656"/>
                <a:gd name="connsiteY2" fmla="*/ 0 h 75840"/>
                <a:gd name="connsiteX3" fmla="*/ 9336 w 33656"/>
                <a:gd name="connsiteY3" fmla="*/ 0 h 75840"/>
                <a:gd name="connsiteX4" fmla="*/ 9336 w 33656"/>
                <a:gd name="connsiteY4" fmla="*/ 18096 h 75840"/>
                <a:gd name="connsiteX5" fmla="*/ 32849 w 33656"/>
                <a:gd name="connsiteY5" fmla="*/ 18096 h 75840"/>
                <a:gd name="connsiteX6" fmla="*/ 32849 w 33656"/>
                <a:gd name="connsiteY6" fmla="*/ 26741 h 75840"/>
                <a:gd name="connsiteX7" fmla="*/ 9336 w 33656"/>
                <a:gd name="connsiteY7" fmla="*/ 26741 h 75840"/>
                <a:gd name="connsiteX8" fmla="*/ 9336 w 33656"/>
                <a:gd name="connsiteY8" fmla="*/ 55901 h 75840"/>
                <a:gd name="connsiteX9" fmla="*/ 20401 w 33656"/>
                <a:gd name="connsiteY9" fmla="*/ 66966 h 75840"/>
                <a:gd name="connsiteX10" fmla="*/ 33656 w 33656"/>
                <a:gd name="connsiteY10" fmla="*/ 62817 h 75840"/>
                <a:gd name="connsiteX11" fmla="*/ 33656 w 33656"/>
                <a:gd name="connsiteY11" fmla="*/ 71922 h 75840"/>
                <a:gd name="connsiteX12" fmla="*/ 19479 w 33656"/>
                <a:gd name="connsiteY12" fmla="*/ 75841 h 75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0">
                  <a:moveTo>
                    <a:pt x="19479" y="75841"/>
                  </a:moveTo>
                  <a:cubicBezTo>
                    <a:pt x="7492" y="75841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1"/>
                    <a:pt x="19479" y="75841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36" name="Freeform: Shape 1235">
              <a:extLst>
                <a:ext uri="{FF2B5EF4-FFF2-40B4-BE49-F238E27FC236}">
                  <a16:creationId xmlns:a16="http://schemas.microsoft.com/office/drawing/2014/main" id="{581A8E6C-68E6-8A82-FA98-DEA96FC32012}"/>
                </a:ext>
              </a:extLst>
            </p:cNvPr>
            <p:cNvSpPr/>
            <p:nvPr/>
          </p:nvSpPr>
          <p:spPr>
            <a:xfrm>
              <a:off x="1035385" y="9072615"/>
              <a:ext cx="50945" cy="86445"/>
            </a:xfrm>
            <a:custGeom>
              <a:avLst/>
              <a:gdLst>
                <a:gd name="connsiteX0" fmla="*/ 9336 w 50945"/>
                <a:gd name="connsiteY0" fmla="*/ 86445 h 86445"/>
                <a:gd name="connsiteX1" fmla="*/ 0 w 50945"/>
                <a:gd name="connsiteY1" fmla="*/ 86445 h 86445"/>
                <a:gd name="connsiteX2" fmla="*/ 0 w 50945"/>
                <a:gd name="connsiteY2" fmla="*/ 0 h 86445"/>
                <a:gd name="connsiteX3" fmla="*/ 9336 w 50945"/>
                <a:gd name="connsiteY3" fmla="*/ 0 h 86445"/>
                <a:gd name="connsiteX4" fmla="*/ 9336 w 50945"/>
                <a:gd name="connsiteY4" fmla="*/ 40226 h 86445"/>
                <a:gd name="connsiteX5" fmla="*/ 29046 w 50945"/>
                <a:gd name="connsiteY5" fmla="*/ 28584 h 86445"/>
                <a:gd name="connsiteX6" fmla="*/ 50945 w 50945"/>
                <a:gd name="connsiteY6" fmla="*/ 53020 h 86445"/>
                <a:gd name="connsiteX7" fmla="*/ 50945 w 50945"/>
                <a:gd name="connsiteY7" fmla="*/ 86445 h 86445"/>
                <a:gd name="connsiteX8" fmla="*/ 41494 w 50945"/>
                <a:gd name="connsiteY8" fmla="*/ 86445 h 86445"/>
                <a:gd name="connsiteX9" fmla="*/ 41494 w 50945"/>
                <a:gd name="connsiteY9" fmla="*/ 54633 h 86445"/>
                <a:gd name="connsiteX10" fmla="*/ 26740 w 50945"/>
                <a:gd name="connsiteY10" fmla="*/ 37690 h 86445"/>
                <a:gd name="connsiteX11" fmla="*/ 9336 w 50945"/>
                <a:gd name="connsiteY11" fmla="*/ 57976 h 86445"/>
                <a:gd name="connsiteX12" fmla="*/ 9336 w 50945"/>
                <a:gd name="connsiteY12" fmla="*/ 86445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86445">
                  <a:moveTo>
                    <a:pt x="9336" y="86445"/>
                  </a:move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226"/>
                  </a:lnTo>
                  <a:cubicBezTo>
                    <a:pt x="13370" y="33195"/>
                    <a:pt x="20286" y="28584"/>
                    <a:pt x="29046" y="28584"/>
                  </a:cubicBezTo>
                  <a:cubicBezTo>
                    <a:pt x="43453" y="28584"/>
                    <a:pt x="50945" y="38958"/>
                    <a:pt x="50945" y="53020"/>
                  </a:cubicBezTo>
                  <a:lnTo>
                    <a:pt x="50945" y="86445"/>
                  </a:lnTo>
                  <a:lnTo>
                    <a:pt x="41494" y="86445"/>
                  </a:lnTo>
                  <a:lnTo>
                    <a:pt x="41494" y="54633"/>
                  </a:lnTo>
                  <a:cubicBezTo>
                    <a:pt x="41494" y="43568"/>
                    <a:pt x="36653" y="37690"/>
                    <a:pt x="26740" y="37690"/>
                  </a:cubicBezTo>
                  <a:cubicBezTo>
                    <a:pt x="16252" y="37690"/>
                    <a:pt x="9336" y="46680"/>
                    <a:pt x="9336" y="57976"/>
                  </a:cubicBezTo>
                  <a:lnTo>
                    <a:pt x="9336" y="86445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37" name="Freeform: Shape 1236">
              <a:extLst>
                <a:ext uri="{FF2B5EF4-FFF2-40B4-BE49-F238E27FC236}">
                  <a16:creationId xmlns:a16="http://schemas.microsoft.com/office/drawing/2014/main" id="{EA7EA68B-BD3C-F2AA-A1EB-BAE6B6872C19}"/>
                </a:ext>
              </a:extLst>
            </p:cNvPr>
            <p:cNvSpPr/>
            <p:nvPr/>
          </p:nvSpPr>
          <p:spPr>
            <a:xfrm>
              <a:off x="1099469" y="9101199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90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3 h 58782"/>
                <a:gd name="connsiteX11" fmla="*/ 28124 w 55094"/>
                <a:gd name="connsiteY11" fmla="*/ 8529 h 58782"/>
                <a:gd name="connsiteX12" fmla="*/ 10143 w 55094"/>
                <a:gd name="connsiteY12" fmla="*/ 25473 h 58782"/>
                <a:gd name="connsiteX13" fmla="*/ 45182 w 55094"/>
                <a:gd name="connsiteY13" fmla="*/ 2547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90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38" name="Freeform: Shape 1237">
              <a:extLst>
                <a:ext uri="{FF2B5EF4-FFF2-40B4-BE49-F238E27FC236}">
                  <a16:creationId xmlns:a16="http://schemas.microsoft.com/office/drawing/2014/main" id="{ADB757FE-B357-2518-E4B3-479AE0D4D7A6}"/>
                </a:ext>
              </a:extLst>
            </p:cNvPr>
            <p:cNvSpPr/>
            <p:nvPr/>
          </p:nvSpPr>
          <p:spPr>
            <a:xfrm>
              <a:off x="1167473" y="9079299"/>
              <a:ext cx="16828" cy="79876"/>
            </a:xfrm>
            <a:custGeom>
              <a:avLst/>
              <a:gdLst>
                <a:gd name="connsiteX0" fmla="*/ 0 w 16828"/>
                <a:gd name="connsiteY0" fmla="*/ 6225 h 79876"/>
                <a:gd name="connsiteX1" fmla="*/ 5994 w 16828"/>
                <a:gd name="connsiteY1" fmla="*/ 0 h 79876"/>
                <a:gd name="connsiteX2" fmla="*/ 10028 w 16828"/>
                <a:gd name="connsiteY2" fmla="*/ 1268 h 79876"/>
                <a:gd name="connsiteX3" fmla="*/ 16828 w 16828"/>
                <a:gd name="connsiteY3" fmla="*/ 6109 h 79876"/>
                <a:gd name="connsiteX4" fmla="*/ 10028 w 16828"/>
                <a:gd name="connsiteY4" fmla="*/ 10835 h 79876"/>
                <a:gd name="connsiteX5" fmla="*/ 5994 w 16828"/>
                <a:gd name="connsiteY5" fmla="*/ 12218 h 79876"/>
                <a:gd name="connsiteX6" fmla="*/ 0 w 16828"/>
                <a:gd name="connsiteY6" fmla="*/ 6225 h 79876"/>
                <a:gd name="connsiteX7" fmla="*/ 1959 w 16828"/>
                <a:gd name="connsiteY7" fmla="*/ 23052 h 79876"/>
                <a:gd name="connsiteX8" fmla="*/ 11411 w 16828"/>
                <a:gd name="connsiteY8" fmla="*/ 23052 h 79876"/>
                <a:gd name="connsiteX9" fmla="*/ 11411 w 16828"/>
                <a:gd name="connsiteY9" fmla="*/ 79876 h 79876"/>
                <a:gd name="connsiteX10" fmla="*/ 1959 w 16828"/>
                <a:gd name="connsiteY10" fmla="*/ 79876 h 79876"/>
                <a:gd name="connsiteX11" fmla="*/ 1959 w 16828"/>
                <a:gd name="connsiteY11" fmla="*/ 23052 h 7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8" h="79876">
                  <a:moveTo>
                    <a:pt x="0" y="6225"/>
                  </a:moveTo>
                  <a:cubicBezTo>
                    <a:pt x="0" y="2767"/>
                    <a:pt x="2651" y="0"/>
                    <a:pt x="5994" y="0"/>
                  </a:cubicBezTo>
                  <a:cubicBezTo>
                    <a:pt x="7492" y="0"/>
                    <a:pt x="8760" y="346"/>
                    <a:pt x="10028" y="1268"/>
                  </a:cubicBezTo>
                  <a:lnTo>
                    <a:pt x="16828" y="6109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4" y="12218"/>
                  </a:cubicBezTo>
                  <a:cubicBezTo>
                    <a:pt x="2651" y="12218"/>
                    <a:pt x="0" y="9567"/>
                    <a:pt x="0" y="6225"/>
                  </a:cubicBezTo>
                  <a:close/>
                  <a:moveTo>
                    <a:pt x="1959" y="23052"/>
                  </a:moveTo>
                  <a:lnTo>
                    <a:pt x="11411" y="23052"/>
                  </a:lnTo>
                  <a:lnTo>
                    <a:pt x="11411" y="79876"/>
                  </a:lnTo>
                  <a:lnTo>
                    <a:pt x="1959" y="79876"/>
                  </a:lnTo>
                  <a:lnTo>
                    <a:pt x="1959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39" name="Freeform: Shape 1238">
              <a:extLst>
                <a:ext uri="{FF2B5EF4-FFF2-40B4-BE49-F238E27FC236}">
                  <a16:creationId xmlns:a16="http://schemas.microsoft.com/office/drawing/2014/main" id="{42E90235-364D-DCB2-4BBE-856D6E321E98}"/>
                </a:ext>
              </a:extLst>
            </p:cNvPr>
            <p:cNvSpPr/>
            <p:nvPr/>
          </p:nvSpPr>
          <p:spPr>
            <a:xfrm>
              <a:off x="1197902" y="9101199"/>
              <a:ext cx="30082" cy="57860"/>
            </a:xfrm>
            <a:custGeom>
              <a:avLst/>
              <a:gdLst>
                <a:gd name="connsiteX0" fmla="*/ 9336 w 30082"/>
                <a:gd name="connsiteY0" fmla="*/ 57861 h 57860"/>
                <a:gd name="connsiteX1" fmla="*/ 0 w 30082"/>
                <a:gd name="connsiteY1" fmla="*/ 57861 h 57860"/>
                <a:gd name="connsiteX2" fmla="*/ 0 w 30082"/>
                <a:gd name="connsiteY2" fmla="*/ 1038 h 57860"/>
                <a:gd name="connsiteX3" fmla="*/ 9336 w 30082"/>
                <a:gd name="connsiteY3" fmla="*/ 1038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60 h 57860"/>
                <a:gd name="connsiteX8" fmla="*/ 9336 w 30082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7" y="9105"/>
                    <a:pt x="9336" y="16713"/>
                    <a:pt x="9336" y="30660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40" name="Freeform: Shape 1239">
              <a:extLst>
                <a:ext uri="{FF2B5EF4-FFF2-40B4-BE49-F238E27FC236}">
                  <a16:creationId xmlns:a16="http://schemas.microsoft.com/office/drawing/2014/main" id="{24C4134C-C98C-38E2-8C13-319C2E764299}"/>
                </a:ext>
              </a:extLst>
            </p:cNvPr>
            <p:cNvSpPr/>
            <p:nvPr/>
          </p:nvSpPr>
          <p:spPr>
            <a:xfrm>
              <a:off x="1260258" y="9072615"/>
              <a:ext cx="58782" cy="87366"/>
            </a:xfrm>
            <a:custGeom>
              <a:avLst/>
              <a:gdLst>
                <a:gd name="connsiteX0" fmla="*/ 49332 w 58782"/>
                <a:gd name="connsiteY0" fmla="*/ 75726 h 87366"/>
                <a:gd name="connsiteX1" fmla="*/ 28585 w 58782"/>
                <a:gd name="connsiteY1" fmla="*/ 87367 h 87366"/>
                <a:gd name="connsiteX2" fmla="*/ 0 w 58782"/>
                <a:gd name="connsiteY2" fmla="*/ 58322 h 87366"/>
                <a:gd name="connsiteX3" fmla="*/ 28585 w 58782"/>
                <a:gd name="connsiteY3" fmla="*/ 28584 h 87366"/>
                <a:gd name="connsiteX4" fmla="*/ 49332 w 58782"/>
                <a:gd name="connsiteY4" fmla="*/ 40457 h 87366"/>
                <a:gd name="connsiteX5" fmla="*/ 49332 w 58782"/>
                <a:gd name="connsiteY5" fmla="*/ 0 h 87366"/>
                <a:gd name="connsiteX6" fmla="*/ 58783 w 58782"/>
                <a:gd name="connsiteY6" fmla="*/ 0 h 87366"/>
                <a:gd name="connsiteX7" fmla="*/ 58783 w 58782"/>
                <a:gd name="connsiteY7" fmla="*/ 86445 h 87366"/>
                <a:gd name="connsiteX8" fmla="*/ 49332 w 58782"/>
                <a:gd name="connsiteY8" fmla="*/ 86445 h 87366"/>
                <a:gd name="connsiteX9" fmla="*/ 49332 w 58782"/>
                <a:gd name="connsiteY9" fmla="*/ 75726 h 87366"/>
                <a:gd name="connsiteX10" fmla="*/ 9682 w 58782"/>
                <a:gd name="connsiteY10" fmla="*/ 58206 h 87366"/>
                <a:gd name="connsiteX11" fmla="*/ 29391 w 58782"/>
                <a:gd name="connsiteY11" fmla="*/ 78608 h 87366"/>
                <a:gd name="connsiteX12" fmla="*/ 49332 w 58782"/>
                <a:gd name="connsiteY12" fmla="*/ 58206 h 87366"/>
                <a:gd name="connsiteX13" fmla="*/ 29391 w 58782"/>
                <a:gd name="connsiteY13" fmla="*/ 37460 h 87366"/>
                <a:gd name="connsiteX14" fmla="*/ 9682 w 58782"/>
                <a:gd name="connsiteY14" fmla="*/ 58206 h 873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6">
                  <a:moveTo>
                    <a:pt x="49332" y="75726"/>
                  </a:moveTo>
                  <a:cubicBezTo>
                    <a:pt x="45067" y="82872"/>
                    <a:pt x="37690" y="87367"/>
                    <a:pt x="28585" y="87367"/>
                  </a:cubicBezTo>
                  <a:cubicBezTo>
                    <a:pt x="11872" y="87367"/>
                    <a:pt x="0" y="75149"/>
                    <a:pt x="0" y="58322"/>
                  </a:cubicBezTo>
                  <a:cubicBezTo>
                    <a:pt x="0" y="41494"/>
                    <a:pt x="11872" y="28584"/>
                    <a:pt x="28585" y="28584"/>
                  </a:cubicBezTo>
                  <a:cubicBezTo>
                    <a:pt x="37690" y="28584"/>
                    <a:pt x="45067" y="33080"/>
                    <a:pt x="49332" y="40457"/>
                  </a:cubicBezTo>
                  <a:lnTo>
                    <a:pt x="49332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2" y="86445"/>
                  </a:lnTo>
                  <a:lnTo>
                    <a:pt x="49332" y="75726"/>
                  </a:lnTo>
                  <a:close/>
                  <a:moveTo>
                    <a:pt x="9682" y="58206"/>
                  </a:moveTo>
                  <a:cubicBezTo>
                    <a:pt x="9682" y="69963"/>
                    <a:pt x="17981" y="78608"/>
                    <a:pt x="29391" y="78608"/>
                  </a:cubicBezTo>
                  <a:cubicBezTo>
                    <a:pt x="40802" y="78608"/>
                    <a:pt x="49332" y="69963"/>
                    <a:pt x="49332" y="58206"/>
                  </a:cubicBezTo>
                  <a:cubicBezTo>
                    <a:pt x="49332" y="46450"/>
                    <a:pt x="41033" y="37460"/>
                    <a:pt x="29391" y="37460"/>
                  </a:cubicBezTo>
                  <a:cubicBezTo>
                    <a:pt x="17750" y="37460"/>
                    <a:pt x="9682" y="46220"/>
                    <a:pt x="9682" y="5820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41" name="Freeform: Shape 1240">
              <a:extLst>
                <a:ext uri="{FF2B5EF4-FFF2-40B4-BE49-F238E27FC236}">
                  <a16:creationId xmlns:a16="http://schemas.microsoft.com/office/drawing/2014/main" id="{A993760B-EA74-F028-F287-012784ECCACF}"/>
                </a:ext>
              </a:extLst>
            </p:cNvPr>
            <p:cNvSpPr/>
            <p:nvPr/>
          </p:nvSpPr>
          <p:spPr>
            <a:xfrm>
              <a:off x="1333794" y="9101199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90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3 h 58782"/>
                <a:gd name="connsiteX11" fmla="*/ 28124 w 55094"/>
                <a:gd name="connsiteY11" fmla="*/ 8529 h 58782"/>
                <a:gd name="connsiteX12" fmla="*/ 10143 w 55094"/>
                <a:gd name="connsiteY12" fmla="*/ 25473 h 58782"/>
                <a:gd name="connsiteX13" fmla="*/ 45182 w 55094"/>
                <a:gd name="connsiteY13" fmla="*/ 2547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90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42" name="Freeform: Shape 1241">
              <a:extLst>
                <a:ext uri="{FF2B5EF4-FFF2-40B4-BE49-F238E27FC236}">
                  <a16:creationId xmlns:a16="http://schemas.microsoft.com/office/drawing/2014/main" id="{42E34099-DCD4-3239-F2EE-7928207B7924}"/>
                </a:ext>
              </a:extLst>
            </p:cNvPr>
            <p:cNvSpPr/>
            <p:nvPr/>
          </p:nvSpPr>
          <p:spPr>
            <a:xfrm>
              <a:off x="1395113" y="9102237"/>
              <a:ext cx="57860" cy="58782"/>
            </a:xfrm>
            <a:custGeom>
              <a:avLst/>
              <a:gdLst>
                <a:gd name="connsiteX0" fmla="*/ 29046 w 57860"/>
                <a:gd name="connsiteY0" fmla="*/ 58783 h 58782"/>
                <a:gd name="connsiteX1" fmla="*/ 0 w 57860"/>
                <a:gd name="connsiteY1" fmla="*/ 0 h 58782"/>
                <a:gd name="connsiteX2" fmla="*/ 10950 w 57860"/>
                <a:gd name="connsiteY2" fmla="*/ 0 h 58782"/>
                <a:gd name="connsiteX3" fmla="*/ 29507 w 57860"/>
                <a:gd name="connsiteY3" fmla="*/ 39073 h 58782"/>
                <a:gd name="connsiteX4" fmla="*/ 47833 w 57860"/>
                <a:gd name="connsiteY4" fmla="*/ 0 h 58782"/>
                <a:gd name="connsiteX5" fmla="*/ 57861 w 57860"/>
                <a:gd name="connsiteY5" fmla="*/ 0 h 58782"/>
                <a:gd name="connsiteX6" fmla="*/ 29046 w 57860"/>
                <a:gd name="connsiteY6" fmla="*/ 5878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7860" h="58782">
                  <a:moveTo>
                    <a:pt x="29046" y="58783"/>
                  </a:moveTo>
                  <a:lnTo>
                    <a:pt x="0" y="0"/>
                  </a:lnTo>
                  <a:lnTo>
                    <a:pt x="10950" y="0"/>
                  </a:lnTo>
                  <a:lnTo>
                    <a:pt x="29507" y="39073"/>
                  </a:lnTo>
                  <a:lnTo>
                    <a:pt x="47833" y="0"/>
                  </a:lnTo>
                  <a:lnTo>
                    <a:pt x="57861" y="0"/>
                  </a:lnTo>
                  <a:lnTo>
                    <a:pt x="29046" y="5878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43" name="Freeform: Shape 1242">
              <a:extLst>
                <a:ext uri="{FF2B5EF4-FFF2-40B4-BE49-F238E27FC236}">
                  <a16:creationId xmlns:a16="http://schemas.microsoft.com/office/drawing/2014/main" id="{D2AC3D6E-F419-D277-186C-2D74878F0653}"/>
                </a:ext>
              </a:extLst>
            </p:cNvPr>
            <p:cNvSpPr/>
            <p:nvPr/>
          </p:nvSpPr>
          <p:spPr>
            <a:xfrm>
              <a:off x="1461272" y="9079299"/>
              <a:ext cx="16828" cy="79876"/>
            </a:xfrm>
            <a:custGeom>
              <a:avLst/>
              <a:gdLst>
                <a:gd name="connsiteX0" fmla="*/ 0 w 16828"/>
                <a:gd name="connsiteY0" fmla="*/ 6225 h 79876"/>
                <a:gd name="connsiteX1" fmla="*/ 5994 w 16828"/>
                <a:gd name="connsiteY1" fmla="*/ 0 h 79876"/>
                <a:gd name="connsiteX2" fmla="*/ 10028 w 16828"/>
                <a:gd name="connsiteY2" fmla="*/ 1268 h 79876"/>
                <a:gd name="connsiteX3" fmla="*/ 16828 w 16828"/>
                <a:gd name="connsiteY3" fmla="*/ 6109 h 79876"/>
                <a:gd name="connsiteX4" fmla="*/ 10028 w 16828"/>
                <a:gd name="connsiteY4" fmla="*/ 10835 h 79876"/>
                <a:gd name="connsiteX5" fmla="*/ 5994 w 16828"/>
                <a:gd name="connsiteY5" fmla="*/ 12218 h 79876"/>
                <a:gd name="connsiteX6" fmla="*/ 0 w 16828"/>
                <a:gd name="connsiteY6" fmla="*/ 6225 h 79876"/>
                <a:gd name="connsiteX7" fmla="*/ 1959 w 16828"/>
                <a:gd name="connsiteY7" fmla="*/ 23052 h 79876"/>
                <a:gd name="connsiteX8" fmla="*/ 11411 w 16828"/>
                <a:gd name="connsiteY8" fmla="*/ 23052 h 79876"/>
                <a:gd name="connsiteX9" fmla="*/ 11411 w 16828"/>
                <a:gd name="connsiteY9" fmla="*/ 79876 h 79876"/>
                <a:gd name="connsiteX10" fmla="*/ 1959 w 16828"/>
                <a:gd name="connsiteY10" fmla="*/ 79876 h 79876"/>
                <a:gd name="connsiteX11" fmla="*/ 1959 w 16828"/>
                <a:gd name="connsiteY11" fmla="*/ 23052 h 7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8" h="79876">
                  <a:moveTo>
                    <a:pt x="0" y="6225"/>
                  </a:moveTo>
                  <a:cubicBezTo>
                    <a:pt x="0" y="2767"/>
                    <a:pt x="2651" y="0"/>
                    <a:pt x="5994" y="0"/>
                  </a:cubicBezTo>
                  <a:cubicBezTo>
                    <a:pt x="7492" y="0"/>
                    <a:pt x="8760" y="346"/>
                    <a:pt x="10028" y="1268"/>
                  </a:cubicBezTo>
                  <a:lnTo>
                    <a:pt x="16828" y="6109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4" y="12218"/>
                  </a:cubicBezTo>
                  <a:cubicBezTo>
                    <a:pt x="2651" y="12218"/>
                    <a:pt x="0" y="9567"/>
                    <a:pt x="0" y="6225"/>
                  </a:cubicBezTo>
                  <a:close/>
                  <a:moveTo>
                    <a:pt x="1959" y="23052"/>
                  </a:moveTo>
                  <a:lnTo>
                    <a:pt x="11411" y="23052"/>
                  </a:lnTo>
                  <a:lnTo>
                    <a:pt x="11411" y="79876"/>
                  </a:lnTo>
                  <a:lnTo>
                    <a:pt x="1959" y="79876"/>
                  </a:lnTo>
                  <a:lnTo>
                    <a:pt x="1959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44" name="Freeform: Shape 1243">
              <a:extLst>
                <a:ext uri="{FF2B5EF4-FFF2-40B4-BE49-F238E27FC236}">
                  <a16:creationId xmlns:a16="http://schemas.microsoft.com/office/drawing/2014/main" id="{F8657739-8D00-0A96-0D67-50B12457EB2F}"/>
                </a:ext>
              </a:extLst>
            </p:cNvPr>
            <p:cNvSpPr/>
            <p:nvPr/>
          </p:nvSpPr>
          <p:spPr>
            <a:xfrm>
              <a:off x="1487321" y="9101199"/>
              <a:ext cx="48524" cy="58782"/>
            </a:xfrm>
            <a:custGeom>
              <a:avLst/>
              <a:gdLst>
                <a:gd name="connsiteX0" fmla="*/ 30429 w 48524"/>
                <a:gd name="connsiteY0" fmla="*/ 50023 h 58782"/>
                <a:gd name="connsiteX1" fmla="*/ 48525 w 48524"/>
                <a:gd name="connsiteY1" fmla="*/ 43914 h 58782"/>
                <a:gd name="connsiteX2" fmla="*/ 48525 w 48524"/>
                <a:gd name="connsiteY2" fmla="*/ 53481 h 58782"/>
                <a:gd name="connsiteX3" fmla="*/ 29622 w 48524"/>
                <a:gd name="connsiteY3" fmla="*/ 58783 h 58782"/>
                <a:gd name="connsiteX4" fmla="*/ 0 w 48524"/>
                <a:gd name="connsiteY4" fmla="*/ 29391 h 58782"/>
                <a:gd name="connsiteX5" fmla="*/ 29737 w 48524"/>
                <a:gd name="connsiteY5" fmla="*/ 0 h 58782"/>
                <a:gd name="connsiteX6" fmla="*/ 47948 w 48524"/>
                <a:gd name="connsiteY6" fmla="*/ 5763 h 58782"/>
                <a:gd name="connsiteX7" fmla="*/ 47948 w 48524"/>
                <a:gd name="connsiteY7" fmla="*/ 16137 h 58782"/>
                <a:gd name="connsiteX8" fmla="*/ 30314 w 48524"/>
                <a:gd name="connsiteY8" fmla="*/ 8875 h 58782"/>
                <a:gd name="connsiteX9" fmla="*/ 9682 w 48524"/>
                <a:gd name="connsiteY9" fmla="*/ 29391 h 58782"/>
                <a:gd name="connsiteX10" fmla="*/ 30429 w 48524"/>
                <a:gd name="connsiteY10" fmla="*/ 5002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2">
                  <a:moveTo>
                    <a:pt x="30429" y="50023"/>
                  </a:moveTo>
                  <a:cubicBezTo>
                    <a:pt x="37344" y="50023"/>
                    <a:pt x="43569" y="48179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59"/>
                    <a:pt x="47948" y="5763"/>
                  </a:cubicBezTo>
                  <a:lnTo>
                    <a:pt x="47948" y="16137"/>
                  </a:lnTo>
                  <a:cubicBezTo>
                    <a:pt x="43453" y="11411"/>
                    <a:pt x="37344" y="8875"/>
                    <a:pt x="30314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7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45" name="Freeform: Shape 1244">
              <a:extLst>
                <a:ext uri="{FF2B5EF4-FFF2-40B4-BE49-F238E27FC236}">
                  <a16:creationId xmlns:a16="http://schemas.microsoft.com/office/drawing/2014/main" id="{131A65D4-AAE3-3FE8-F5EC-E2BFA3F09833}"/>
                </a:ext>
              </a:extLst>
            </p:cNvPr>
            <p:cNvSpPr/>
            <p:nvPr/>
          </p:nvSpPr>
          <p:spPr>
            <a:xfrm>
              <a:off x="1546450" y="9101199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90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3 h 58782"/>
                <a:gd name="connsiteX11" fmla="*/ 28124 w 55094"/>
                <a:gd name="connsiteY11" fmla="*/ 8529 h 58782"/>
                <a:gd name="connsiteX12" fmla="*/ 10143 w 55094"/>
                <a:gd name="connsiteY12" fmla="*/ 25473 h 58782"/>
                <a:gd name="connsiteX13" fmla="*/ 45182 w 55094"/>
                <a:gd name="connsiteY13" fmla="*/ 2547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90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46" name="Freeform: Shape 1245">
              <a:extLst>
                <a:ext uri="{FF2B5EF4-FFF2-40B4-BE49-F238E27FC236}">
                  <a16:creationId xmlns:a16="http://schemas.microsoft.com/office/drawing/2014/main" id="{F9B6A981-9C48-D8D4-99DD-13752132C8FF}"/>
                </a:ext>
              </a:extLst>
            </p:cNvPr>
            <p:cNvSpPr/>
            <p:nvPr/>
          </p:nvSpPr>
          <p:spPr>
            <a:xfrm>
              <a:off x="1612263" y="9101199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9 h 58782"/>
                <a:gd name="connsiteX4" fmla="*/ 807 w 40341"/>
                <a:gd name="connsiteY4" fmla="*/ 16137 h 58782"/>
                <a:gd name="connsiteX5" fmla="*/ 20401 w 40341"/>
                <a:gd name="connsiteY5" fmla="*/ 0 h 58782"/>
                <a:gd name="connsiteX6" fmla="*/ 37575 w 40341"/>
                <a:gd name="connsiteY6" fmla="*/ 5187 h 58782"/>
                <a:gd name="connsiteX7" fmla="*/ 37575 w 40341"/>
                <a:gd name="connsiteY7" fmla="*/ 14868 h 58782"/>
                <a:gd name="connsiteX8" fmla="*/ 20516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8 h 58782"/>
                <a:gd name="connsiteX12" fmla="*/ 40341 w 40341"/>
                <a:gd name="connsiteY12" fmla="*/ 41379 h 58782"/>
                <a:gd name="connsiteX13" fmla="*/ 19248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6"/>
                    <a:pt x="29276" y="37575"/>
                    <a:pt x="25012" y="35846"/>
                  </a:cubicBezTo>
                  <a:lnTo>
                    <a:pt x="11641" y="30429"/>
                  </a:lnTo>
                  <a:cubicBezTo>
                    <a:pt x="4610" y="27432"/>
                    <a:pt x="807" y="23398"/>
                    <a:pt x="807" y="16137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5"/>
                    <a:pt x="37575" y="5187"/>
                  </a:cubicBezTo>
                  <a:lnTo>
                    <a:pt x="37575" y="14868"/>
                  </a:lnTo>
                  <a:cubicBezTo>
                    <a:pt x="32388" y="10374"/>
                    <a:pt x="26164" y="7722"/>
                    <a:pt x="20516" y="7722"/>
                  </a:cubicBezTo>
                  <a:cubicBezTo>
                    <a:pt x="14408" y="7722"/>
                    <a:pt x="10143" y="10489"/>
                    <a:pt x="10143" y="15214"/>
                  </a:cubicBezTo>
                  <a:cubicBezTo>
                    <a:pt x="10143" y="18557"/>
                    <a:pt x="11756" y="20631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9"/>
                  </a:cubicBezTo>
                  <a:cubicBezTo>
                    <a:pt x="40341" y="52098"/>
                    <a:pt x="31697" y="58783"/>
                    <a:pt x="19248" y="58783"/>
                  </a:cubicBezTo>
                  <a:cubicBezTo>
                    <a:pt x="11756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47" name="Freeform: Shape 1246">
              <a:extLst>
                <a:ext uri="{FF2B5EF4-FFF2-40B4-BE49-F238E27FC236}">
                  <a16:creationId xmlns:a16="http://schemas.microsoft.com/office/drawing/2014/main" id="{B2474360-65E5-A817-FB1C-FA0F06B2D683}"/>
                </a:ext>
              </a:extLst>
            </p:cNvPr>
            <p:cNvSpPr/>
            <p:nvPr/>
          </p:nvSpPr>
          <p:spPr>
            <a:xfrm>
              <a:off x="1659636" y="9146612"/>
              <a:ext cx="17865" cy="29737"/>
            </a:xfrm>
            <a:custGeom>
              <a:avLst/>
              <a:gdLst>
                <a:gd name="connsiteX0" fmla="*/ 0 w 17865"/>
                <a:gd name="connsiteY0" fmla="*/ 29737 h 29737"/>
                <a:gd name="connsiteX1" fmla="*/ 8529 w 17865"/>
                <a:gd name="connsiteY1" fmla="*/ 13370 h 29737"/>
                <a:gd name="connsiteX2" fmla="*/ 3573 w 17865"/>
                <a:gd name="connsiteY2" fmla="*/ 6801 h 29737"/>
                <a:gd name="connsiteX3" fmla="*/ 10719 w 17865"/>
                <a:gd name="connsiteY3" fmla="*/ 0 h 29737"/>
                <a:gd name="connsiteX4" fmla="*/ 17865 w 17865"/>
                <a:gd name="connsiteY4" fmla="*/ 7146 h 29737"/>
                <a:gd name="connsiteX5" fmla="*/ 15560 w 17865"/>
                <a:gd name="connsiteY5" fmla="*/ 14177 h 29737"/>
                <a:gd name="connsiteX6" fmla="*/ 6916 w 17865"/>
                <a:gd name="connsiteY6" fmla="*/ 29737 h 29737"/>
                <a:gd name="connsiteX7" fmla="*/ 0 w 17865"/>
                <a:gd name="connsiteY7" fmla="*/ 29737 h 29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865" h="29737">
                  <a:moveTo>
                    <a:pt x="0" y="29737"/>
                  </a:moveTo>
                  <a:lnTo>
                    <a:pt x="8529" y="13370"/>
                  </a:lnTo>
                  <a:cubicBezTo>
                    <a:pt x="4956" y="12218"/>
                    <a:pt x="3573" y="9682"/>
                    <a:pt x="3573" y="6801"/>
                  </a:cubicBezTo>
                  <a:cubicBezTo>
                    <a:pt x="3573" y="2536"/>
                    <a:pt x="6800" y="0"/>
                    <a:pt x="10719" y="0"/>
                  </a:cubicBezTo>
                  <a:cubicBezTo>
                    <a:pt x="15099" y="0"/>
                    <a:pt x="17865" y="3112"/>
                    <a:pt x="17865" y="7146"/>
                  </a:cubicBezTo>
                  <a:cubicBezTo>
                    <a:pt x="17865" y="9682"/>
                    <a:pt x="16828" y="11987"/>
                    <a:pt x="15560" y="14177"/>
                  </a:cubicBezTo>
                  <a:lnTo>
                    <a:pt x="6916" y="29737"/>
                  </a:lnTo>
                  <a:lnTo>
                    <a:pt x="0" y="29737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48" name="Freeform: Shape 1247">
              <a:extLst>
                <a:ext uri="{FF2B5EF4-FFF2-40B4-BE49-F238E27FC236}">
                  <a16:creationId xmlns:a16="http://schemas.microsoft.com/office/drawing/2014/main" id="{C7B07B6F-6613-603A-2541-641706AA8CFB}"/>
                </a:ext>
              </a:extLst>
            </p:cNvPr>
            <p:cNvSpPr/>
            <p:nvPr/>
          </p:nvSpPr>
          <p:spPr>
            <a:xfrm>
              <a:off x="1714960" y="9101199"/>
              <a:ext cx="58782" cy="58782"/>
            </a:xfrm>
            <a:custGeom>
              <a:avLst/>
              <a:gdLst>
                <a:gd name="connsiteX0" fmla="*/ 49332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2 w 58782"/>
                <a:gd name="connsiteY4" fmla="*/ 11757 h 58782"/>
                <a:gd name="connsiteX5" fmla="*/ 49332 w 58782"/>
                <a:gd name="connsiteY5" fmla="*/ 1038 h 58782"/>
                <a:gd name="connsiteX6" fmla="*/ 58783 w 58782"/>
                <a:gd name="connsiteY6" fmla="*/ 1038 h 58782"/>
                <a:gd name="connsiteX7" fmla="*/ 58783 w 58782"/>
                <a:gd name="connsiteY7" fmla="*/ 57861 h 58782"/>
                <a:gd name="connsiteX8" fmla="*/ 49332 w 58782"/>
                <a:gd name="connsiteY8" fmla="*/ 57861 h 58782"/>
                <a:gd name="connsiteX9" fmla="*/ 49332 w 58782"/>
                <a:gd name="connsiteY9" fmla="*/ 47257 h 58782"/>
                <a:gd name="connsiteX10" fmla="*/ 9682 w 58782"/>
                <a:gd name="connsiteY10" fmla="*/ 29622 h 58782"/>
                <a:gd name="connsiteX11" fmla="*/ 29391 w 58782"/>
                <a:gd name="connsiteY11" fmla="*/ 50023 h 58782"/>
                <a:gd name="connsiteX12" fmla="*/ 49332 w 58782"/>
                <a:gd name="connsiteY12" fmla="*/ 29622 h 58782"/>
                <a:gd name="connsiteX13" fmla="*/ 29391 w 58782"/>
                <a:gd name="connsiteY13" fmla="*/ 8875 h 58782"/>
                <a:gd name="connsiteX14" fmla="*/ 9682 w 58782"/>
                <a:gd name="connsiteY14" fmla="*/ 2962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2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2" y="11757"/>
                  </a:cubicBezTo>
                  <a:lnTo>
                    <a:pt x="49332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2" y="57861"/>
                  </a:lnTo>
                  <a:lnTo>
                    <a:pt x="49332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1" y="50023"/>
                  </a:cubicBezTo>
                  <a:cubicBezTo>
                    <a:pt x="40802" y="50023"/>
                    <a:pt x="49332" y="41379"/>
                    <a:pt x="49332" y="29622"/>
                  </a:cubicBezTo>
                  <a:cubicBezTo>
                    <a:pt x="49332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49" name="Freeform: Shape 1248">
              <a:extLst>
                <a:ext uri="{FF2B5EF4-FFF2-40B4-BE49-F238E27FC236}">
                  <a16:creationId xmlns:a16="http://schemas.microsoft.com/office/drawing/2014/main" id="{7949B289-132B-CE1C-7338-1210114FF73A}"/>
                </a:ext>
              </a:extLst>
            </p:cNvPr>
            <p:cNvSpPr/>
            <p:nvPr/>
          </p:nvSpPr>
          <p:spPr>
            <a:xfrm>
              <a:off x="1792877" y="9101199"/>
              <a:ext cx="58782" cy="86676"/>
            </a:xfrm>
            <a:custGeom>
              <a:avLst/>
              <a:gdLst>
                <a:gd name="connsiteX0" fmla="*/ 9336 w 58782"/>
                <a:gd name="connsiteY0" fmla="*/ 47026 h 86676"/>
                <a:gd name="connsiteX1" fmla="*/ 9336 w 58782"/>
                <a:gd name="connsiteY1" fmla="*/ 86676 h 86676"/>
                <a:gd name="connsiteX2" fmla="*/ 0 w 58782"/>
                <a:gd name="connsiteY2" fmla="*/ 86676 h 86676"/>
                <a:gd name="connsiteX3" fmla="*/ 0 w 58782"/>
                <a:gd name="connsiteY3" fmla="*/ 1038 h 86676"/>
                <a:gd name="connsiteX4" fmla="*/ 9336 w 58782"/>
                <a:gd name="connsiteY4" fmla="*/ 1038 h 86676"/>
                <a:gd name="connsiteX5" fmla="*/ 9336 w 58782"/>
                <a:gd name="connsiteY5" fmla="*/ 11872 h 86676"/>
                <a:gd name="connsiteX6" fmla="*/ 30198 w 58782"/>
                <a:gd name="connsiteY6" fmla="*/ 0 h 86676"/>
                <a:gd name="connsiteX7" fmla="*/ 58783 w 58782"/>
                <a:gd name="connsiteY7" fmla="*/ 29276 h 86676"/>
                <a:gd name="connsiteX8" fmla="*/ 30198 w 58782"/>
                <a:gd name="connsiteY8" fmla="*/ 58783 h 86676"/>
                <a:gd name="connsiteX9" fmla="*/ 9336 w 58782"/>
                <a:gd name="connsiteY9" fmla="*/ 47026 h 86676"/>
                <a:gd name="connsiteX10" fmla="*/ 29391 w 58782"/>
                <a:gd name="connsiteY10" fmla="*/ 8875 h 86676"/>
                <a:gd name="connsiteX11" fmla="*/ 9336 w 58782"/>
                <a:gd name="connsiteY11" fmla="*/ 29391 h 86676"/>
                <a:gd name="connsiteX12" fmla="*/ 29391 w 58782"/>
                <a:gd name="connsiteY12" fmla="*/ 50023 h 86676"/>
                <a:gd name="connsiteX13" fmla="*/ 49101 w 58782"/>
                <a:gd name="connsiteY13" fmla="*/ 29391 h 86676"/>
                <a:gd name="connsiteX14" fmla="*/ 29391 w 58782"/>
                <a:gd name="connsiteY14" fmla="*/ 8875 h 86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6676">
                  <a:moveTo>
                    <a:pt x="9336" y="47026"/>
                  </a:moveTo>
                  <a:lnTo>
                    <a:pt x="9336" y="86676"/>
                  </a:lnTo>
                  <a:lnTo>
                    <a:pt x="0" y="86676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872"/>
                  </a:lnTo>
                  <a:cubicBezTo>
                    <a:pt x="13601" y="4611"/>
                    <a:pt x="21093" y="0"/>
                    <a:pt x="30198" y="0"/>
                  </a:cubicBezTo>
                  <a:cubicBezTo>
                    <a:pt x="46681" y="0"/>
                    <a:pt x="58783" y="12333"/>
                    <a:pt x="58783" y="29276"/>
                  </a:cubicBezTo>
                  <a:cubicBezTo>
                    <a:pt x="58783" y="46220"/>
                    <a:pt x="46681" y="58783"/>
                    <a:pt x="30198" y="58783"/>
                  </a:cubicBezTo>
                  <a:cubicBezTo>
                    <a:pt x="21093" y="58783"/>
                    <a:pt x="13601" y="54288"/>
                    <a:pt x="9336" y="47026"/>
                  </a:cubicBezTo>
                  <a:close/>
                  <a:moveTo>
                    <a:pt x="29391" y="8875"/>
                  </a:moveTo>
                  <a:cubicBezTo>
                    <a:pt x="17750" y="8875"/>
                    <a:pt x="9336" y="17520"/>
                    <a:pt x="9336" y="29391"/>
                  </a:cubicBezTo>
                  <a:cubicBezTo>
                    <a:pt x="9336" y="41263"/>
                    <a:pt x="17750" y="50023"/>
                    <a:pt x="29391" y="50023"/>
                  </a:cubicBezTo>
                  <a:cubicBezTo>
                    <a:pt x="41033" y="50023"/>
                    <a:pt x="49101" y="41379"/>
                    <a:pt x="49101" y="29391"/>
                  </a:cubicBezTo>
                  <a:cubicBezTo>
                    <a:pt x="49101" y="17404"/>
                    <a:pt x="40802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50" name="Freeform: Shape 1249">
              <a:extLst>
                <a:ext uri="{FF2B5EF4-FFF2-40B4-BE49-F238E27FC236}">
                  <a16:creationId xmlns:a16="http://schemas.microsoft.com/office/drawing/2014/main" id="{2DABC522-1B7E-64E3-7B6D-6535C871D4C6}"/>
                </a:ext>
              </a:extLst>
            </p:cNvPr>
            <p:cNvSpPr/>
            <p:nvPr/>
          </p:nvSpPr>
          <p:spPr>
            <a:xfrm>
              <a:off x="1866413" y="9101199"/>
              <a:ext cx="58782" cy="86676"/>
            </a:xfrm>
            <a:custGeom>
              <a:avLst/>
              <a:gdLst>
                <a:gd name="connsiteX0" fmla="*/ 9336 w 58782"/>
                <a:gd name="connsiteY0" fmla="*/ 47026 h 86676"/>
                <a:gd name="connsiteX1" fmla="*/ 9336 w 58782"/>
                <a:gd name="connsiteY1" fmla="*/ 86676 h 86676"/>
                <a:gd name="connsiteX2" fmla="*/ 0 w 58782"/>
                <a:gd name="connsiteY2" fmla="*/ 86676 h 86676"/>
                <a:gd name="connsiteX3" fmla="*/ 0 w 58782"/>
                <a:gd name="connsiteY3" fmla="*/ 1038 h 86676"/>
                <a:gd name="connsiteX4" fmla="*/ 9336 w 58782"/>
                <a:gd name="connsiteY4" fmla="*/ 1038 h 86676"/>
                <a:gd name="connsiteX5" fmla="*/ 9336 w 58782"/>
                <a:gd name="connsiteY5" fmla="*/ 11872 h 86676"/>
                <a:gd name="connsiteX6" fmla="*/ 30198 w 58782"/>
                <a:gd name="connsiteY6" fmla="*/ 0 h 86676"/>
                <a:gd name="connsiteX7" fmla="*/ 58783 w 58782"/>
                <a:gd name="connsiteY7" fmla="*/ 29276 h 86676"/>
                <a:gd name="connsiteX8" fmla="*/ 30198 w 58782"/>
                <a:gd name="connsiteY8" fmla="*/ 58783 h 86676"/>
                <a:gd name="connsiteX9" fmla="*/ 9336 w 58782"/>
                <a:gd name="connsiteY9" fmla="*/ 47026 h 86676"/>
                <a:gd name="connsiteX10" fmla="*/ 29391 w 58782"/>
                <a:gd name="connsiteY10" fmla="*/ 8875 h 86676"/>
                <a:gd name="connsiteX11" fmla="*/ 9336 w 58782"/>
                <a:gd name="connsiteY11" fmla="*/ 29391 h 86676"/>
                <a:gd name="connsiteX12" fmla="*/ 29391 w 58782"/>
                <a:gd name="connsiteY12" fmla="*/ 50023 h 86676"/>
                <a:gd name="connsiteX13" fmla="*/ 49101 w 58782"/>
                <a:gd name="connsiteY13" fmla="*/ 29391 h 86676"/>
                <a:gd name="connsiteX14" fmla="*/ 29391 w 58782"/>
                <a:gd name="connsiteY14" fmla="*/ 8875 h 86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6676">
                  <a:moveTo>
                    <a:pt x="9336" y="47026"/>
                  </a:moveTo>
                  <a:lnTo>
                    <a:pt x="9336" y="86676"/>
                  </a:lnTo>
                  <a:lnTo>
                    <a:pt x="0" y="86676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872"/>
                  </a:lnTo>
                  <a:cubicBezTo>
                    <a:pt x="13601" y="4611"/>
                    <a:pt x="21093" y="0"/>
                    <a:pt x="30198" y="0"/>
                  </a:cubicBezTo>
                  <a:cubicBezTo>
                    <a:pt x="46681" y="0"/>
                    <a:pt x="58783" y="12333"/>
                    <a:pt x="58783" y="29276"/>
                  </a:cubicBezTo>
                  <a:cubicBezTo>
                    <a:pt x="58783" y="46220"/>
                    <a:pt x="46681" y="58783"/>
                    <a:pt x="30198" y="58783"/>
                  </a:cubicBezTo>
                  <a:cubicBezTo>
                    <a:pt x="21093" y="58783"/>
                    <a:pt x="13601" y="54288"/>
                    <a:pt x="9336" y="47026"/>
                  </a:cubicBezTo>
                  <a:close/>
                  <a:moveTo>
                    <a:pt x="29391" y="8875"/>
                  </a:moveTo>
                  <a:cubicBezTo>
                    <a:pt x="17750" y="8875"/>
                    <a:pt x="9336" y="17520"/>
                    <a:pt x="9336" y="29391"/>
                  </a:cubicBezTo>
                  <a:cubicBezTo>
                    <a:pt x="9336" y="41263"/>
                    <a:pt x="17750" y="50023"/>
                    <a:pt x="29391" y="50023"/>
                  </a:cubicBezTo>
                  <a:cubicBezTo>
                    <a:pt x="41033" y="50023"/>
                    <a:pt x="49101" y="41379"/>
                    <a:pt x="49101" y="29391"/>
                  </a:cubicBezTo>
                  <a:cubicBezTo>
                    <a:pt x="49101" y="17404"/>
                    <a:pt x="40802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51" name="Freeform: Shape 1250">
              <a:extLst>
                <a:ext uri="{FF2B5EF4-FFF2-40B4-BE49-F238E27FC236}">
                  <a16:creationId xmlns:a16="http://schemas.microsoft.com/office/drawing/2014/main" id="{C149C367-8160-CE9F-6B1D-9FB59B9926B4}"/>
                </a:ext>
              </a:extLst>
            </p:cNvPr>
            <p:cNvSpPr/>
            <p:nvPr/>
          </p:nvSpPr>
          <p:spPr>
            <a:xfrm>
              <a:off x="1935223" y="9101199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9 h 58782"/>
                <a:gd name="connsiteX4" fmla="*/ 807 w 40341"/>
                <a:gd name="connsiteY4" fmla="*/ 16137 h 58782"/>
                <a:gd name="connsiteX5" fmla="*/ 20401 w 40341"/>
                <a:gd name="connsiteY5" fmla="*/ 0 h 58782"/>
                <a:gd name="connsiteX6" fmla="*/ 37575 w 40341"/>
                <a:gd name="connsiteY6" fmla="*/ 5187 h 58782"/>
                <a:gd name="connsiteX7" fmla="*/ 37575 w 40341"/>
                <a:gd name="connsiteY7" fmla="*/ 14868 h 58782"/>
                <a:gd name="connsiteX8" fmla="*/ 20516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8 h 58782"/>
                <a:gd name="connsiteX12" fmla="*/ 40341 w 40341"/>
                <a:gd name="connsiteY12" fmla="*/ 41379 h 58782"/>
                <a:gd name="connsiteX13" fmla="*/ 19249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6"/>
                    <a:pt x="29276" y="37575"/>
                    <a:pt x="25012" y="35846"/>
                  </a:cubicBezTo>
                  <a:lnTo>
                    <a:pt x="11641" y="30429"/>
                  </a:lnTo>
                  <a:cubicBezTo>
                    <a:pt x="4611" y="27432"/>
                    <a:pt x="807" y="23398"/>
                    <a:pt x="807" y="16137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5"/>
                    <a:pt x="37575" y="5187"/>
                  </a:cubicBezTo>
                  <a:lnTo>
                    <a:pt x="37575" y="14868"/>
                  </a:lnTo>
                  <a:cubicBezTo>
                    <a:pt x="32388" y="10374"/>
                    <a:pt x="26164" y="7722"/>
                    <a:pt x="20516" y="7722"/>
                  </a:cubicBezTo>
                  <a:cubicBezTo>
                    <a:pt x="14408" y="7722"/>
                    <a:pt x="10143" y="10489"/>
                    <a:pt x="10143" y="15214"/>
                  </a:cubicBezTo>
                  <a:cubicBezTo>
                    <a:pt x="10143" y="18557"/>
                    <a:pt x="11757" y="20631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9"/>
                  </a:cubicBezTo>
                  <a:cubicBezTo>
                    <a:pt x="40341" y="52098"/>
                    <a:pt x="31697" y="58783"/>
                    <a:pt x="19249" y="58783"/>
                  </a:cubicBezTo>
                  <a:cubicBezTo>
                    <a:pt x="11757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52" name="Freeform: Shape 1251">
              <a:extLst>
                <a:ext uri="{FF2B5EF4-FFF2-40B4-BE49-F238E27FC236}">
                  <a16:creationId xmlns:a16="http://schemas.microsoft.com/office/drawing/2014/main" id="{6AF10D94-EA96-47DA-552C-AF97E97BB981}"/>
                </a:ext>
              </a:extLst>
            </p:cNvPr>
            <p:cNvSpPr/>
            <p:nvPr/>
          </p:nvSpPr>
          <p:spPr>
            <a:xfrm>
              <a:off x="2011987" y="9101199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1 w 58782"/>
                <a:gd name="connsiteY4" fmla="*/ 11757 h 58782"/>
                <a:gd name="connsiteX5" fmla="*/ 49331 w 58782"/>
                <a:gd name="connsiteY5" fmla="*/ 1038 h 58782"/>
                <a:gd name="connsiteX6" fmla="*/ 58783 w 58782"/>
                <a:gd name="connsiteY6" fmla="*/ 1038 h 58782"/>
                <a:gd name="connsiteX7" fmla="*/ 58783 w 58782"/>
                <a:gd name="connsiteY7" fmla="*/ 57861 h 58782"/>
                <a:gd name="connsiteX8" fmla="*/ 49331 w 58782"/>
                <a:gd name="connsiteY8" fmla="*/ 57861 h 58782"/>
                <a:gd name="connsiteX9" fmla="*/ 49331 w 58782"/>
                <a:gd name="connsiteY9" fmla="*/ 47257 h 58782"/>
                <a:gd name="connsiteX10" fmla="*/ 9682 w 58782"/>
                <a:gd name="connsiteY10" fmla="*/ 29622 h 58782"/>
                <a:gd name="connsiteX11" fmla="*/ 29391 w 58782"/>
                <a:gd name="connsiteY11" fmla="*/ 50023 h 58782"/>
                <a:gd name="connsiteX12" fmla="*/ 49331 w 58782"/>
                <a:gd name="connsiteY12" fmla="*/ 29622 h 58782"/>
                <a:gd name="connsiteX13" fmla="*/ 29391 w 58782"/>
                <a:gd name="connsiteY13" fmla="*/ 8875 h 58782"/>
                <a:gd name="connsiteX14" fmla="*/ 9682 w 58782"/>
                <a:gd name="connsiteY14" fmla="*/ 2962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53" name="Freeform: Shape 1252">
              <a:extLst>
                <a:ext uri="{FF2B5EF4-FFF2-40B4-BE49-F238E27FC236}">
                  <a16:creationId xmlns:a16="http://schemas.microsoft.com/office/drawing/2014/main" id="{84D6AB31-D901-A9FD-0C90-5635CCB77BB2}"/>
                </a:ext>
              </a:extLst>
            </p:cNvPr>
            <p:cNvSpPr/>
            <p:nvPr/>
          </p:nvSpPr>
          <p:spPr>
            <a:xfrm>
              <a:off x="2089903" y="9101199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8 h 57860"/>
                <a:gd name="connsiteX3" fmla="*/ 9336 w 50945"/>
                <a:gd name="connsiteY3" fmla="*/ 1038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0 w 50945"/>
                <a:gd name="connsiteY10" fmla="*/ 9105 h 57860"/>
                <a:gd name="connsiteX11" fmla="*/ 9336 w 50945"/>
                <a:gd name="connsiteY11" fmla="*/ 29391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5"/>
                    <a:pt x="26740" y="9105"/>
                  </a:cubicBezTo>
                  <a:cubicBezTo>
                    <a:pt x="16252" y="9105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54" name="Freeform: Shape 1253">
              <a:extLst>
                <a:ext uri="{FF2B5EF4-FFF2-40B4-BE49-F238E27FC236}">
                  <a16:creationId xmlns:a16="http://schemas.microsoft.com/office/drawing/2014/main" id="{DB9D1D23-FF7A-1AFD-33AE-A02FC91B9FC9}"/>
                </a:ext>
              </a:extLst>
            </p:cNvPr>
            <p:cNvSpPr/>
            <p:nvPr/>
          </p:nvSpPr>
          <p:spPr>
            <a:xfrm>
              <a:off x="2153988" y="9072615"/>
              <a:ext cx="58782" cy="87366"/>
            </a:xfrm>
            <a:custGeom>
              <a:avLst/>
              <a:gdLst>
                <a:gd name="connsiteX0" fmla="*/ 49331 w 58782"/>
                <a:gd name="connsiteY0" fmla="*/ 75726 h 87366"/>
                <a:gd name="connsiteX1" fmla="*/ 28585 w 58782"/>
                <a:gd name="connsiteY1" fmla="*/ 87367 h 87366"/>
                <a:gd name="connsiteX2" fmla="*/ 0 w 58782"/>
                <a:gd name="connsiteY2" fmla="*/ 58322 h 87366"/>
                <a:gd name="connsiteX3" fmla="*/ 28585 w 58782"/>
                <a:gd name="connsiteY3" fmla="*/ 28584 h 87366"/>
                <a:gd name="connsiteX4" fmla="*/ 49331 w 58782"/>
                <a:gd name="connsiteY4" fmla="*/ 40457 h 87366"/>
                <a:gd name="connsiteX5" fmla="*/ 49331 w 58782"/>
                <a:gd name="connsiteY5" fmla="*/ 0 h 87366"/>
                <a:gd name="connsiteX6" fmla="*/ 58783 w 58782"/>
                <a:gd name="connsiteY6" fmla="*/ 0 h 87366"/>
                <a:gd name="connsiteX7" fmla="*/ 58783 w 58782"/>
                <a:gd name="connsiteY7" fmla="*/ 86445 h 87366"/>
                <a:gd name="connsiteX8" fmla="*/ 49331 w 58782"/>
                <a:gd name="connsiteY8" fmla="*/ 86445 h 87366"/>
                <a:gd name="connsiteX9" fmla="*/ 49331 w 58782"/>
                <a:gd name="connsiteY9" fmla="*/ 75726 h 87366"/>
                <a:gd name="connsiteX10" fmla="*/ 9682 w 58782"/>
                <a:gd name="connsiteY10" fmla="*/ 58206 h 87366"/>
                <a:gd name="connsiteX11" fmla="*/ 29391 w 58782"/>
                <a:gd name="connsiteY11" fmla="*/ 78608 h 87366"/>
                <a:gd name="connsiteX12" fmla="*/ 49331 w 58782"/>
                <a:gd name="connsiteY12" fmla="*/ 58206 h 87366"/>
                <a:gd name="connsiteX13" fmla="*/ 29391 w 58782"/>
                <a:gd name="connsiteY13" fmla="*/ 37460 h 87366"/>
                <a:gd name="connsiteX14" fmla="*/ 9682 w 58782"/>
                <a:gd name="connsiteY14" fmla="*/ 58206 h 873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6">
                  <a:moveTo>
                    <a:pt x="49331" y="75726"/>
                  </a:moveTo>
                  <a:cubicBezTo>
                    <a:pt x="45067" y="82872"/>
                    <a:pt x="37690" y="87367"/>
                    <a:pt x="28585" y="87367"/>
                  </a:cubicBezTo>
                  <a:cubicBezTo>
                    <a:pt x="11872" y="87367"/>
                    <a:pt x="0" y="75149"/>
                    <a:pt x="0" y="58322"/>
                  </a:cubicBezTo>
                  <a:cubicBezTo>
                    <a:pt x="0" y="41494"/>
                    <a:pt x="11872" y="28584"/>
                    <a:pt x="28585" y="28584"/>
                  </a:cubicBezTo>
                  <a:cubicBezTo>
                    <a:pt x="37690" y="28584"/>
                    <a:pt x="45067" y="33080"/>
                    <a:pt x="49331" y="40457"/>
                  </a:cubicBezTo>
                  <a:lnTo>
                    <a:pt x="49331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1" y="86445"/>
                  </a:lnTo>
                  <a:lnTo>
                    <a:pt x="49331" y="75726"/>
                  </a:lnTo>
                  <a:close/>
                  <a:moveTo>
                    <a:pt x="9682" y="58206"/>
                  </a:moveTo>
                  <a:cubicBezTo>
                    <a:pt x="9682" y="69963"/>
                    <a:pt x="17981" y="78608"/>
                    <a:pt x="29391" y="78608"/>
                  </a:cubicBezTo>
                  <a:cubicBezTo>
                    <a:pt x="40802" y="78608"/>
                    <a:pt x="49331" y="69963"/>
                    <a:pt x="49331" y="58206"/>
                  </a:cubicBezTo>
                  <a:cubicBezTo>
                    <a:pt x="49331" y="46450"/>
                    <a:pt x="41033" y="37460"/>
                    <a:pt x="29391" y="37460"/>
                  </a:cubicBezTo>
                  <a:cubicBezTo>
                    <a:pt x="17750" y="37460"/>
                    <a:pt x="9682" y="46220"/>
                    <a:pt x="9682" y="5820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55" name="Freeform: Shape 1254">
              <a:extLst>
                <a:ext uri="{FF2B5EF4-FFF2-40B4-BE49-F238E27FC236}">
                  <a16:creationId xmlns:a16="http://schemas.microsoft.com/office/drawing/2014/main" id="{FA356C2F-884F-781D-E4F8-71E760C822BE}"/>
                </a:ext>
              </a:extLst>
            </p:cNvPr>
            <p:cNvSpPr/>
            <p:nvPr/>
          </p:nvSpPr>
          <p:spPr>
            <a:xfrm>
              <a:off x="2254149" y="9101199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9 h 58782"/>
                <a:gd name="connsiteX4" fmla="*/ 807 w 40341"/>
                <a:gd name="connsiteY4" fmla="*/ 16137 h 58782"/>
                <a:gd name="connsiteX5" fmla="*/ 20401 w 40341"/>
                <a:gd name="connsiteY5" fmla="*/ 0 h 58782"/>
                <a:gd name="connsiteX6" fmla="*/ 37575 w 40341"/>
                <a:gd name="connsiteY6" fmla="*/ 5187 h 58782"/>
                <a:gd name="connsiteX7" fmla="*/ 37575 w 40341"/>
                <a:gd name="connsiteY7" fmla="*/ 14868 h 58782"/>
                <a:gd name="connsiteX8" fmla="*/ 20516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8 h 58782"/>
                <a:gd name="connsiteX12" fmla="*/ 40341 w 40341"/>
                <a:gd name="connsiteY12" fmla="*/ 41379 h 58782"/>
                <a:gd name="connsiteX13" fmla="*/ 19248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6"/>
                    <a:pt x="29276" y="37575"/>
                    <a:pt x="25012" y="35846"/>
                  </a:cubicBezTo>
                  <a:lnTo>
                    <a:pt x="11641" y="30429"/>
                  </a:lnTo>
                  <a:cubicBezTo>
                    <a:pt x="4610" y="27432"/>
                    <a:pt x="807" y="23398"/>
                    <a:pt x="807" y="16137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5"/>
                    <a:pt x="37575" y="5187"/>
                  </a:cubicBezTo>
                  <a:lnTo>
                    <a:pt x="37575" y="14868"/>
                  </a:lnTo>
                  <a:cubicBezTo>
                    <a:pt x="32388" y="10374"/>
                    <a:pt x="26164" y="7722"/>
                    <a:pt x="20516" y="7722"/>
                  </a:cubicBezTo>
                  <a:cubicBezTo>
                    <a:pt x="14408" y="7722"/>
                    <a:pt x="10143" y="10489"/>
                    <a:pt x="10143" y="15214"/>
                  </a:cubicBezTo>
                  <a:cubicBezTo>
                    <a:pt x="10143" y="18557"/>
                    <a:pt x="11756" y="20631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9"/>
                  </a:cubicBezTo>
                  <a:cubicBezTo>
                    <a:pt x="40341" y="52098"/>
                    <a:pt x="31697" y="58783"/>
                    <a:pt x="19248" y="58783"/>
                  </a:cubicBezTo>
                  <a:cubicBezTo>
                    <a:pt x="11756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56" name="Freeform: Shape 1255">
              <a:extLst>
                <a:ext uri="{FF2B5EF4-FFF2-40B4-BE49-F238E27FC236}">
                  <a16:creationId xmlns:a16="http://schemas.microsoft.com/office/drawing/2014/main" id="{8BEEE13E-F267-0965-0DB8-974EC8A7FC2B}"/>
                </a:ext>
              </a:extLst>
            </p:cNvPr>
            <p:cNvSpPr/>
            <p:nvPr/>
          </p:nvSpPr>
          <p:spPr>
            <a:xfrm>
              <a:off x="2304403" y="9101315"/>
              <a:ext cx="59128" cy="58782"/>
            </a:xfrm>
            <a:custGeom>
              <a:avLst/>
              <a:gdLst>
                <a:gd name="connsiteX0" fmla="*/ 0 w 59128"/>
                <a:gd name="connsiteY0" fmla="*/ 29276 h 58782"/>
                <a:gd name="connsiteX1" fmla="*/ 29853 w 59128"/>
                <a:gd name="connsiteY1" fmla="*/ 0 h 58782"/>
                <a:gd name="connsiteX2" fmla="*/ 59129 w 59128"/>
                <a:gd name="connsiteY2" fmla="*/ 29276 h 58782"/>
                <a:gd name="connsiteX3" fmla="*/ 29853 w 59128"/>
                <a:gd name="connsiteY3" fmla="*/ 58783 h 58782"/>
                <a:gd name="connsiteX4" fmla="*/ 0 w 59128"/>
                <a:gd name="connsiteY4" fmla="*/ 29276 h 58782"/>
                <a:gd name="connsiteX5" fmla="*/ 29737 w 59128"/>
                <a:gd name="connsiteY5" fmla="*/ 8875 h 58782"/>
                <a:gd name="connsiteX6" fmla="*/ 9682 w 59128"/>
                <a:gd name="connsiteY6" fmla="*/ 29391 h 58782"/>
                <a:gd name="connsiteX7" fmla="*/ 29737 w 59128"/>
                <a:gd name="connsiteY7" fmla="*/ 50023 h 58782"/>
                <a:gd name="connsiteX8" fmla="*/ 49447 w 59128"/>
                <a:gd name="connsiteY8" fmla="*/ 29391 h 58782"/>
                <a:gd name="connsiteX9" fmla="*/ 29737 w 59128"/>
                <a:gd name="connsiteY9" fmla="*/ 8875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2">
                  <a:moveTo>
                    <a:pt x="0" y="29276"/>
                  </a:moveTo>
                  <a:cubicBezTo>
                    <a:pt x="0" y="12333"/>
                    <a:pt x="12564" y="0"/>
                    <a:pt x="29853" y="0"/>
                  </a:cubicBezTo>
                  <a:cubicBezTo>
                    <a:pt x="47142" y="0"/>
                    <a:pt x="59129" y="12333"/>
                    <a:pt x="59129" y="29276"/>
                  </a:cubicBezTo>
                  <a:cubicBezTo>
                    <a:pt x="59129" y="46220"/>
                    <a:pt x="46911" y="58783"/>
                    <a:pt x="29853" y="58783"/>
                  </a:cubicBezTo>
                  <a:cubicBezTo>
                    <a:pt x="12794" y="58783"/>
                    <a:pt x="0" y="46450"/>
                    <a:pt x="0" y="29276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20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8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57" name="Freeform: Shape 1256">
              <a:extLst>
                <a:ext uri="{FF2B5EF4-FFF2-40B4-BE49-F238E27FC236}">
                  <a16:creationId xmlns:a16="http://schemas.microsoft.com/office/drawing/2014/main" id="{C1504955-0DD6-3575-71BB-3D5E0C1D9E0B}"/>
                </a:ext>
              </a:extLst>
            </p:cNvPr>
            <p:cNvSpPr/>
            <p:nvPr/>
          </p:nvSpPr>
          <p:spPr>
            <a:xfrm>
              <a:off x="2377363" y="9071808"/>
              <a:ext cx="33771" cy="87367"/>
            </a:xfrm>
            <a:custGeom>
              <a:avLst/>
              <a:gdLst>
                <a:gd name="connsiteX0" fmla="*/ 9336 w 33771"/>
                <a:gd name="connsiteY0" fmla="*/ 39188 h 87367"/>
                <a:gd name="connsiteX1" fmla="*/ 9336 w 33771"/>
                <a:gd name="connsiteY1" fmla="*/ 87368 h 87367"/>
                <a:gd name="connsiteX2" fmla="*/ 0 w 33771"/>
                <a:gd name="connsiteY2" fmla="*/ 87368 h 87367"/>
                <a:gd name="connsiteX3" fmla="*/ 0 w 33771"/>
                <a:gd name="connsiteY3" fmla="*/ 20516 h 87367"/>
                <a:gd name="connsiteX4" fmla="*/ 19825 w 33771"/>
                <a:gd name="connsiteY4" fmla="*/ 0 h 87367"/>
                <a:gd name="connsiteX5" fmla="*/ 33771 w 33771"/>
                <a:gd name="connsiteY5" fmla="*/ 4034 h 87367"/>
                <a:gd name="connsiteX6" fmla="*/ 33771 w 33771"/>
                <a:gd name="connsiteY6" fmla="*/ 13370 h 87367"/>
                <a:gd name="connsiteX7" fmla="*/ 20516 w 33771"/>
                <a:gd name="connsiteY7" fmla="*/ 8875 h 87367"/>
                <a:gd name="connsiteX8" fmla="*/ 9336 w 33771"/>
                <a:gd name="connsiteY8" fmla="*/ 20055 h 87367"/>
                <a:gd name="connsiteX9" fmla="*/ 9336 w 33771"/>
                <a:gd name="connsiteY9" fmla="*/ 30544 h 87367"/>
                <a:gd name="connsiteX10" fmla="*/ 32042 w 33771"/>
                <a:gd name="connsiteY10" fmla="*/ 30544 h 87367"/>
                <a:gd name="connsiteX11" fmla="*/ 32042 w 33771"/>
                <a:gd name="connsiteY11" fmla="*/ 39188 h 87367"/>
                <a:gd name="connsiteX12" fmla="*/ 9336 w 33771"/>
                <a:gd name="connsiteY12" fmla="*/ 39188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771" h="87367">
                  <a:moveTo>
                    <a:pt x="9336" y="39188"/>
                  </a:moveTo>
                  <a:lnTo>
                    <a:pt x="9336" y="87368"/>
                  </a:lnTo>
                  <a:lnTo>
                    <a:pt x="0" y="87368"/>
                  </a:lnTo>
                  <a:lnTo>
                    <a:pt x="0" y="20516"/>
                  </a:lnTo>
                  <a:cubicBezTo>
                    <a:pt x="0" y="8529"/>
                    <a:pt x="7492" y="0"/>
                    <a:pt x="19825" y="0"/>
                  </a:cubicBezTo>
                  <a:cubicBezTo>
                    <a:pt x="24666" y="0"/>
                    <a:pt x="29391" y="1037"/>
                    <a:pt x="33771" y="4034"/>
                  </a:cubicBezTo>
                  <a:lnTo>
                    <a:pt x="33771" y="13370"/>
                  </a:lnTo>
                  <a:cubicBezTo>
                    <a:pt x="29737" y="10143"/>
                    <a:pt x="25242" y="8875"/>
                    <a:pt x="20516" y="8875"/>
                  </a:cubicBezTo>
                  <a:cubicBezTo>
                    <a:pt x="13716" y="8875"/>
                    <a:pt x="9336" y="13370"/>
                    <a:pt x="9336" y="20055"/>
                  </a:cubicBezTo>
                  <a:lnTo>
                    <a:pt x="9336" y="30544"/>
                  </a:lnTo>
                  <a:lnTo>
                    <a:pt x="32042" y="30544"/>
                  </a:lnTo>
                  <a:lnTo>
                    <a:pt x="32042" y="39188"/>
                  </a:lnTo>
                  <a:lnTo>
                    <a:pt x="9336" y="39188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58" name="Freeform: Shape 1257">
              <a:extLst>
                <a:ext uri="{FF2B5EF4-FFF2-40B4-BE49-F238E27FC236}">
                  <a16:creationId xmlns:a16="http://schemas.microsoft.com/office/drawing/2014/main" id="{A0DD5093-6282-F23F-A6EE-DFF39126A9B9}"/>
                </a:ext>
              </a:extLst>
            </p:cNvPr>
            <p:cNvSpPr/>
            <p:nvPr/>
          </p:nvSpPr>
          <p:spPr>
            <a:xfrm>
              <a:off x="2417934" y="9084141"/>
              <a:ext cx="33656" cy="75840"/>
            </a:xfrm>
            <a:custGeom>
              <a:avLst/>
              <a:gdLst>
                <a:gd name="connsiteX0" fmla="*/ 19479 w 33656"/>
                <a:gd name="connsiteY0" fmla="*/ 75841 h 75840"/>
                <a:gd name="connsiteX1" fmla="*/ 0 w 33656"/>
                <a:gd name="connsiteY1" fmla="*/ 55210 h 75840"/>
                <a:gd name="connsiteX2" fmla="*/ 0 w 33656"/>
                <a:gd name="connsiteY2" fmla="*/ 0 h 75840"/>
                <a:gd name="connsiteX3" fmla="*/ 9336 w 33656"/>
                <a:gd name="connsiteY3" fmla="*/ 0 h 75840"/>
                <a:gd name="connsiteX4" fmla="*/ 9336 w 33656"/>
                <a:gd name="connsiteY4" fmla="*/ 18096 h 75840"/>
                <a:gd name="connsiteX5" fmla="*/ 32849 w 33656"/>
                <a:gd name="connsiteY5" fmla="*/ 18096 h 75840"/>
                <a:gd name="connsiteX6" fmla="*/ 32849 w 33656"/>
                <a:gd name="connsiteY6" fmla="*/ 26741 h 75840"/>
                <a:gd name="connsiteX7" fmla="*/ 9336 w 33656"/>
                <a:gd name="connsiteY7" fmla="*/ 26741 h 75840"/>
                <a:gd name="connsiteX8" fmla="*/ 9336 w 33656"/>
                <a:gd name="connsiteY8" fmla="*/ 55901 h 75840"/>
                <a:gd name="connsiteX9" fmla="*/ 20401 w 33656"/>
                <a:gd name="connsiteY9" fmla="*/ 66966 h 75840"/>
                <a:gd name="connsiteX10" fmla="*/ 33656 w 33656"/>
                <a:gd name="connsiteY10" fmla="*/ 62817 h 75840"/>
                <a:gd name="connsiteX11" fmla="*/ 33656 w 33656"/>
                <a:gd name="connsiteY11" fmla="*/ 71922 h 75840"/>
                <a:gd name="connsiteX12" fmla="*/ 19479 w 33656"/>
                <a:gd name="connsiteY12" fmla="*/ 75841 h 75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0">
                  <a:moveTo>
                    <a:pt x="19479" y="75841"/>
                  </a:moveTo>
                  <a:cubicBezTo>
                    <a:pt x="7492" y="75841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1"/>
                    <a:pt x="19479" y="75841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59" name="Freeform: Shape 1258">
              <a:extLst>
                <a:ext uri="{FF2B5EF4-FFF2-40B4-BE49-F238E27FC236}">
                  <a16:creationId xmlns:a16="http://schemas.microsoft.com/office/drawing/2014/main" id="{7ED64B8C-19F6-979E-246E-E6D985900E8B}"/>
                </a:ext>
              </a:extLst>
            </p:cNvPr>
            <p:cNvSpPr/>
            <p:nvPr/>
          </p:nvSpPr>
          <p:spPr>
            <a:xfrm>
              <a:off x="2454818" y="9100277"/>
              <a:ext cx="91286" cy="60742"/>
            </a:xfrm>
            <a:custGeom>
              <a:avLst/>
              <a:gdLst>
                <a:gd name="connsiteX0" fmla="*/ 66390 w 91286"/>
                <a:gd name="connsiteY0" fmla="*/ 60743 h 60742"/>
                <a:gd name="connsiteX1" fmla="*/ 46220 w 91286"/>
                <a:gd name="connsiteY1" fmla="*/ 18557 h 60742"/>
                <a:gd name="connsiteX2" fmla="*/ 25588 w 91286"/>
                <a:gd name="connsiteY2" fmla="*/ 60743 h 60742"/>
                <a:gd name="connsiteX3" fmla="*/ 0 w 91286"/>
                <a:gd name="connsiteY3" fmla="*/ 1960 h 60742"/>
                <a:gd name="connsiteX4" fmla="*/ 10719 w 91286"/>
                <a:gd name="connsiteY4" fmla="*/ 1960 h 60742"/>
                <a:gd name="connsiteX5" fmla="*/ 26625 w 91286"/>
                <a:gd name="connsiteY5" fmla="*/ 40227 h 60742"/>
                <a:gd name="connsiteX6" fmla="*/ 46104 w 91286"/>
                <a:gd name="connsiteY6" fmla="*/ 0 h 60742"/>
                <a:gd name="connsiteX7" fmla="*/ 65468 w 91286"/>
                <a:gd name="connsiteY7" fmla="*/ 40111 h 60742"/>
                <a:gd name="connsiteX8" fmla="*/ 81374 w 91286"/>
                <a:gd name="connsiteY8" fmla="*/ 1960 h 60742"/>
                <a:gd name="connsiteX9" fmla="*/ 91286 w 91286"/>
                <a:gd name="connsiteY9" fmla="*/ 1960 h 60742"/>
                <a:gd name="connsiteX10" fmla="*/ 66390 w 91286"/>
                <a:gd name="connsiteY10" fmla="*/ 60743 h 60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1286" h="60742">
                  <a:moveTo>
                    <a:pt x="66390" y="60743"/>
                  </a:moveTo>
                  <a:lnTo>
                    <a:pt x="46220" y="18557"/>
                  </a:lnTo>
                  <a:lnTo>
                    <a:pt x="25588" y="60743"/>
                  </a:lnTo>
                  <a:lnTo>
                    <a:pt x="0" y="1960"/>
                  </a:lnTo>
                  <a:lnTo>
                    <a:pt x="10719" y="1960"/>
                  </a:lnTo>
                  <a:lnTo>
                    <a:pt x="26625" y="40227"/>
                  </a:lnTo>
                  <a:lnTo>
                    <a:pt x="46104" y="0"/>
                  </a:lnTo>
                  <a:lnTo>
                    <a:pt x="65468" y="40111"/>
                  </a:lnTo>
                  <a:lnTo>
                    <a:pt x="81374" y="1960"/>
                  </a:lnTo>
                  <a:lnTo>
                    <a:pt x="91286" y="1960"/>
                  </a:lnTo>
                  <a:lnTo>
                    <a:pt x="66390" y="6074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60" name="Freeform: Shape 1259">
              <a:extLst>
                <a:ext uri="{FF2B5EF4-FFF2-40B4-BE49-F238E27FC236}">
                  <a16:creationId xmlns:a16="http://schemas.microsoft.com/office/drawing/2014/main" id="{9CC81DD0-EE1B-AC67-EEF8-AB138A6765CC}"/>
                </a:ext>
              </a:extLst>
            </p:cNvPr>
            <p:cNvSpPr/>
            <p:nvPr/>
          </p:nvSpPr>
          <p:spPr>
            <a:xfrm>
              <a:off x="2550369" y="9101199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1 w 58782"/>
                <a:gd name="connsiteY4" fmla="*/ 11757 h 58782"/>
                <a:gd name="connsiteX5" fmla="*/ 49331 w 58782"/>
                <a:gd name="connsiteY5" fmla="*/ 1038 h 58782"/>
                <a:gd name="connsiteX6" fmla="*/ 58783 w 58782"/>
                <a:gd name="connsiteY6" fmla="*/ 1038 h 58782"/>
                <a:gd name="connsiteX7" fmla="*/ 58783 w 58782"/>
                <a:gd name="connsiteY7" fmla="*/ 57861 h 58782"/>
                <a:gd name="connsiteX8" fmla="*/ 49331 w 58782"/>
                <a:gd name="connsiteY8" fmla="*/ 57861 h 58782"/>
                <a:gd name="connsiteX9" fmla="*/ 49331 w 58782"/>
                <a:gd name="connsiteY9" fmla="*/ 47257 h 58782"/>
                <a:gd name="connsiteX10" fmla="*/ 9682 w 58782"/>
                <a:gd name="connsiteY10" fmla="*/ 29622 h 58782"/>
                <a:gd name="connsiteX11" fmla="*/ 29391 w 58782"/>
                <a:gd name="connsiteY11" fmla="*/ 50023 h 58782"/>
                <a:gd name="connsiteX12" fmla="*/ 49331 w 58782"/>
                <a:gd name="connsiteY12" fmla="*/ 29622 h 58782"/>
                <a:gd name="connsiteX13" fmla="*/ 29391 w 58782"/>
                <a:gd name="connsiteY13" fmla="*/ 8875 h 58782"/>
                <a:gd name="connsiteX14" fmla="*/ 9682 w 58782"/>
                <a:gd name="connsiteY14" fmla="*/ 2962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61" name="Freeform: Shape 1260">
              <a:extLst>
                <a:ext uri="{FF2B5EF4-FFF2-40B4-BE49-F238E27FC236}">
                  <a16:creationId xmlns:a16="http://schemas.microsoft.com/office/drawing/2014/main" id="{619001A5-56BC-2F8C-D070-25FA55749ADD}"/>
                </a:ext>
              </a:extLst>
            </p:cNvPr>
            <p:cNvSpPr/>
            <p:nvPr/>
          </p:nvSpPr>
          <p:spPr>
            <a:xfrm>
              <a:off x="2628285" y="9101199"/>
              <a:ext cx="30082" cy="57860"/>
            </a:xfrm>
            <a:custGeom>
              <a:avLst/>
              <a:gdLst>
                <a:gd name="connsiteX0" fmla="*/ 9336 w 30082"/>
                <a:gd name="connsiteY0" fmla="*/ 57861 h 57860"/>
                <a:gd name="connsiteX1" fmla="*/ 0 w 30082"/>
                <a:gd name="connsiteY1" fmla="*/ 57861 h 57860"/>
                <a:gd name="connsiteX2" fmla="*/ 0 w 30082"/>
                <a:gd name="connsiteY2" fmla="*/ 1038 h 57860"/>
                <a:gd name="connsiteX3" fmla="*/ 9336 w 30082"/>
                <a:gd name="connsiteY3" fmla="*/ 1038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60 h 57860"/>
                <a:gd name="connsiteX8" fmla="*/ 9336 w 30082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8" y="9105"/>
                    <a:pt x="9336" y="16713"/>
                    <a:pt x="9336" y="30660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62" name="Freeform: Shape 1261">
              <a:extLst>
                <a:ext uri="{FF2B5EF4-FFF2-40B4-BE49-F238E27FC236}">
                  <a16:creationId xmlns:a16="http://schemas.microsoft.com/office/drawing/2014/main" id="{769531E3-979B-F590-64B6-EF65F2B60822}"/>
                </a:ext>
              </a:extLst>
            </p:cNvPr>
            <p:cNvSpPr/>
            <p:nvPr/>
          </p:nvSpPr>
          <p:spPr>
            <a:xfrm>
              <a:off x="2663670" y="9101199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3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90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3 h 58782"/>
                <a:gd name="connsiteX11" fmla="*/ 28123 w 55094"/>
                <a:gd name="connsiteY11" fmla="*/ 8529 h 58782"/>
                <a:gd name="connsiteX12" fmla="*/ 10143 w 55094"/>
                <a:gd name="connsiteY12" fmla="*/ 25473 h 58782"/>
                <a:gd name="connsiteX13" fmla="*/ 45182 w 55094"/>
                <a:gd name="connsiteY13" fmla="*/ 2547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4" y="0"/>
                    <a:pt x="28123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90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3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63" name="Freeform: Shape 1262">
              <a:extLst>
                <a:ext uri="{FF2B5EF4-FFF2-40B4-BE49-F238E27FC236}">
                  <a16:creationId xmlns:a16="http://schemas.microsoft.com/office/drawing/2014/main" id="{5ED17A4F-F1B6-8B5C-83E5-F75540ECDB68}"/>
                </a:ext>
              </a:extLst>
            </p:cNvPr>
            <p:cNvSpPr/>
            <p:nvPr/>
          </p:nvSpPr>
          <p:spPr>
            <a:xfrm>
              <a:off x="2758529" y="9102352"/>
              <a:ext cx="50138" cy="57745"/>
            </a:xfrm>
            <a:custGeom>
              <a:avLst/>
              <a:gdLst>
                <a:gd name="connsiteX0" fmla="*/ 40802 w 50138"/>
                <a:gd name="connsiteY0" fmla="*/ 0 h 57745"/>
                <a:gd name="connsiteX1" fmla="*/ 50138 w 50138"/>
                <a:gd name="connsiteY1" fmla="*/ 0 h 57745"/>
                <a:gd name="connsiteX2" fmla="*/ 50138 w 50138"/>
                <a:gd name="connsiteY2" fmla="*/ 31812 h 57745"/>
                <a:gd name="connsiteX3" fmla="*/ 25127 w 50138"/>
                <a:gd name="connsiteY3" fmla="*/ 57746 h 57745"/>
                <a:gd name="connsiteX4" fmla="*/ 0 w 50138"/>
                <a:gd name="connsiteY4" fmla="*/ 31812 h 57745"/>
                <a:gd name="connsiteX5" fmla="*/ 0 w 50138"/>
                <a:gd name="connsiteY5" fmla="*/ 0 h 57745"/>
                <a:gd name="connsiteX6" fmla="*/ 9336 w 50138"/>
                <a:gd name="connsiteY6" fmla="*/ 0 h 57745"/>
                <a:gd name="connsiteX7" fmla="*/ 9336 w 50138"/>
                <a:gd name="connsiteY7" fmla="*/ 32734 h 57745"/>
                <a:gd name="connsiteX8" fmla="*/ 25127 w 50138"/>
                <a:gd name="connsiteY8" fmla="*/ 48986 h 57745"/>
                <a:gd name="connsiteX9" fmla="*/ 40802 w 50138"/>
                <a:gd name="connsiteY9" fmla="*/ 32734 h 57745"/>
                <a:gd name="connsiteX10" fmla="*/ 40802 w 50138"/>
                <a:gd name="connsiteY10" fmla="*/ 0 h 57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0138" h="57745">
                  <a:moveTo>
                    <a:pt x="40802" y="0"/>
                  </a:moveTo>
                  <a:lnTo>
                    <a:pt x="50138" y="0"/>
                  </a:lnTo>
                  <a:lnTo>
                    <a:pt x="50138" y="31812"/>
                  </a:lnTo>
                  <a:cubicBezTo>
                    <a:pt x="50138" y="47949"/>
                    <a:pt x="40341" y="57746"/>
                    <a:pt x="25127" y="57746"/>
                  </a:cubicBezTo>
                  <a:cubicBezTo>
                    <a:pt x="9912" y="57746"/>
                    <a:pt x="0" y="47949"/>
                    <a:pt x="0" y="31812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32734"/>
                  </a:lnTo>
                  <a:cubicBezTo>
                    <a:pt x="9336" y="43569"/>
                    <a:pt x="15791" y="48986"/>
                    <a:pt x="25127" y="48986"/>
                  </a:cubicBezTo>
                  <a:cubicBezTo>
                    <a:pt x="34463" y="48986"/>
                    <a:pt x="40802" y="43569"/>
                    <a:pt x="40802" y="32734"/>
                  </a:cubicBezTo>
                  <a:lnTo>
                    <a:pt x="40802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64" name="Freeform: Shape 1263">
              <a:extLst>
                <a:ext uri="{FF2B5EF4-FFF2-40B4-BE49-F238E27FC236}">
                  <a16:creationId xmlns:a16="http://schemas.microsoft.com/office/drawing/2014/main" id="{5DE110F9-4069-41D2-725B-A8BA7B1ECE1E}"/>
                </a:ext>
              </a:extLst>
            </p:cNvPr>
            <p:cNvSpPr/>
            <p:nvPr/>
          </p:nvSpPr>
          <p:spPr>
            <a:xfrm>
              <a:off x="2826187" y="9101199"/>
              <a:ext cx="58782" cy="86676"/>
            </a:xfrm>
            <a:custGeom>
              <a:avLst/>
              <a:gdLst>
                <a:gd name="connsiteX0" fmla="*/ 9336 w 58782"/>
                <a:gd name="connsiteY0" fmla="*/ 47026 h 86676"/>
                <a:gd name="connsiteX1" fmla="*/ 9336 w 58782"/>
                <a:gd name="connsiteY1" fmla="*/ 86676 h 86676"/>
                <a:gd name="connsiteX2" fmla="*/ 0 w 58782"/>
                <a:gd name="connsiteY2" fmla="*/ 86676 h 86676"/>
                <a:gd name="connsiteX3" fmla="*/ 0 w 58782"/>
                <a:gd name="connsiteY3" fmla="*/ 1038 h 86676"/>
                <a:gd name="connsiteX4" fmla="*/ 9336 w 58782"/>
                <a:gd name="connsiteY4" fmla="*/ 1038 h 86676"/>
                <a:gd name="connsiteX5" fmla="*/ 9336 w 58782"/>
                <a:gd name="connsiteY5" fmla="*/ 11872 h 86676"/>
                <a:gd name="connsiteX6" fmla="*/ 30198 w 58782"/>
                <a:gd name="connsiteY6" fmla="*/ 0 h 86676"/>
                <a:gd name="connsiteX7" fmla="*/ 58783 w 58782"/>
                <a:gd name="connsiteY7" fmla="*/ 29276 h 86676"/>
                <a:gd name="connsiteX8" fmla="*/ 30198 w 58782"/>
                <a:gd name="connsiteY8" fmla="*/ 58783 h 86676"/>
                <a:gd name="connsiteX9" fmla="*/ 9336 w 58782"/>
                <a:gd name="connsiteY9" fmla="*/ 47026 h 86676"/>
                <a:gd name="connsiteX10" fmla="*/ 29391 w 58782"/>
                <a:gd name="connsiteY10" fmla="*/ 8875 h 86676"/>
                <a:gd name="connsiteX11" fmla="*/ 9336 w 58782"/>
                <a:gd name="connsiteY11" fmla="*/ 29391 h 86676"/>
                <a:gd name="connsiteX12" fmla="*/ 29391 w 58782"/>
                <a:gd name="connsiteY12" fmla="*/ 50023 h 86676"/>
                <a:gd name="connsiteX13" fmla="*/ 49101 w 58782"/>
                <a:gd name="connsiteY13" fmla="*/ 29391 h 86676"/>
                <a:gd name="connsiteX14" fmla="*/ 29391 w 58782"/>
                <a:gd name="connsiteY14" fmla="*/ 8875 h 86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6676">
                  <a:moveTo>
                    <a:pt x="9336" y="47026"/>
                  </a:moveTo>
                  <a:lnTo>
                    <a:pt x="9336" y="86676"/>
                  </a:lnTo>
                  <a:lnTo>
                    <a:pt x="0" y="86676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872"/>
                  </a:lnTo>
                  <a:cubicBezTo>
                    <a:pt x="13601" y="4611"/>
                    <a:pt x="21093" y="0"/>
                    <a:pt x="30198" y="0"/>
                  </a:cubicBezTo>
                  <a:cubicBezTo>
                    <a:pt x="46681" y="0"/>
                    <a:pt x="58783" y="12333"/>
                    <a:pt x="58783" y="29276"/>
                  </a:cubicBezTo>
                  <a:cubicBezTo>
                    <a:pt x="58783" y="46220"/>
                    <a:pt x="46681" y="58783"/>
                    <a:pt x="30198" y="58783"/>
                  </a:cubicBezTo>
                  <a:cubicBezTo>
                    <a:pt x="21093" y="58783"/>
                    <a:pt x="13601" y="54288"/>
                    <a:pt x="9336" y="47026"/>
                  </a:cubicBezTo>
                  <a:close/>
                  <a:moveTo>
                    <a:pt x="29391" y="8875"/>
                  </a:moveTo>
                  <a:cubicBezTo>
                    <a:pt x="17750" y="8875"/>
                    <a:pt x="9336" y="17520"/>
                    <a:pt x="9336" y="29391"/>
                  </a:cubicBezTo>
                  <a:cubicBezTo>
                    <a:pt x="9336" y="41263"/>
                    <a:pt x="17750" y="50023"/>
                    <a:pt x="29391" y="50023"/>
                  </a:cubicBezTo>
                  <a:cubicBezTo>
                    <a:pt x="41033" y="50023"/>
                    <a:pt x="49101" y="41379"/>
                    <a:pt x="49101" y="29391"/>
                  </a:cubicBezTo>
                  <a:cubicBezTo>
                    <a:pt x="49101" y="17404"/>
                    <a:pt x="40802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65" name="Freeform: Shape 1264">
              <a:extLst>
                <a:ext uri="{FF2B5EF4-FFF2-40B4-BE49-F238E27FC236}">
                  <a16:creationId xmlns:a16="http://schemas.microsoft.com/office/drawing/2014/main" id="{E33CCA61-DF81-1580-705D-9489515AF472}"/>
                </a:ext>
              </a:extLst>
            </p:cNvPr>
            <p:cNvSpPr/>
            <p:nvPr/>
          </p:nvSpPr>
          <p:spPr>
            <a:xfrm>
              <a:off x="700438" y="9222454"/>
              <a:ext cx="33656" cy="75840"/>
            </a:xfrm>
            <a:custGeom>
              <a:avLst/>
              <a:gdLst>
                <a:gd name="connsiteX0" fmla="*/ 19479 w 33656"/>
                <a:gd name="connsiteY0" fmla="*/ 75841 h 75840"/>
                <a:gd name="connsiteX1" fmla="*/ 0 w 33656"/>
                <a:gd name="connsiteY1" fmla="*/ 55210 h 75840"/>
                <a:gd name="connsiteX2" fmla="*/ 0 w 33656"/>
                <a:gd name="connsiteY2" fmla="*/ 0 h 75840"/>
                <a:gd name="connsiteX3" fmla="*/ 9336 w 33656"/>
                <a:gd name="connsiteY3" fmla="*/ 0 h 75840"/>
                <a:gd name="connsiteX4" fmla="*/ 9336 w 33656"/>
                <a:gd name="connsiteY4" fmla="*/ 18096 h 75840"/>
                <a:gd name="connsiteX5" fmla="*/ 32849 w 33656"/>
                <a:gd name="connsiteY5" fmla="*/ 18096 h 75840"/>
                <a:gd name="connsiteX6" fmla="*/ 32849 w 33656"/>
                <a:gd name="connsiteY6" fmla="*/ 26741 h 75840"/>
                <a:gd name="connsiteX7" fmla="*/ 9336 w 33656"/>
                <a:gd name="connsiteY7" fmla="*/ 26741 h 75840"/>
                <a:gd name="connsiteX8" fmla="*/ 9336 w 33656"/>
                <a:gd name="connsiteY8" fmla="*/ 55901 h 75840"/>
                <a:gd name="connsiteX9" fmla="*/ 20401 w 33656"/>
                <a:gd name="connsiteY9" fmla="*/ 66966 h 75840"/>
                <a:gd name="connsiteX10" fmla="*/ 33656 w 33656"/>
                <a:gd name="connsiteY10" fmla="*/ 62817 h 75840"/>
                <a:gd name="connsiteX11" fmla="*/ 33656 w 33656"/>
                <a:gd name="connsiteY11" fmla="*/ 71922 h 75840"/>
                <a:gd name="connsiteX12" fmla="*/ 19479 w 33656"/>
                <a:gd name="connsiteY12" fmla="*/ 75841 h 75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0">
                  <a:moveTo>
                    <a:pt x="19479" y="75841"/>
                  </a:moveTo>
                  <a:cubicBezTo>
                    <a:pt x="7492" y="75841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1"/>
                    <a:pt x="19479" y="75841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66" name="Freeform: Shape 1265">
              <a:extLst>
                <a:ext uri="{FF2B5EF4-FFF2-40B4-BE49-F238E27FC236}">
                  <a16:creationId xmlns:a16="http://schemas.microsoft.com/office/drawing/2014/main" id="{3B346A4C-9E95-318A-0784-F17FC647F463}"/>
                </a:ext>
              </a:extLst>
            </p:cNvPr>
            <p:cNvSpPr/>
            <p:nvPr/>
          </p:nvSpPr>
          <p:spPr>
            <a:xfrm>
              <a:off x="741470" y="9239627"/>
              <a:ext cx="59128" cy="58782"/>
            </a:xfrm>
            <a:custGeom>
              <a:avLst/>
              <a:gdLst>
                <a:gd name="connsiteX0" fmla="*/ 0 w 59128"/>
                <a:gd name="connsiteY0" fmla="*/ 29276 h 58782"/>
                <a:gd name="connsiteX1" fmla="*/ 29852 w 59128"/>
                <a:gd name="connsiteY1" fmla="*/ 0 h 58782"/>
                <a:gd name="connsiteX2" fmla="*/ 59129 w 59128"/>
                <a:gd name="connsiteY2" fmla="*/ 29276 h 58782"/>
                <a:gd name="connsiteX3" fmla="*/ 29852 w 59128"/>
                <a:gd name="connsiteY3" fmla="*/ 58783 h 58782"/>
                <a:gd name="connsiteX4" fmla="*/ 0 w 59128"/>
                <a:gd name="connsiteY4" fmla="*/ 29276 h 58782"/>
                <a:gd name="connsiteX5" fmla="*/ 29737 w 59128"/>
                <a:gd name="connsiteY5" fmla="*/ 8875 h 58782"/>
                <a:gd name="connsiteX6" fmla="*/ 9682 w 59128"/>
                <a:gd name="connsiteY6" fmla="*/ 29391 h 58782"/>
                <a:gd name="connsiteX7" fmla="*/ 29737 w 59128"/>
                <a:gd name="connsiteY7" fmla="*/ 50023 h 58782"/>
                <a:gd name="connsiteX8" fmla="*/ 49447 w 59128"/>
                <a:gd name="connsiteY8" fmla="*/ 29391 h 58782"/>
                <a:gd name="connsiteX9" fmla="*/ 29737 w 59128"/>
                <a:gd name="connsiteY9" fmla="*/ 8875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2">
                  <a:moveTo>
                    <a:pt x="0" y="29276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9" y="12333"/>
                    <a:pt x="59129" y="29276"/>
                  </a:cubicBezTo>
                  <a:cubicBezTo>
                    <a:pt x="59129" y="46220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6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20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8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67" name="Freeform: Shape 1266">
              <a:extLst>
                <a:ext uri="{FF2B5EF4-FFF2-40B4-BE49-F238E27FC236}">
                  <a16:creationId xmlns:a16="http://schemas.microsoft.com/office/drawing/2014/main" id="{E0A69780-CA1D-8E97-2543-3ADD9D579F2C}"/>
                </a:ext>
              </a:extLst>
            </p:cNvPr>
            <p:cNvSpPr/>
            <p:nvPr/>
          </p:nvSpPr>
          <p:spPr>
            <a:xfrm>
              <a:off x="837598" y="9210927"/>
              <a:ext cx="58782" cy="87366"/>
            </a:xfrm>
            <a:custGeom>
              <a:avLst/>
              <a:gdLst>
                <a:gd name="connsiteX0" fmla="*/ 49331 w 58782"/>
                <a:gd name="connsiteY0" fmla="*/ 75726 h 87366"/>
                <a:gd name="connsiteX1" fmla="*/ 28585 w 58782"/>
                <a:gd name="connsiteY1" fmla="*/ 87367 h 87366"/>
                <a:gd name="connsiteX2" fmla="*/ 0 w 58782"/>
                <a:gd name="connsiteY2" fmla="*/ 58322 h 87366"/>
                <a:gd name="connsiteX3" fmla="*/ 28585 w 58782"/>
                <a:gd name="connsiteY3" fmla="*/ 28584 h 87366"/>
                <a:gd name="connsiteX4" fmla="*/ 49331 w 58782"/>
                <a:gd name="connsiteY4" fmla="*/ 40457 h 87366"/>
                <a:gd name="connsiteX5" fmla="*/ 49331 w 58782"/>
                <a:gd name="connsiteY5" fmla="*/ 0 h 87366"/>
                <a:gd name="connsiteX6" fmla="*/ 58783 w 58782"/>
                <a:gd name="connsiteY6" fmla="*/ 0 h 87366"/>
                <a:gd name="connsiteX7" fmla="*/ 58783 w 58782"/>
                <a:gd name="connsiteY7" fmla="*/ 86445 h 87366"/>
                <a:gd name="connsiteX8" fmla="*/ 49331 w 58782"/>
                <a:gd name="connsiteY8" fmla="*/ 86445 h 87366"/>
                <a:gd name="connsiteX9" fmla="*/ 49331 w 58782"/>
                <a:gd name="connsiteY9" fmla="*/ 75726 h 87366"/>
                <a:gd name="connsiteX10" fmla="*/ 9682 w 58782"/>
                <a:gd name="connsiteY10" fmla="*/ 58206 h 87366"/>
                <a:gd name="connsiteX11" fmla="*/ 29391 w 58782"/>
                <a:gd name="connsiteY11" fmla="*/ 78608 h 87366"/>
                <a:gd name="connsiteX12" fmla="*/ 49331 w 58782"/>
                <a:gd name="connsiteY12" fmla="*/ 58206 h 87366"/>
                <a:gd name="connsiteX13" fmla="*/ 29391 w 58782"/>
                <a:gd name="connsiteY13" fmla="*/ 37460 h 87366"/>
                <a:gd name="connsiteX14" fmla="*/ 9682 w 58782"/>
                <a:gd name="connsiteY14" fmla="*/ 58206 h 873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6">
                  <a:moveTo>
                    <a:pt x="49331" y="75726"/>
                  </a:moveTo>
                  <a:cubicBezTo>
                    <a:pt x="45067" y="82872"/>
                    <a:pt x="37690" y="87367"/>
                    <a:pt x="28585" y="87367"/>
                  </a:cubicBezTo>
                  <a:cubicBezTo>
                    <a:pt x="11872" y="87367"/>
                    <a:pt x="0" y="75149"/>
                    <a:pt x="0" y="58322"/>
                  </a:cubicBezTo>
                  <a:cubicBezTo>
                    <a:pt x="0" y="41494"/>
                    <a:pt x="11872" y="28584"/>
                    <a:pt x="28585" y="28584"/>
                  </a:cubicBezTo>
                  <a:cubicBezTo>
                    <a:pt x="37690" y="28584"/>
                    <a:pt x="45067" y="33080"/>
                    <a:pt x="49331" y="40457"/>
                  </a:cubicBezTo>
                  <a:lnTo>
                    <a:pt x="49331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1" y="86445"/>
                  </a:lnTo>
                  <a:lnTo>
                    <a:pt x="49331" y="75726"/>
                  </a:lnTo>
                  <a:close/>
                  <a:moveTo>
                    <a:pt x="9682" y="58206"/>
                  </a:moveTo>
                  <a:cubicBezTo>
                    <a:pt x="9682" y="69963"/>
                    <a:pt x="17981" y="78608"/>
                    <a:pt x="29391" y="78608"/>
                  </a:cubicBezTo>
                  <a:cubicBezTo>
                    <a:pt x="40802" y="78608"/>
                    <a:pt x="49331" y="69963"/>
                    <a:pt x="49331" y="58206"/>
                  </a:cubicBezTo>
                  <a:cubicBezTo>
                    <a:pt x="49331" y="46450"/>
                    <a:pt x="41033" y="37460"/>
                    <a:pt x="29391" y="37460"/>
                  </a:cubicBezTo>
                  <a:cubicBezTo>
                    <a:pt x="17750" y="37460"/>
                    <a:pt x="9682" y="46220"/>
                    <a:pt x="9682" y="5820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68" name="Freeform: Shape 1267">
              <a:extLst>
                <a:ext uri="{FF2B5EF4-FFF2-40B4-BE49-F238E27FC236}">
                  <a16:creationId xmlns:a16="http://schemas.microsoft.com/office/drawing/2014/main" id="{E66F5711-AD59-0ED6-B397-CD7B33433B46}"/>
                </a:ext>
              </a:extLst>
            </p:cNvPr>
            <p:cNvSpPr/>
            <p:nvPr/>
          </p:nvSpPr>
          <p:spPr>
            <a:xfrm>
              <a:off x="911134" y="9239512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1 w 58782"/>
                <a:gd name="connsiteY4" fmla="*/ 11757 h 58782"/>
                <a:gd name="connsiteX5" fmla="*/ 49331 w 58782"/>
                <a:gd name="connsiteY5" fmla="*/ 1038 h 58782"/>
                <a:gd name="connsiteX6" fmla="*/ 58783 w 58782"/>
                <a:gd name="connsiteY6" fmla="*/ 1038 h 58782"/>
                <a:gd name="connsiteX7" fmla="*/ 58783 w 58782"/>
                <a:gd name="connsiteY7" fmla="*/ 57861 h 58782"/>
                <a:gd name="connsiteX8" fmla="*/ 49331 w 58782"/>
                <a:gd name="connsiteY8" fmla="*/ 57861 h 58782"/>
                <a:gd name="connsiteX9" fmla="*/ 49331 w 58782"/>
                <a:gd name="connsiteY9" fmla="*/ 47257 h 58782"/>
                <a:gd name="connsiteX10" fmla="*/ 9682 w 58782"/>
                <a:gd name="connsiteY10" fmla="*/ 29622 h 58782"/>
                <a:gd name="connsiteX11" fmla="*/ 29391 w 58782"/>
                <a:gd name="connsiteY11" fmla="*/ 50023 h 58782"/>
                <a:gd name="connsiteX12" fmla="*/ 49331 w 58782"/>
                <a:gd name="connsiteY12" fmla="*/ 29622 h 58782"/>
                <a:gd name="connsiteX13" fmla="*/ 29391 w 58782"/>
                <a:gd name="connsiteY13" fmla="*/ 8875 h 58782"/>
                <a:gd name="connsiteX14" fmla="*/ 9682 w 58782"/>
                <a:gd name="connsiteY14" fmla="*/ 2962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69" name="Freeform: Shape 1268">
              <a:extLst>
                <a:ext uri="{FF2B5EF4-FFF2-40B4-BE49-F238E27FC236}">
                  <a16:creationId xmlns:a16="http://schemas.microsoft.com/office/drawing/2014/main" id="{8A0B6671-DF24-2836-BC0E-46F9A68DEB1C}"/>
                </a:ext>
              </a:extLst>
            </p:cNvPr>
            <p:cNvSpPr/>
            <p:nvPr/>
          </p:nvSpPr>
          <p:spPr>
            <a:xfrm>
              <a:off x="988128" y="9222454"/>
              <a:ext cx="33656" cy="75840"/>
            </a:xfrm>
            <a:custGeom>
              <a:avLst/>
              <a:gdLst>
                <a:gd name="connsiteX0" fmla="*/ 19479 w 33656"/>
                <a:gd name="connsiteY0" fmla="*/ 75841 h 75840"/>
                <a:gd name="connsiteX1" fmla="*/ 0 w 33656"/>
                <a:gd name="connsiteY1" fmla="*/ 55210 h 75840"/>
                <a:gd name="connsiteX2" fmla="*/ 0 w 33656"/>
                <a:gd name="connsiteY2" fmla="*/ 0 h 75840"/>
                <a:gd name="connsiteX3" fmla="*/ 9336 w 33656"/>
                <a:gd name="connsiteY3" fmla="*/ 0 h 75840"/>
                <a:gd name="connsiteX4" fmla="*/ 9336 w 33656"/>
                <a:gd name="connsiteY4" fmla="*/ 18096 h 75840"/>
                <a:gd name="connsiteX5" fmla="*/ 32849 w 33656"/>
                <a:gd name="connsiteY5" fmla="*/ 18096 h 75840"/>
                <a:gd name="connsiteX6" fmla="*/ 32849 w 33656"/>
                <a:gd name="connsiteY6" fmla="*/ 26741 h 75840"/>
                <a:gd name="connsiteX7" fmla="*/ 9336 w 33656"/>
                <a:gd name="connsiteY7" fmla="*/ 26741 h 75840"/>
                <a:gd name="connsiteX8" fmla="*/ 9336 w 33656"/>
                <a:gd name="connsiteY8" fmla="*/ 55901 h 75840"/>
                <a:gd name="connsiteX9" fmla="*/ 20401 w 33656"/>
                <a:gd name="connsiteY9" fmla="*/ 66966 h 75840"/>
                <a:gd name="connsiteX10" fmla="*/ 33656 w 33656"/>
                <a:gd name="connsiteY10" fmla="*/ 62817 h 75840"/>
                <a:gd name="connsiteX11" fmla="*/ 33656 w 33656"/>
                <a:gd name="connsiteY11" fmla="*/ 71922 h 75840"/>
                <a:gd name="connsiteX12" fmla="*/ 19479 w 33656"/>
                <a:gd name="connsiteY12" fmla="*/ 75841 h 75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0">
                  <a:moveTo>
                    <a:pt x="19479" y="75841"/>
                  </a:moveTo>
                  <a:cubicBezTo>
                    <a:pt x="7492" y="75841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1"/>
                    <a:pt x="19479" y="75841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70" name="Freeform: Shape 1269">
              <a:extLst>
                <a:ext uri="{FF2B5EF4-FFF2-40B4-BE49-F238E27FC236}">
                  <a16:creationId xmlns:a16="http://schemas.microsoft.com/office/drawing/2014/main" id="{E81FBCDB-C528-CA6D-4456-351C6B2915EA}"/>
                </a:ext>
              </a:extLst>
            </p:cNvPr>
            <p:cNvSpPr/>
            <p:nvPr/>
          </p:nvSpPr>
          <p:spPr>
            <a:xfrm>
              <a:off x="1029161" y="9239512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90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3 h 58782"/>
                <a:gd name="connsiteX11" fmla="*/ 28124 w 55094"/>
                <a:gd name="connsiteY11" fmla="*/ 8529 h 58782"/>
                <a:gd name="connsiteX12" fmla="*/ 10143 w 55094"/>
                <a:gd name="connsiteY12" fmla="*/ 25473 h 58782"/>
                <a:gd name="connsiteX13" fmla="*/ 45182 w 55094"/>
                <a:gd name="connsiteY13" fmla="*/ 2547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90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71" name="Freeform: Shape 1270">
              <a:extLst>
                <a:ext uri="{FF2B5EF4-FFF2-40B4-BE49-F238E27FC236}">
                  <a16:creationId xmlns:a16="http://schemas.microsoft.com/office/drawing/2014/main" id="{8BDB7FE4-E088-234D-1B26-08E5FA2AF503}"/>
                </a:ext>
              </a:extLst>
            </p:cNvPr>
            <p:cNvSpPr/>
            <p:nvPr/>
          </p:nvSpPr>
          <p:spPr>
            <a:xfrm>
              <a:off x="1094283" y="9285040"/>
              <a:ext cx="13600" cy="13254"/>
            </a:xfrm>
            <a:custGeom>
              <a:avLst/>
              <a:gdLst>
                <a:gd name="connsiteX0" fmla="*/ 0 w 13600"/>
                <a:gd name="connsiteY0" fmla="*/ 6685 h 13254"/>
                <a:gd name="connsiteX1" fmla="*/ 6916 w 13600"/>
                <a:gd name="connsiteY1" fmla="*/ 0 h 13254"/>
                <a:gd name="connsiteX2" fmla="*/ 13601 w 13600"/>
                <a:gd name="connsiteY2" fmla="*/ 6685 h 13254"/>
                <a:gd name="connsiteX3" fmla="*/ 6916 w 13600"/>
                <a:gd name="connsiteY3" fmla="*/ 13255 h 13254"/>
                <a:gd name="connsiteX4" fmla="*/ 0 w 13600"/>
                <a:gd name="connsiteY4" fmla="*/ 6685 h 132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00" h="13254">
                  <a:moveTo>
                    <a:pt x="0" y="6685"/>
                  </a:moveTo>
                  <a:cubicBezTo>
                    <a:pt x="0" y="2651"/>
                    <a:pt x="2882" y="0"/>
                    <a:pt x="6916" y="0"/>
                  </a:cubicBezTo>
                  <a:cubicBezTo>
                    <a:pt x="10950" y="0"/>
                    <a:pt x="13601" y="2651"/>
                    <a:pt x="13601" y="6685"/>
                  </a:cubicBezTo>
                  <a:cubicBezTo>
                    <a:pt x="13601" y="10719"/>
                    <a:pt x="10834" y="13255"/>
                    <a:pt x="6916" y="13255"/>
                  </a:cubicBezTo>
                  <a:cubicBezTo>
                    <a:pt x="2997" y="13255"/>
                    <a:pt x="0" y="10719"/>
                    <a:pt x="0" y="668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72" name="Freeform: Shape 1271">
              <a:extLst>
                <a:ext uri="{FF2B5EF4-FFF2-40B4-BE49-F238E27FC236}">
                  <a16:creationId xmlns:a16="http://schemas.microsoft.com/office/drawing/2014/main" id="{D2663DFB-C502-6A44-89CB-552F63EEBAF4}"/>
                </a:ext>
              </a:extLst>
            </p:cNvPr>
            <p:cNvSpPr/>
            <p:nvPr/>
          </p:nvSpPr>
          <p:spPr>
            <a:xfrm>
              <a:off x="701360" y="9439604"/>
              <a:ext cx="89787" cy="88405"/>
            </a:xfrm>
            <a:custGeom>
              <a:avLst/>
              <a:gdLst>
                <a:gd name="connsiteX0" fmla="*/ 9797 w 89787"/>
                <a:gd name="connsiteY0" fmla="*/ 27202 h 88405"/>
                <a:gd name="connsiteX1" fmla="*/ 9797 w 89787"/>
                <a:gd name="connsiteY1" fmla="*/ 88405 h 88405"/>
                <a:gd name="connsiteX2" fmla="*/ 0 w 89787"/>
                <a:gd name="connsiteY2" fmla="*/ 88405 h 88405"/>
                <a:gd name="connsiteX3" fmla="*/ 0 w 89787"/>
                <a:gd name="connsiteY3" fmla="*/ 0 h 88405"/>
                <a:gd name="connsiteX4" fmla="*/ 45182 w 89787"/>
                <a:gd name="connsiteY4" fmla="*/ 57285 h 88405"/>
                <a:gd name="connsiteX5" fmla="*/ 89788 w 89787"/>
                <a:gd name="connsiteY5" fmla="*/ 0 h 88405"/>
                <a:gd name="connsiteX6" fmla="*/ 89788 w 89787"/>
                <a:gd name="connsiteY6" fmla="*/ 88405 h 88405"/>
                <a:gd name="connsiteX7" fmla="*/ 79991 w 89787"/>
                <a:gd name="connsiteY7" fmla="*/ 88405 h 88405"/>
                <a:gd name="connsiteX8" fmla="*/ 79991 w 89787"/>
                <a:gd name="connsiteY8" fmla="*/ 27894 h 88405"/>
                <a:gd name="connsiteX9" fmla="*/ 44836 w 89787"/>
                <a:gd name="connsiteY9" fmla="*/ 72153 h 88405"/>
                <a:gd name="connsiteX10" fmla="*/ 9797 w 89787"/>
                <a:gd name="connsiteY10" fmla="*/ 27202 h 88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9787" h="88405">
                  <a:moveTo>
                    <a:pt x="9797" y="27202"/>
                  </a:moveTo>
                  <a:lnTo>
                    <a:pt x="9797" y="88405"/>
                  </a:lnTo>
                  <a:lnTo>
                    <a:pt x="0" y="88405"/>
                  </a:lnTo>
                  <a:lnTo>
                    <a:pt x="0" y="0"/>
                  </a:lnTo>
                  <a:lnTo>
                    <a:pt x="45182" y="57285"/>
                  </a:lnTo>
                  <a:lnTo>
                    <a:pt x="89788" y="0"/>
                  </a:lnTo>
                  <a:lnTo>
                    <a:pt x="89788" y="88405"/>
                  </a:lnTo>
                  <a:lnTo>
                    <a:pt x="79991" y="88405"/>
                  </a:lnTo>
                  <a:lnTo>
                    <a:pt x="79991" y="27894"/>
                  </a:lnTo>
                  <a:lnTo>
                    <a:pt x="44836" y="72153"/>
                  </a:lnTo>
                  <a:lnTo>
                    <a:pt x="9797" y="2720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73" name="Freeform: Shape 1272">
              <a:extLst>
                <a:ext uri="{FF2B5EF4-FFF2-40B4-BE49-F238E27FC236}">
                  <a16:creationId xmlns:a16="http://schemas.microsoft.com/office/drawing/2014/main" id="{44A67F2B-56CD-5EB3-7C4E-77CEF16AB536}"/>
                </a:ext>
              </a:extLst>
            </p:cNvPr>
            <p:cNvSpPr/>
            <p:nvPr/>
          </p:nvSpPr>
          <p:spPr>
            <a:xfrm>
              <a:off x="805786" y="9470033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1 w 58782"/>
                <a:gd name="connsiteY4" fmla="*/ 11757 h 58782"/>
                <a:gd name="connsiteX5" fmla="*/ 49331 w 58782"/>
                <a:gd name="connsiteY5" fmla="*/ 1038 h 58782"/>
                <a:gd name="connsiteX6" fmla="*/ 58783 w 58782"/>
                <a:gd name="connsiteY6" fmla="*/ 1038 h 58782"/>
                <a:gd name="connsiteX7" fmla="*/ 58783 w 58782"/>
                <a:gd name="connsiteY7" fmla="*/ 57861 h 58782"/>
                <a:gd name="connsiteX8" fmla="*/ 49331 w 58782"/>
                <a:gd name="connsiteY8" fmla="*/ 57861 h 58782"/>
                <a:gd name="connsiteX9" fmla="*/ 49331 w 58782"/>
                <a:gd name="connsiteY9" fmla="*/ 47257 h 58782"/>
                <a:gd name="connsiteX10" fmla="*/ 9682 w 58782"/>
                <a:gd name="connsiteY10" fmla="*/ 29622 h 58782"/>
                <a:gd name="connsiteX11" fmla="*/ 29391 w 58782"/>
                <a:gd name="connsiteY11" fmla="*/ 50023 h 58782"/>
                <a:gd name="connsiteX12" fmla="*/ 49331 w 58782"/>
                <a:gd name="connsiteY12" fmla="*/ 29622 h 58782"/>
                <a:gd name="connsiteX13" fmla="*/ 29391 w 58782"/>
                <a:gd name="connsiteY13" fmla="*/ 8875 h 58782"/>
                <a:gd name="connsiteX14" fmla="*/ 9682 w 58782"/>
                <a:gd name="connsiteY14" fmla="*/ 2962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74" name="Freeform: Shape 1273">
              <a:extLst>
                <a:ext uri="{FF2B5EF4-FFF2-40B4-BE49-F238E27FC236}">
                  <a16:creationId xmlns:a16="http://schemas.microsoft.com/office/drawing/2014/main" id="{0217F926-E89D-5AEF-BB46-E5664F1C6AEB}"/>
                </a:ext>
              </a:extLst>
            </p:cNvPr>
            <p:cNvSpPr/>
            <p:nvPr/>
          </p:nvSpPr>
          <p:spPr>
            <a:xfrm>
              <a:off x="883702" y="9441564"/>
              <a:ext cx="9336" cy="86445"/>
            </a:xfrm>
            <a:custGeom>
              <a:avLst/>
              <a:gdLst>
                <a:gd name="connsiteX0" fmla="*/ 0 w 9336"/>
                <a:gd name="connsiteY0" fmla="*/ 0 h 86445"/>
                <a:gd name="connsiteX1" fmla="*/ 9336 w 9336"/>
                <a:gd name="connsiteY1" fmla="*/ 0 h 86445"/>
                <a:gd name="connsiteX2" fmla="*/ 9336 w 9336"/>
                <a:gd name="connsiteY2" fmla="*/ 86445 h 86445"/>
                <a:gd name="connsiteX3" fmla="*/ 0 w 9336"/>
                <a:gd name="connsiteY3" fmla="*/ 86445 h 86445"/>
                <a:gd name="connsiteX4" fmla="*/ 0 w 9336"/>
                <a:gd name="connsiteY4" fmla="*/ 0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" h="86445">
                  <a:moveTo>
                    <a:pt x="0" y="0"/>
                  </a:moveTo>
                  <a:lnTo>
                    <a:pt x="9336" y="0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75" name="Freeform: Shape 1274">
              <a:extLst>
                <a:ext uri="{FF2B5EF4-FFF2-40B4-BE49-F238E27FC236}">
                  <a16:creationId xmlns:a16="http://schemas.microsoft.com/office/drawing/2014/main" id="{10FDA43D-F5F3-7C36-E749-6845DDDEF3BD}"/>
                </a:ext>
              </a:extLst>
            </p:cNvPr>
            <p:cNvSpPr/>
            <p:nvPr/>
          </p:nvSpPr>
          <p:spPr>
            <a:xfrm>
              <a:off x="903642" y="9469111"/>
              <a:ext cx="91286" cy="60742"/>
            </a:xfrm>
            <a:custGeom>
              <a:avLst/>
              <a:gdLst>
                <a:gd name="connsiteX0" fmla="*/ 66390 w 91286"/>
                <a:gd name="connsiteY0" fmla="*/ 60743 h 60742"/>
                <a:gd name="connsiteX1" fmla="*/ 46219 w 91286"/>
                <a:gd name="connsiteY1" fmla="*/ 18557 h 60742"/>
                <a:gd name="connsiteX2" fmla="*/ 25588 w 91286"/>
                <a:gd name="connsiteY2" fmla="*/ 60743 h 60742"/>
                <a:gd name="connsiteX3" fmla="*/ 0 w 91286"/>
                <a:gd name="connsiteY3" fmla="*/ 1960 h 60742"/>
                <a:gd name="connsiteX4" fmla="*/ 10719 w 91286"/>
                <a:gd name="connsiteY4" fmla="*/ 1960 h 60742"/>
                <a:gd name="connsiteX5" fmla="*/ 26625 w 91286"/>
                <a:gd name="connsiteY5" fmla="*/ 40227 h 60742"/>
                <a:gd name="connsiteX6" fmla="*/ 46104 w 91286"/>
                <a:gd name="connsiteY6" fmla="*/ 0 h 60742"/>
                <a:gd name="connsiteX7" fmla="*/ 65468 w 91286"/>
                <a:gd name="connsiteY7" fmla="*/ 40111 h 60742"/>
                <a:gd name="connsiteX8" fmla="*/ 81374 w 91286"/>
                <a:gd name="connsiteY8" fmla="*/ 1960 h 60742"/>
                <a:gd name="connsiteX9" fmla="*/ 91286 w 91286"/>
                <a:gd name="connsiteY9" fmla="*/ 1960 h 60742"/>
                <a:gd name="connsiteX10" fmla="*/ 66390 w 91286"/>
                <a:gd name="connsiteY10" fmla="*/ 60743 h 60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1286" h="60742">
                  <a:moveTo>
                    <a:pt x="66390" y="60743"/>
                  </a:moveTo>
                  <a:lnTo>
                    <a:pt x="46219" y="18557"/>
                  </a:lnTo>
                  <a:lnTo>
                    <a:pt x="25588" y="60743"/>
                  </a:lnTo>
                  <a:lnTo>
                    <a:pt x="0" y="1960"/>
                  </a:lnTo>
                  <a:lnTo>
                    <a:pt x="10719" y="1960"/>
                  </a:lnTo>
                  <a:lnTo>
                    <a:pt x="26625" y="40227"/>
                  </a:lnTo>
                  <a:lnTo>
                    <a:pt x="46104" y="0"/>
                  </a:lnTo>
                  <a:lnTo>
                    <a:pt x="65468" y="40111"/>
                  </a:lnTo>
                  <a:lnTo>
                    <a:pt x="81374" y="1960"/>
                  </a:lnTo>
                  <a:lnTo>
                    <a:pt x="91286" y="1960"/>
                  </a:lnTo>
                  <a:lnTo>
                    <a:pt x="66390" y="6074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76" name="Freeform: Shape 1275">
              <a:extLst>
                <a:ext uri="{FF2B5EF4-FFF2-40B4-BE49-F238E27FC236}">
                  <a16:creationId xmlns:a16="http://schemas.microsoft.com/office/drawing/2014/main" id="{9DC60130-D713-5748-BC87-CE33608A12EF}"/>
                </a:ext>
              </a:extLst>
            </p:cNvPr>
            <p:cNvSpPr/>
            <p:nvPr/>
          </p:nvSpPr>
          <p:spPr>
            <a:xfrm>
              <a:off x="999193" y="9470033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1 w 58782"/>
                <a:gd name="connsiteY4" fmla="*/ 11757 h 58782"/>
                <a:gd name="connsiteX5" fmla="*/ 49331 w 58782"/>
                <a:gd name="connsiteY5" fmla="*/ 1038 h 58782"/>
                <a:gd name="connsiteX6" fmla="*/ 58783 w 58782"/>
                <a:gd name="connsiteY6" fmla="*/ 1038 h 58782"/>
                <a:gd name="connsiteX7" fmla="*/ 58783 w 58782"/>
                <a:gd name="connsiteY7" fmla="*/ 57861 h 58782"/>
                <a:gd name="connsiteX8" fmla="*/ 49331 w 58782"/>
                <a:gd name="connsiteY8" fmla="*/ 57861 h 58782"/>
                <a:gd name="connsiteX9" fmla="*/ 49331 w 58782"/>
                <a:gd name="connsiteY9" fmla="*/ 47257 h 58782"/>
                <a:gd name="connsiteX10" fmla="*/ 9682 w 58782"/>
                <a:gd name="connsiteY10" fmla="*/ 29622 h 58782"/>
                <a:gd name="connsiteX11" fmla="*/ 29391 w 58782"/>
                <a:gd name="connsiteY11" fmla="*/ 50023 h 58782"/>
                <a:gd name="connsiteX12" fmla="*/ 49331 w 58782"/>
                <a:gd name="connsiteY12" fmla="*/ 29622 h 58782"/>
                <a:gd name="connsiteX13" fmla="*/ 29391 w 58782"/>
                <a:gd name="connsiteY13" fmla="*/ 8875 h 58782"/>
                <a:gd name="connsiteX14" fmla="*/ 9682 w 58782"/>
                <a:gd name="connsiteY14" fmla="*/ 2962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77" name="Freeform: Shape 1276">
              <a:extLst>
                <a:ext uri="{FF2B5EF4-FFF2-40B4-BE49-F238E27FC236}">
                  <a16:creationId xmlns:a16="http://schemas.microsoft.com/office/drawing/2014/main" id="{F5189073-0E25-F2B3-ABF6-98AD6A38F080}"/>
                </a:ext>
              </a:extLst>
            </p:cNvPr>
            <p:cNvSpPr/>
            <p:nvPr/>
          </p:nvSpPr>
          <p:spPr>
            <a:xfrm>
              <a:off x="1077109" y="9470033"/>
              <a:ext cx="30082" cy="57860"/>
            </a:xfrm>
            <a:custGeom>
              <a:avLst/>
              <a:gdLst>
                <a:gd name="connsiteX0" fmla="*/ 9336 w 30082"/>
                <a:gd name="connsiteY0" fmla="*/ 57861 h 57860"/>
                <a:gd name="connsiteX1" fmla="*/ 0 w 30082"/>
                <a:gd name="connsiteY1" fmla="*/ 57861 h 57860"/>
                <a:gd name="connsiteX2" fmla="*/ 0 w 30082"/>
                <a:gd name="connsiteY2" fmla="*/ 1038 h 57860"/>
                <a:gd name="connsiteX3" fmla="*/ 9336 w 30082"/>
                <a:gd name="connsiteY3" fmla="*/ 1038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60 h 57860"/>
                <a:gd name="connsiteX8" fmla="*/ 9336 w 30082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8" y="9105"/>
                    <a:pt x="9336" y="16713"/>
                    <a:pt x="9336" y="30660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78" name="Freeform: Shape 1277">
              <a:extLst>
                <a:ext uri="{FF2B5EF4-FFF2-40B4-BE49-F238E27FC236}">
                  <a16:creationId xmlns:a16="http://schemas.microsoft.com/office/drawing/2014/main" id="{F2DDD931-F3DF-46ED-5B88-C82995C9D936}"/>
                </a:ext>
              </a:extLst>
            </p:cNvPr>
            <p:cNvSpPr/>
            <p:nvPr/>
          </p:nvSpPr>
          <p:spPr>
            <a:xfrm>
              <a:off x="1112609" y="9470033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90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3 h 58782"/>
                <a:gd name="connsiteX11" fmla="*/ 28124 w 55094"/>
                <a:gd name="connsiteY11" fmla="*/ 8529 h 58782"/>
                <a:gd name="connsiteX12" fmla="*/ 10143 w 55094"/>
                <a:gd name="connsiteY12" fmla="*/ 25473 h 58782"/>
                <a:gd name="connsiteX13" fmla="*/ 45182 w 55094"/>
                <a:gd name="connsiteY13" fmla="*/ 2547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90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79" name="Freeform: Shape 1278">
              <a:extLst>
                <a:ext uri="{FF2B5EF4-FFF2-40B4-BE49-F238E27FC236}">
                  <a16:creationId xmlns:a16="http://schemas.microsoft.com/office/drawing/2014/main" id="{F127671B-5698-9908-1179-99072EFD71A2}"/>
                </a:ext>
              </a:extLst>
            </p:cNvPr>
            <p:cNvSpPr/>
            <p:nvPr/>
          </p:nvSpPr>
          <p:spPr>
            <a:xfrm>
              <a:off x="1207008" y="9448133"/>
              <a:ext cx="16828" cy="79876"/>
            </a:xfrm>
            <a:custGeom>
              <a:avLst/>
              <a:gdLst>
                <a:gd name="connsiteX0" fmla="*/ 0 w 16828"/>
                <a:gd name="connsiteY0" fmla="*/ 6225 h 79876"/>
                <a:gd name="connsiteX1" fmla="*/ 5994 w 16828"/>
                <a:gd name="connsiteY1" fmla="*/ 0 h 79876"/>
                <a:gd name="connsiteX2" fmla="*/ 10028 w 16828"/>
                <a:gd name="connsiteY2" fmla="*/ 1268 h 79876"/>
                <a:gd name="connsiteX3" fmla="*/ 16828 w 16828"/>
                <a:gd name="connsiteY3" fmla="*/ 6109 h 79876"/>
                <a:gd name="connsiteX4" fmla="*/ 10028 w 16828"/>
                <a:gd name="connsiteY4" fmla="*/ 10835 h 79876"/>
                <a:gd name="connsiteX5" fmla="*/ 5994 w 16828"/>
                <a:gd name="connsiteY5" fmla="*/ 12218 h 79876"/>
                <a:gd name="connsiteX6" fmla="*/ 0 w 16828"/>
                <a:gd name="connsiteY6" fmla="*/ 6225 h 79876"/>
                <a:gd name="connsiteX7" fmla="*/ 1959 w 16828"/>
                <a:gd name="connsiteY7" fmla="*/ 23052 h 79876"/>
                <a:gd name="connsiteX8" fmla="*/ 11411 w 16828"/>
                <a:gd name="connsiteY8" fmla="*/ 23052 h 79876"/>
                <a:gd name="connsiteX9" fmla="*/ 11411 w 16828"/>
                <a:gd name="connsiteY9" fmla="*/ 79876 h 79876"/>
                <a:gd name="connsiteX10" fmla="*/ 1959 w 16828"/>
                <a:gd name="connsiteY10" fmla="*/ 79876 h 79876"/>
                <a:gd name="connsiteX11" fmla="*/ 1959 w 16828"/>
                <a:gd name="connsiteY11" fmla="*/ 23052 h 7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8" h="79876">
                  <a:moveTo>
                    <a:pt x="0" y="6225"/>
                  </a:moveTo>
                  <a:cubicBezTo>
                    <a:pt x="0" y="2767"/>
                    <a:pt x="2651" y="0"/>
                    <a:pt x="5994" y="0"/>
                  </a:cubicBezTo>
                  <a:cubicBezTo>
                    <a:pt x="7492" y="0"/>
                    <a:pt x="8760" y="346"/>
                    <a:pt x="10028" y="1268"/>
                  </a:cubicBezTo>
                  <a:lnTo>
                    <a:pt x="16828" y="6109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4" y="12218"/>
                  </a:cubicBezTo>
                  <a:cubicBezTo>
                    <a:pt x="2651" y="12218"/>
                    <a:pt x="0" y="9567"/>
                    <a:pt x="0" y="6225"/>
                  </a:cubicBezTo>
                  <a:close/>
                  <a:moveTo>
                    <a:pt x="1959" y="23052"/>
                  </a:moveTo>
                  <a:lnTo>
                    <a:pt x="11411" y="23052"/>
                  </a:lnTo>
                  <a:lnTo>
                    <a:pt x="11411" y="79876"/>
                  </a:lnTo>
                  <a:lnTo>
                    <a:pt x="1959" y="79876"/>
                  </a:lnTo>
                  <a:lnTo>
                    <a:pt x="1959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80" name="Freeform: Shape 1279">
              <a:extLst>
                <a:ext uri="{FF2B5EF4-FFF2-40B4-BE49-F238E27FC236}">
                  <a16:creationId xmlns:a16="http://schemas.microsoft.com/office/drawing/2014/main" id="{4BF89BDC-2F71-5D91-B90B-6CD68F45EFD8}"/>
                </a:ext>
              </a:extLst>
            </p:cNvPr>
            <p:cNvSpPr/>
            <p:nvPr/>
          </p:nvSpPr>
          <p:spPr>
            <a:xfrm>
              <a:off x="1233172" y="9470033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9 h 58782"/>
                <a:gd name="connsiteX4" fmla="*/ 807 w 40341"/>
                <a:gd name="connsiteY4" fmla="*/ 16137 h 58782"/>
                <a:gd name="connsiteX5" fmla="*/ 20401 w 40341"/>
                <a:gd name="connsiteY5" fmla="*/ 0 h 58782"/>
                <a:gd name="connsiteX6" fmla="*/ 37575 w 40341"/>
                <a:gd name="connsiteY6" fmla="*/ 5187 h 58782"/>
                <a:gd name="connsiteX7" fmla="*/ 37575 w 40341"/>
                <a:gd name="connsiteY7" fmla="*/ 14868 h 58782"/>
                <a:gd name="connsiteX8" fmla="*/ 20516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8 h 58782"/>
                <a:gd name="connsiteX12" fmla="*/ 40341 w 40341"/>
                <a:gd name="connsiteY12" fmla="*/ 41379 h 58782"/>
                <a:gd name="connsiteX13" fmla="*/ 19249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6"/>
                    <a:pt x="29276" y="37575"/>
                    <a:pt x="25012" y="35846"/>
                  </a:cubicBezTo>
                  <a:lnTo>
                    <a:pt x="11641" y="30429"/>
                  </a:lnTo>
                  <a:cubicBezTo>
                    <a:pt x="4610" y="27432"/>
                    <a:pt x="807" y="23398"/>
                    <a:pt x="807" y="16137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5"/>
                    <a:pt x="37575" y="5187"/>
                  </a:cubicBezTo>
                  <a:lnTo>
                    <a:pt x="37575" y="14868"/>
                  </a:lnTo>
                  <a:cubicBezTo>
                    <a:pt x="32388" y="10374"/>
                    <a:pt x="26164" y="7722"/>
                    <a:pt x="20516" y="7722"/>
                  </a:cubicBezTo>
                  <a:cubicBezTo>
                    <a:pt x="14408" y="7722"/>
                    <a:pt x="10143" y="10489"/>
                    <a:pt x="10143" y="15214"/>
                  </a:cubicBezTo>
                  <a:cubicBezTo>
                    <a:pt x="10143" y="18557"/>
                    <a:pt x="11757" y="20631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9"/>
                  </a:cubicBezTo>
                  <a:cubicBezTo>
                    <a:pt x="40341" y="52098"/>
                    <a:pt x="31697" y="58783"/>
                    <a:pt x="19249" y="58783"/>
                  </a:cubicBezTo>
                  <a:cubicBezTo>
                    <a:pt x="11757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81" name="Freeform: Shape 1280">
              <a:extLst>
                <a:ext uri="{FF2B5EF4-FFF2-40B4-BE49-F238E27FC236}">
                  <a16:creationId xmlns:a16="http://schemas.microsoft.com/office/drawing/2014/main" id="{891E8B18-D4CB-533D-0911-8D3C13A16EC5}"/>
                </a:ext>
              </a:extLst>
            </p:cNvPr>
            <p:cNvSpPr/>
            <p:nvPr/>
          </p:nvSpPr>
          <p:spPr>
            <a:xfrm>
              <a:off x="1309935" y="9441448"/>
              <a:ext cx="58782" cy="87366"/>
            </a:xfrm>
            <a:custGeom>
              <a:avLst/>
              <a:gdLst>
                <a:gd name="connsiteX0" fmla="*/ 49331 w 58782"/>
                <a:gd name="connsiteY0" fmla="*/ 75726 h 87366"/>
                <a:gd name="connsiteX1" fmla="*/ 28585 w 58782"/>
                <a:gd name="connsiteY1" fmla="*/ 87367 h 87366"/>
                <a:gd name="connsiteX2" fmla="*/ 0 w 58782"/>
                <a:gd name="connsiteY2" fmla="*/ 58322 h 87366"/>
                <a:gd name="connsiteX3" fmla="*/ 28585 w 58782"/>
                <a:gd name="connsiteY3" fmla="*/ 28584 h 87366"/>
                <a:gd name="connsiteX4" fmla="*/ 49331 w 58782"/>
                <a:gd name="connsiteY4" fmla="*/ 40457 h 87366"/>
                <a:gd name="connsiteX5" fmla="*/ 49331 w 58782"/>
                <a:gd name="connsiteY5" fmla="*/ 0 h 87366"/>
                <a:gd name="connsiteX6" fmla="*/ 58783 w 58782"/>
                <a:gd name="connsiteY6" fmla="*/ 0 h 87366"/>
                <a:gd name="connsiteX7" fmla="*/ 58783 w 58782"/>
                <a:gd name="connsiteY7" fmla="*/ 86445 h 87366"/>
                <a:gd name="connsiteX8" fmla="*/ 49331 w 58782"/>
                <a:gd name="connsiteY8" fmla="*/ 86445 h 87366"/>
                <a:gd name="connsiteX9" fmla="*/ 49331 w 58782"/>
                <a:gd name="connsiteY9" fmla="*/ 75726 h 87366"/>
                <a:gd name="connsiteX10" fmla="*/ 9682 w 58782"/>
                <a:gd name="connsiteY10" fmla="*/ 58206 h 87366"/>
                <a:gd name="connsiteX11" fmla="*/ 29391 w 58782"/>
                <a:gd name="connsiteY11" fmla="*/ 78608 h 87366"/>
                <a:gd name="connsiteX12" fmla="*/ 49331 w 58782"/>
                <a:gd name="connsiteY12" fmla="*/ 58206 h 87366"/>
                <a:gd name="connsiteX13" fmla="*/ 29391 w 58782"/>
                <a:gd name="connsiteY13" fmla="*/ 37460 h 87366"/>
                <a:gd name="connsiteX14" fmla="*/ 9682 w 58782"/>
                <a:gd name="connsiteY14" fmla="*/ 58206 h 873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6">
                  <a:moveTo>
                    <a:pt x="49331" y="75726"/>
                  </a:moveTo>
                  <a:cubicBezTo>
                    <a:pt x="45067" y="82872"/>
                    <a:pt x="37690" y="87367"/>
                    <a:pt x="28585" y="87367"/>
                  </a:cubicBezTo>
                  <a:cubicBezTo>
                    <a:pt x="11872" y="87367"/>
                    <a:pt x="0" y="75149"/>
                    <a:pt x="0" y="58322"/>
                  </a:cubicBezTo>
                  <a:cubicBezTo>
                    <a:pt x="0" y="41494"/>
                    <a:pt x="11872" y="28584"/>
                    <a:pt x="28585" y="28584"/>
                  </a:cubicBezTo>
                  <a:cubicBezTo>
                    <a:pt x="37690" y="28584"/>
                    <a:pt x="45067" y="33080"/>
                    <a:pt x="49331" y="40457"/>
                  </a:cubicBezTo>
                  <a:lnTo>
                    <a:pt x="49331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1" y="86445"/>
                  </a:lnTo>
                  <a:lnTo>
                    <a:pt x="49331" y="75726"/>
                  </a:lnTo>
                  <a:close/>
                  <a:moveTo>
                    <a:pt x="9682" y="58206"/>
                  </a:moveTo>
                  <a:cubicBezTo>
                    <a:pt x="9682" y="69963"/>
                    <a:pt x="17981" y="78608"/>
                    <a:pt x="29391" y="78608"/>
                  </a:cubicBezTo>
                  <a:cubicBezTo>
                    <a:pt x="40802" y="78608"/>
                    <a:pt x="49331" y="69963"/>
                    <a:pt x="49331" y="58206"/>
                  </a:cubicBezTo>
                  <a:cubicBezTo>
                    <a:pt x="49331" y="46450"/>
                    <a:pt x="41033" y="37460"/>
                    <a:pt x="29391" y="37460"/>
                  </a:cubicBezTo>
                  <a:cubicBezTo>
                    <a:pt x="17750" y="37460"/>
                    <a:pt x="9682" y="46220"/>
                    <a:pt x="9682" y="5820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82" name="Freeform: Shape 1281">
              <a:extLst>
                <a:ext uri="{FF2B5EF4-FFF2-40B4-BE49-F238E27FC236}">
                  <a16:creationId xmlns:a16="http://schemas.microsoft.com/office/drawing/2014/main" id="{B40FF557-14F1-BB46-36A7-822A6F8AED8B}"/>
                </a:ext>
              </a:extLst>
            </p:cNvPr>
            <p:cNvSpPr/>
            <p:nvPr/>
          </p:nvSpPr>
          <p:spPr>
            <a:xfrm>
              <a:off x="1383471" y="9470033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90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3 h 58782"/>
                <a:gd name="connsiteX11" fmla="*/ 28124 w 55094"/>
                <a:gd name="connsiteY11" fmla="*/ 8529 h 58782"/>
                <a:gd name="connsiteX12" fmla="*/ 10143 w 55094"/>
                <a:gd name="connsiteY12" fmla="*/ 25473 h 58782"/>
                <a:gd name="connsiteX13" fmla="*/ 45182 w 55094"/>
                <a:gd name="connsiteY13" fmla="*/ 2547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90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83" name="Freeform: Shape 1282">
              <a:extLst>
                <a:ext uri="{FF2B5EF4-FFF2-40B4-BE49-F238E27FC236}">
                  <a16:creationId xmlns:a16="http://schemas.microsoft.com/office/drawing/2014/main" id="{7AB0808B-A9C1-2F15-7267-B1ABA8A42649}"/>
                </a:ext>
              </a:extLst>
            </p:cNvPr>
            <p:cNvSpPr/>
            <p:nvPr/>
          </p:nvSpPr>
          <p:spPr>
            <a:xfrm>
              <a:off x="1449285" y="9470033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9 h 58782"/>
                <a:gd name="connsiteX4" fmla="*/ 807 w 40341"/>
                <a:gd name="connsiteY4" fmla="*/ 16137 h 58782"/>
                <a:gd name="connsiteX5" fmla="*/ 20401 w 40341"/>
                <a:gd name="connsiteY5" fmla="*/ 0 h 58782"/>
                <a:gd name="connsiteX6" fmla="*/ 37575 w 40341"/>
                <a:gd name="connsiteY6" fmla="*/ 5187 h 58782"/>
                <a:gd name="connsiteX7" fmla="*/ 37575 w 40341"/>
                <a:gd name="connsiteY7" fmla="*/ 14868 h 58782"/>
                <a:gd name="connsiteX8" fmla="*/ 20516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8 h 58782"/>
                <a:gd name="connsiteX12" fmla="*/ 40341 w 40341"/>
                <a:gd name="connsiteY12" fmla="*/ 41379 h 58782"/>
                <a:gd name="connsiteX13" fmla="*/ 19249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6"/>
                    <a:pt x="29276" y="37575"/>
                    <a:pt x="25012" y="35846"/>
                  </a:cubicBezTo>
                  <a:lnTo>
                    <a:pt x="11641" y="30429"/>
                  </a:lnTo>
                  <a:cubicBezTo>
                    <a:pt x="4610" y="27432"/>
                    <a:pt x="807" y="23398"/>
                    <a:pt x="807" y="16137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5"/>
                    <a:pt x="37575" y="5187"/>
                  </a:cubicBezTo>
                  <a:lnTo>
                    <a:pt x="37575" y="14868"/>
                  </a:lnTo>
                  <a:cubicBezTo>
                    <a:pt x="32388" y="10374"/>
                    <a:pt x="26164" y="7722"/>
                    <a:pt x="20516" y="7722"/>
                  </a:cubicBezTo>
                  <a:cubicBezTo>
                    <a:pt x="14408" y="7722"/>
                    <a:pt x="10143" y="10489"/>
                    <a:pt x="10143" y="15214"/>
                  </a:cubicBezTo>
                  <a:cubicBezTo>
                    <a:pt x="10143" y="18557"/>
                    <a:pt x="11757" y="20631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9"/>
                  </a:cubicBezTo>
                  <a:cubicBezTo>
                    <a:pt x="40341" y="52098"/>
                    <a:pt x="31697" y="58783"/>
                    <a:pt x="19249" y="58783"/>
                  </a:cubicBezTo>
                  <a:cubicBezTo>
                    <a:pt x="11757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84" name="Freeform: Shape 1283">
              <a:extLst>
                <a:ext uri="{FF2B5EF4-FFF2-40B4-BE49-F238E27FC236}">
                  <a16:creationId xmlns:a16="http://schemas.microsoft.com/office/drawing/2014/main" id="{6D655C03-9E03-4F6C-7E74-672501206916}"/>
                </a:ext>
              </a:extLst>
            </p:cNvPr>
            <p:cNvSpPr/>
            <p:nvPr/>
          </p:nvSpPr>
          <p:spPr>
            <a:xfrm>
              <a:off x="1501844" y="9448133"/>
              <a:ext cx="16827" cy="79876"/>
            </a:xfrm>
            <a:custGeom>
              <a:avLst/>
              <a:gdLst>
                <a:gd name="connsiteX0" fmla="*/ 0 w 16827"/>
                <a:gd name="connsiteY0" fmla="*/ 6225 h 79876"/>
                <a:gd name="connsiteX1" fmla="*/ 5994 w 16827"/>
                <a:gd name="connsiteY1" fmla="*/ 0 h 79876"/>
                <a:gd name="connsiteX2" fmla="*/ 10028 w 16827"/>
                <a:gd name="connsiteY2" fmla="*/ 1268 h 79876"/>
                <a:gd name="connsiteX3" fmla="*/ 16828 w 16827"/>
                <a:gd name="connsiteY3" fmla="*/ 6109 h 79876"/>
                <a:gd name="connsiteX4" fmla="*/ 10028 w 16827"/>
                <a:gd name="connsiteY4" fmla="*/ 10835 h 79876"/>
                <a:gd name="connsiteX5" fmla="*/ 5994 w 16827"/>
                <a:gd name="connsiteY5" fmla="*/ 12218 h 79876"/>
                <a:gd name="connsiteX6" fmla="*/ 0 w 16827"/>
                <a:gd name="connsiteY6" fmla="*/ 6225 h 79876"/>
                <a:gd name="connsiteX7" fmla="*/ 1959 w 16827"/>
                <a:gd name="connsiteY7" fmla="*/ 23052 h 79876"/>
                <a:gd name="connsiteX8" fmla="*/ 11411 w 16827"/>
                <a:gd name="connsiteY8" fmla="*/ 23052 h 79876"/>
                <a:gd name="connsiteX9" fmla="*/ 11411 w 16827"/>
                <a:gd name="connsiteY9" fmla="*/ 79876 h 79876"/>
                <a:gd name="connsiteX10" fmla="*/ 1959 w 16827"/>
                <a:gd name="connsiteY10" fmla="*/ 79876 h 79876"/>
                <a:gd name="connsiteX11" fmla="*/ 1959 w 16827"/>
                <a:gd name="connsiteY11" fmla="*/ 23052 h 7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7" h="79876">
                  <a:moveTo>
                    <a:pt x="0" y="6225"/>
                  </a:moveTo>
                  <a:cubicBezTo>
                    <a:pt x="0" y="2767"/>
                    <a:pt x="2651" y="0"/>
                    <a:pt x="5994" y="0"/>
                  </a:cubicBezTo>
                  <a:cubicBezTo>
                    <a:pt x="7492" y="0"/>
                    <a:pt x="8760" y="346"/>
                    <a:pt x="10028" y="1268"/>
                  </a:cubicBezTo>
                  <a:lnTo>
                    <a:pt x="16828" y="6109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4" y="12218"/>
                  </a:cubicBezTo>
                  <a:cubicBezTo>
                    <a:pt x="2651" y="12218"/>
                    <a:pt x="0" y="9567"/>
                    <a:pt x="0" y="6225"/>
                  </a:cubicBezTo>
                  <a:close/>
                  <a:moveTo>
                    <a:pt x="1959" y="23052"/>
                  </a:moveTo>
                  <a:lnTo>
                    <a:pt x="11411" y="23052"/>
                  </a:lnTo>
                  <a:lnTo>
                    <a:pt x="11411" y="79876"/>
                  </a:lnTo>
                  <a:lnTo>
                    <a:pt x="1959" y="79876"/>
                  </a:lnTo>
                  <a:lnTo>
                    <a:pt x="1959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85" name="Freeform: Shape 1284">
              <a:extLst>
                <a:ext uri="{FF2B5EF4-FFF2-40B4-BE49-F238E27FC236}">
                  <a16:creationId xmlns:a16="http://schemas.microsoft.com/office/drawing/2014/main" id="{EF610807-5BBF-2377-3442-3682AFF957DB}"/>
                </a:ext>
              </a:extLst>
            </p:cNvPr>
            <p:cNvSpPr/>
            <p:nvPr/>
          </p:nvSpPr>
          <p:spPr>
            <a:xfrm>
              <a:off x="1527893" y="9470033"/>
              <a:ext cx="58782" cy="87597"/>
            </a:xfrm>
            <a:custGeom>
              <a:avLst/>
              <a:gdLst>
                <a:gd name="connsiteX0" fmla="*/ 28815 w 58782"/>
                <a:gd name="connsiteY0" fmla="*/ 87598 h 87597"/>
                <a:gd name="connsiteX1" fmla="*/ 5994 w 58782"/>
                <a:gd name="connsiteY1" fmla="*/ 80337 h 87597"/>
                <a:gd name="connsiteX2" fmla="*/ 5994 w 58782"/>
                <a:gd name="connsiteY2" fmla="*/ 69963 h 87597"/>
                <a:gd name="connsiteX3" fmla="*/ 28815 w 58782"/>
                <a:gd name="connsiteY3" fmla="*/ 78723 h 87597"/>
                <a:gd name="connsiteX4" fmla="*/ 49331 w 58782"/>
                <a:gd name="connsiteY4" fmla="*/ 59013 h 87597"/>
                <a:gd name="connsiteX5" fmla="*/ 49331 w 58782"/>
                <a:gd name="connsiteY5" fmla="*/ 47257 h 87597"/>
                <a:gd name="connsiteX6" fmla="*/ 28585 w 58782"/>
                <a:gd name="connsiteY6" fmla="*/ 58783 h 87597"/>
                <a:gd name="connsiteX7" fmla="*/ 0 w 58782"/>
                <a:gd name="connsiteY7" fmla="*/ 29737 h 87597"/>
                <a:gd name="connsiteX8" fmla="*/ 28585 w 58782"/>
                <a:gd name="connsiteY8" fmla="*/ 0 h 87597"/>
                <a:gd name="connsiteX9" fmla="*/ 49331 w 58782"/>
                <a:gd name="connsiteY9" fmla="*/ 11872 h 87597"/>
                <a:gd name="connsiteX10" fmla="*/ 49331 w 58782"/>
                <a:gd name="connsiteY10" fmla="*/ 1038 h 87597"/>
                <a:gd name="connsiteX11" fmla="*/ 58783 w 58782"/>
                <a:gd name="connsiteY11" fmla="*/ 1038 h 87597"/>
                <a:gd name="connsiteX12" fmla="*/ 58783 w 58782"/>
                <a:gd name="connsiteY12" fmla="*/ 58322 h 87597"/>
                <a:gd name="connsiteX13" fmla="*/ 28815 w 58782"/>
                <a:gd name="connsiteY13" fmla="*/ 87598 h 87597"/>
                <a:gd name="connsiteX14" fmla="*/ 29391 w 58782"/>
                <a:gd name="connsiteY14" fmla="*/ 8875 h 87597"/>
                <a:gd name="connsiteX15" fmla="*/ 9682 w 58782"/>
                <a:gd name="connsiteY15" fmla="*/ 29622 h 87597"/>
                <a:gd name="connsiteX16" fmla="*/ 29391 w 58782"/>
                <a:gd name="connsiteY16" fmla="*/ 50023 h 87597"/>
                <a:gd name="connsiteX17" fmla="*/ 49331 w 58782"/>
                <a:gd name="connsiteY17" fmla="*/ 29622 h 87597"/>
                <a:gd name="connsiteX18" fmla="*/ 29391 w 58782"/>
                <a:gd name="connsiteY18" fmla="*/ 8875 h 875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8782" h="87597">
                  <a:moveTo>
                    <a:pt x="28815" y="87598"/>
                  </a:moveTo>
                  <a:cubicBezTo>
                    <a:pt x="20516" y="87598"/>
                    <a:pt x="12679" y="85178"/>
                    <a:pt x="5994" y="80337"/>
                  </a:cubicBezTo>
                  <a:lnTo>
                    <a:pt x="5994" y="69963"/>
                  </a:lnTo>
                  <a:cubicBezTo>
                    <a:pt x="12448" y="75957"/>
                    <a:pt x="21208" y="78723"/>
                    <a:pt x="28815" y="78723"/>
                  </a:cubicBezTo>
                  <a:cubicBezTo>
                    <a:pt x="42185" y="78723"/>
                    <a:pt x="49331" y="71807"/>
                    <a:pt x="49331" y="59013"/>
                  </a:cubicBezTo>
                  <a:lnTo>
                    <a:pt x="49331" y="47257"/>
                  </a:lnTo>
                  <a:cubicBezTo>
                    <a:pt x="45067" y="54403"/>
                    <a:pt x="37575" y="58783"/>
                    <a:pt x="28585" y="58783"/>
                  </a:cubicBezTo>
                  <a:cubicBezTo>
                    <a:pt x="11987" y="58783"/>
                    <a:pt x="0" y="46565"/>
                    <a:pt x="0" y="29737"/>
                  </a:cubicBezTo>
                  <a:cubicBezTo>
                    <a:pt x="0" y="12909"/>
                    <a:pt x="11987" y="0"/>
                    <a:pt x="28585" y="0"/>
                  </a:cubicBezTo>
                  <a:cubicBezTo>
                    <a:pt x="37575" y="0"/>
                    <a:pt x="45067" y="4611"/>
                    <a:pt x="49331" y="11872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8322"/>
                  </a:lnTo>
                  <a:cubicBezTo>
                    <a:pt x="58783" y="77109"/>
                    <a:pt x="47833" y="87598"/>
                    <a:pt x="28815" y="87598"/>
                  </a:cubicBezTo>
                  <a:close/>
                  <a:moveTo>
                    <a:pt x="29391" y="8875"/>
                  </a:moveTo>
                  <a:cubicBezTo>
                    <a:pt x="17981" y="8875"/>
                    <a:pt x="9682" y="17635"/>
                    <a:pt x="9682" y="29622"/>
                  </a:cubicBezTo>
                  <a:cubicBezTo>
                    <a:pt x="9682" y="41609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86" name="Freeform: Shape 1285">
              <a:extLst>
                <a:ext uri="{FF2B5EF4-FFF2-40B4-BE49-F238E27FC236}">
                  <a16:creationId xmlns:a16="http://schemas.microsoft.com/office/drawing/2014/main" id="{7098379D-3165-7FDE-D0EB-CD5805D63376}"/>
                </a:ext>
              </a:extLst>
            </p:cNvPr>
            <p:cNvSpPr/>
            <p:nvPr/>
          </p:nvSpPr>
          <p:spPr>
            <a:xfrm>
              <a:off x="1605809" y="9470033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8 h 57860"/>
                <a:gd name="connsiteX3" fmla="*/ 9336 w 50945"/>
                <a:gd name="connsiteY3" fmla="*/ 1038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0 w 50945"/>
                <a:gd name="connsiteY10" fmla="*/ 9105 h 57860"/>
                <a:gd name="connsiteX11" fmla="*/ 9336 w 50945"/>
                <a:gd name="connsiteY11" fmla="*/ 29391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5"/>
                    <a:pt x="26740" y="9105"/>
                  </a:cubicBezTo>
                  <a:cubicBezTo>
                    <a:pt x="16252" y="9105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87" name="Freeform: Shape 1286">
              <a:extLst>
                <a:ext uri="{FF2B5EF4-FFF2-40B4-BE49-F238E27FC236}">
                  <a16:creationId xmlns:a16="http://schemas.microsoft.com/office/drawing/2014/main" id="{E996DA3B-E4CB-7286-9F5C-82AE1ABF2AFE}"/>
                </a:ext>
              </a:extLst>
            </p:cNvPr>
            <p:cNvSpPr/>
            <p:nvPr/>
          </p:nvSpPr>
          <p:spPr>
            <a:xfrm>
              <a:off x="1669894" y="9470033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90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3 h 58782"/>
                <a:gd name="connsiteX11" fmla="*/ 28124 w 55094"/>
                <a:gd name="connsiteY11" fmla="*/ 8529 h 58782"/>
                <a:gd name="connsiteX12" fmla="*/ 10143 w 55094"/>
                <a:gd name="connsiteY12" fmla="*/ 25473 h 58782"/>
                <a:gd name="connsiteX13" fmla="*/ 45182 w 55094"/>
                <a:gd name="connsiteY13" fmla="*/ 2547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90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88" name="Freeform: Shape 1287">
              <a:extLst>
                <a:ext uri="{FF2B5EF4-FFF2-40B4-BE49-F238E27FC236}">
                  <a16:creationId xmlns:a16="http://schemas.microsoft.com/office/drawing/2014/main" id="{5D279A7F-FC1C-DBE3-471E-611C165BFA17}"/>
                </a:ext>
              </a:extLst>
            </p:cNvPr>
            <p:cNvSpPr/>
            <p:nvPr/>
          </p:nvSpPr>
          <p:spPr>
            <a:xfrm>
              <a:off x="1735592" y="9441448"/>
              <a:ext cx="58782" cy="87366"/>
            </a:xfrm>
            <a:custGeom>
              <a:avLst/>
              <a:gdLst>
                <a:gd name="connsiteX0" fmla="*/ 49331 w 58782"/>
                <a:gd name="connsiteY0" fmla="*/ 75726 h 87366"/>
                <a:gd name="connsiteX1" fmla="*/ 28585 w 58782"/>
                <a:gd name="connsiteY1" fmla="*/ 87367 h 87366"/>
                <a:gd name="connsiteX2" fmla="*/ 0 w 58782"/>
                <a:gd name="connsiteY2" fmla="*/ 58322 h 87366"/>
                <a:gd name="connsiteX3" fmla="*/ 28585 w 58782"/>
                <a:gd name="connsiteY3" fmla="*/ 28584 h 87366"/>
                <a:gd name="connsiteX4" fmla="*/ 49331 w 58782"/>
                <a:gd name="connsiteY4" fmla="*/ 40457 h 87366"/>
                <a:gd name="connsiteX5" fmla="*/ 49331 w 58782"/>
                <a:gd name="connsiteY5" fmla="*/ 0 h 87366"/>
                <a:gd name="connsiteX6" fmla="*/ 58783 w 58782"/>
                <a:gd name="connsiteY6" fmla="*/ 0 h 87366"/>
                <a:gd name="connsiteX7" fmla="*/ 58783 w 58782"/>
                <a:gd name="connsiteY7" fmla="*/ 86445 h 87366"/>
                <a:gd name="connsiteX8" fmla="*/ 49331 w 58782"/>
                <a:gd name="connsiteY8" fmla="*/ 86445 h 87366"/>
                <a:gd name="connsiteX9" fmla="*/ 49331 w 58782"/>
                <a:gd name="connsiteY9" fmla="*/ 75726 h 87366"/>
                <a:gd name="connsiteX10" fmla="*/ 9682 w 58782"/>
                <a:gd name="connsiteY10" fmla="*/ 58206 h 87366"/>
                <a:gd name="connsiteX11" fmla="*/ 29391 w 58782"/>
                <a:gd name="connsiteY11" fmla="*/ 78608 h 87366"/>
                <a:gd name="connsiteX12" fmla="*/ 49331 w 58782"/>
                <a:gd name="connsiteY12" fmla="*/ 58206 h 87366"/>
                <a:gd name="connsiteX13" fmla="*/ 29391 w 58782"/>
                <a:gd name="connsiteY13" fmla="*/ 37460 h 87366"/>
                <a:gd name="connsiteX14" fmla="*/ 9682 w 58782"/>
                <a:gd name="connsiteY14" fmla="*/ 58206 h 873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6">
                  <a:moveTo>
                    <a:pt x="49331" y="75726"/>
                  </a:moveTo>
                  <a:cubicBezTo>
                    <a:pt x="45067" y="82872"/>
                    <a:pt x="37690" y="87367"/>
                    <a:pt x="28585" y="87367"/>
                  </a:cubicBezTo>
                  <a:cubicBezTo>
                    <a:pt x="11872" y="87367"/>
                    <a:pt x="0" y="75149"/>
                    <a:pt x="0" y="58322"/>
                  </a:cubicBezTo>
                  <a:cubicBezTo>
                    <a:pt x="0" y="41494"/>
                    <a:pt x="11872" y="28584"/>
                    <a:pt x="28585" y="28584"/>
                  </a:cubicBezTo>
                  <a:cubicBezTo>
                    <a:pt x="37690" y="28584"/>
                    <a:pt x="45067" y="33080"/>
                    <a:pt x="49331" y="40457"/>
                  </a:cubicBezTo>
                  <a:lnTo>
                    <a:pt x="49331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1" y="86445"/>
                  </a:lnTo>
                  <a:lnTo>
                    <a:pt x="49331" y="75726"/>
                  </a:lnTo>
                  <a:close/>
                  <a:moveTo>
                    <a:pt x="9682" y="58206"/>
                  </a:moveTo>
                  <a:cubicBezTo>
                    <a:pt x="9682" y="69963"/>
                    <a:pt x="17981" y="78608"/>
                    <a:pt x="29391" y="78608"/>
                  </a:cubicBezTo>
                  <a:cubicBezTo>
                    <a:pt x="40802" y="78608"/>
                    <a:pt x="49331" y="69963"/>
                    <a:pt x="49331" y="58206"/>
                  </a:cubicBezTo>
                  <a:cubicBezTo>
                    <a:pt x="49331" y="46450"/>
                    <a:pt x="41033" y="37460"/>
                    <a:pt x="29391" y="37460"/>
                  </a:cubicBezTo>
                  <a:cubicBezTo>
                    <a:pt x="17750" y="37460"/>
                    <a:pt x="9682" y="46220"/>
                    <a:pt x="9682" y="5820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89" name="Freeform: Shape 1288">
              <a:extLst>
                <a:ext uri="{FF2B5EF4-FFF2-40B4-BE49-F238E27FC236}">
                  <a16:creationId xmlns:a16="http://schemas.microsoft.com/office/drawing/2014/main" id="{318E5B74-3465-EE86-4F0F-A8ABF9D253AC}"/>
                </a:ext>
              </a:extLst>
            </p:cNvPr>
            <p:cNvSpPr/>
            <p:nvPr/>
          </p:nvSpPr>
          <p:spPr>
            <a:xfrm>
              <a:off x="1839096" y="9452975"/>
              <a:ext cx="33656" cy="75840"/>
            </a:xfrm>
            <a:custGeom>
              <a:avLst/>
              <a:gdLst>
                <a:gd name="connsiteX0" fmla="*/ 19479 w 33656"/>
                <a:gd name="connsiteY0" fmla="*/ 75841 h 75840"/>
                <a:gd name="connsiteX1" fmla="*/ 0 w 33656"/>
                <a:gd name="connsiteY1" fmla="*/ 55210 h 75840"/>
                <a:gd name="connsiteX2" fmla="*/ 0 w 33656"/>
                <a:gd name="connsiteY2" fmla="*/ 0 h 75840"/>
                <a:gd name="connsiteX3" fmla="*/ 9336 w 33656"/>
                <a:gd name="connsiteY3" fmla="*/ 0 h 75840"/>
                <a:gd name="connsiteX4" fmla="*/ 9336 w 33656"/>
                <a:gd name="connsiteY4" fmla="*/ 18096 h 75840"/>
                <a:gd name="connsiteX5" fmla="*/ 32849 w 33656"/>
                <a:gd name="connsiteY5" fmla="*/ 18096 h 75840"/>
                <a:gd name="connsiteX6" fmla="*/ 32849 w 33656"/>
                <a:gd name="connsiteY6" fmla="*/ 26741 h 75840"/>
                <a:gd name="connsiteX7" fmla="*/ 9336 w 33656"/>
                <a:gd name="connsiteY7" fmla="*/ 26741 h 75840"/>
                <a:gd name="connsiteX8" fmla="*/ 9336 w 33656"/>
                <a:gd name="connsiteY8" fmla="*/ 55901 h 75840"/>
                <a:gd name="connsiteX9" fmla="*/ 20401 w 33656"/>
                <a:gd name="connsiteY9" fmla="*/ 66966 h 75840"/>
                <a:gd name="connsiteX10" fmla="*/ 33656 w 33656"/>
                <a:gd name="connsiteY10" fmla="*/ 62817 h 75840"/>
                <a:gd name="connsiteX11" fmla="*/ 33656 w 33656"/>
                <a:gd name="connsiteY11" fmla="*/ 71922 h 75840"/>
                <a:gd name="connsiteX12" fmla="*/ 19479 w 33656"/>
                <a:gd name="connsiteY12" fmla="*/ 75841 h 75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0">
                  <a:moveTo>
                    <a:pt x="19479" y="75841"/>
                  </a:moveTo>
                  <a:cubicBezTo>
                    <a:pt x="7492" y="75841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1"/>
                    <a:pt x="19479" y="75841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90" name="Freeform: Shape 1289">
              <a:extLst>
                <a:ext uri="{FF2B5EF4-FFF2-40B4-BE49-F238E27FC236}">
                  <a16:creationId xmlns:a16="http://schemas.microsoft.com/office/drawing/2014/main" id="{A9FAACAB-7688-D23E-53C4-0F31152A16AB}"/>
                </a:ext>
              </a:extLst>
            </p:cNvPr>
            <p:cNvSpPr/>
            <p:nvPr/>
          </p:nvSpPr>
          <p:spPr>
            <a:xfrm>
              <a:off x="1880129" y="9470148"/>
              <a:ext cx="59128" cy="58782"/>
            </a:xfrm>
            <a:custGeom>
              <a:avLst/>
              <a:gdLst>
                <a:gd name="connsiteX0" fmla="*/ 0 w 59128"/>
                <a:gd name="connsiteY0" fmla="*/ 29276 h 58782"/>
                <a:gd name="connsiteX1" fmla="*/ 29853 w 59128"/>
                <a:gd name="connsiteY1" fmla="*/ 0 h 58782"/>
                <a:gd name="connsiteX2" fmla="*/ 59129 w 59128"/>
                <a:gd name="connsiteY2" fmla="*/ 29276 h 58782"/>
                <a:gd name="connsiteX3" fmla="*/ 29853 w 59128"/>
                <a:gd name="connsiteY3" fmla="*/ 58783 h 58782"/>
                <a:gd name="connsiteX4" fmla="*/ 0 w 59128"/>
                <a:gd name="connsiteY4" fmla="*/ 29276 h 58782"/>
                <a:gd name="connsiteX5" fmla="*/ 29737 w 59128"/>
                <a:gd name="connsiteY5" fmla="*/ 8875 h 58782"/>
                <a:gd name="connsiteX6" fmla="*/ 9682 w 59128"/>
                <a:gd name="connsiteY6" fmla="*/ 29391 h 58782"/>
                <a:gd name="connsiteX7" fmla="*/ 29737 w 59128"/>
                <a:gd name="connsiteY7" fmla="*/ 50023 h 58782"/>
                <a:gd name="connsiteX8" fmla="*/ 49447 w 59128"/>
                <a:gd name="connsiteY8" fmla="*/ 29391 h 58782"/>
                <a:gd name="connsiteX9" fmla="*/ 29737 w 59128"/>
                <a:gd name="connsiteY9" fmla="*/ 8875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2">
                  <a:moveTo>
                    <a:pt x="0" y="29276"/>
                  </a:moveTo>
                  <a:cubicBezTo>
                    <a:pt x="0" y="12333"/>
                    <a:pt x="12564" y="0"/>
                    <a:pt x="29853" y="0"/>
                  </a:cubicBezTo>
                  <a:cubicBezTo>
                    <a:pt x="47142" y="0"/>
                    <a:pt x="59129" y="12333"/>
                    <a:pt x="59129" y="29276"/>
                  </a:cubicBezTo>
                  <a:cubicBezTo>
                    <a:pt x="59129" y="46220"/>
                    <a:pt x="46911" y="58783"/>
                    <a:pt x="29853" y="58783"/>
                  </a:cubicBezTo>
                  <a:cubicBezTo>
                    <a:pt x="12794" y="58783"/>
                    <a:pt x="0" y="46450"/>
                    <a:pt x="0" y="29276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20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8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91" name="Freeform: Shape 1290">
              <a:extLst>
                <a:ext uri="{FF2B5EF4-FFF2-40B4-BE49-F238E27FC236}">
                  <a16:creationId xmlns:a16="http://schemas.microsoft.com/office/drawing/2014/main" id="{3292C1B8-1176-7B26-D93E-34FE965A3A09}"/>
                </a:ext>
              </a:extLst>
            </p:cNvPr>
            <p:cNvSpPr/>
            <p:nvPr/>
          </p:nvSpPr>
          <p:spPr>
            <a:xfrm>
              <a:off x="1978561" y="9448133"/>
              <a:ext cx="16827" cy="79876"/>
            </a:xfrm>
            <a:custGeom>
              <a:avLst/>
              <a:gdLst>
                <a:gd name="connsiteX0" fmla="*/ 0 w 16827"/>
                <a:gd name="connsiteY0" fmla="*/ 6225 h 79876"/>
                <a:gd name="connsiteX1" fmla="*/ 5993 w 16827"/>
                <a:gd name="connsiteY1" fmla="*/ 0 h 79876"/>
                <a:gd name="connsiteX2" fmla="*/ 10028 w 16827"/>
                <a:gd name="connsiteY2" fmla="*/ 1268 h 79876"/>
                <a:gd name="connsiteX3" fmla="*/ 16828 w 16827"/>
                <a:gd name="connsiteY3" fmla="*/ 6109 h 79876"/>
                <a:gd name="connsiteX4" fmla="*/ 10028 w 16827"/>
                <a:gd name="connsiteY4" fmla="*/ 10835 h 79876"/>
                <a:gd name="connsiteX5" fmla="*/ 5993 w 16827"/>
                <a:gd name="connsiteY5" fmla="*/ 12218 h 79876"/>
                <a:gd name="connsiteX6" fmla="*/ 0 w 16827"/>
                <a:gd name="connsiteY6" fmla="*/ 6225 h 79876"/>
                <a:gd name="connsiteX7" fmla="*/ 1959 w 16827"/>
                <a:gd name="connsiteY7" fmla="*/ 23052 h 79876"/>
                <a:gd name="connsiteX8" fmla="*/ 11411 w 16827"/>
                <a:gd name="connsiteY8" fmla="*/ 23052 h 79876"/>
                <a:gd name="connsiteX9" fmla="*/ 11411 w 16827"/>
                <a:gd name="connsiteY9" fmla="*/ 79876 h 79876"/>
                <a:gd name="connsiteX10" fmla="*/ 1959 w 16827"/>
                <a:gd name="connsiteY10" fmla="*/ 79876 h 79876"/>
                <a:gd name="connsiteX11" fmla="*/ 1959 w 16827"/>
                <a:gd name="connsiteY11" fmla="*/ 23052 h 7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7" h="79876">
                  <a:moveTo>
                    <a:pt x="0" y="6225"/>
                  </a:moveTo>
                  <a:cubicBezTo>
                    <a:pt x="0" y="2767"/>
                    <a:pt x="2651" y="0"/>
                    <a:pt x="5993" y="0"/>
                  </a:cubicBezTo>
                  <a:cubicBezTo>
                    <a:pt x="7492" y="0"/>
                    <a:pt x="8760" y="346"/>
                    <a:pt x="10028" y="1268"/>
                  </a:cubicBezTo>
                  <a:lnTo>
                    <a:pt x="16828" y="6109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3" y="12218"/>
                  </a:cubicBezTo>
                  <a:cubicBezTo>
                    <a:pt x="2651" y="12218"/>
                    <a:pt x="0" y="9567"/>
                    <a:pt x="0" y="6225"/>
                  </a:cubicBezTo>
                  <a:close/>
                  <a:moveTo>
                    <a:pt x="1959" y="23052"/>
                  </a:moveTo>
                  <a:lnTo>
                    <a:pt x="11411" y="23052"/>
                  </a:lnTo>
                  <a:lnTo>
                    <a:pt x="11411" y="79876"/>
                  </a:lnTo>
                  <a:lnTo>
                    <a:pt x="1959" y="79876"/>
                  </a:lnTo>
                  <a:lnTo>
                    <a:pt x="1959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92" name="Freeform: Shape 1291">
              <a:extLst>
                <a:ext uri="{FF2B5EF4-FFF2-40B4-BE49-F238E27FC236}">
                  <a16:creationId xmlns:a16="http://schemas.microsoft.com/office/drawing/2014/main" id="{8E34C3C7-4E17-EFBB-8790-6ADEA4F41719}"/>
                </a:ext>
              </a:extLst>
            </p:cNvPr>
            <p:cNvSpPr/>
            <p:nvPr/>
          </p:nvSpPr>
          <p:spPr>
            <a:xfrm>
              <a:off x="2008990" y="9470033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8 h 57860"/>
                <a:gd name="connsiteX3" fmla="*/ 9336 w 50945"/>
                <a:gd name="connsiteY3" fmla="*/ 1038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0 w 50945"/>
                <a:gd name="connsiteY10" fmla="*/ 9105 h 57860"/>
                <a:gd name="connsiteX11" fmla="*/ 9336 w 50945"/>
                <a:gd name="connsiteY11" fmla="*/ 29391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5"/>
                    <a:pt x="26740" y="9105"/>
                  </a:cubicBezTo>
                  <a:cubicBezTo>
                    <a:pt x="16252" y="9105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93" name="Freeform: Shape 1292">
              <a:extLst>
                <a:ext uri="{FF2B5EF4-FFF2-40B4-BE49-F238E27FC236}">
                  <a16:creationId xmlns:a16="http://schemas.microsoft.com/office/drawing/2014/main" id="{FA2B8E0B-ABBE-6350-FD28-E9C4C6FE896E}"/>
                </a:ext>
              </a:extLst>
            </p:cNvPr>
            <p:cNvSpPr/>
            <p:nvPr/>
          </p:nvSpPr>
          <p:spPr>
            <a:xfrm>
              <a:off x="2076302" y="9440642"/>
              <a:ext cx="33771" cy="87367"/>
            </a:xfrm>
            <a:custGeom>
              <a:avLst/>
              <a:gdLst>
                <a:gd name="connsiteX0" fmla="*/ 9336 w 33771"/>
                <a:gd name="connsiteY0" fmla="*/ 39188 h 87367"/>
                <a:gd name="connsiteX1" fmla="*/ 9336 w 33771"/>
                <a:gd name="connsiteY1" fmla="*/ 87368 h 87367"/>
                <a:gd name="connsiteX2" fmla="*/ 0 w 33771"/>
                <a:gd name="connsiteY2" fmla="*/ 87368 h 87367"/>
                <a:gd name="connsiteX3" fmla="*/ 0 w 33771"/>
                <a:gd name="connsiteY3" fmla="*/ 20516 h 87367"/>
                <a:gd name="connsiteX4" fmla="*/ 19825 w 33771"/>
                <a:gd name="connsiteY4" fmla="*/ 0 h 87367"/>
                <a:gd name="connsiteX5" fmla="*/ 33771 w 33771"/>
                <a:gd name="connsiteY5" fmla="*/ 4034 h 87367"/>
                <a:gd name="connsiteX6" fmla="*/ 33771 w 33771"/>
                <a:gd name="connsiteY6" fmla="*/ 13370 h 87367"/>
                <a:gd name="connsiteX7" fmla="*/ 20516 w 33771"/>
                <a:gd name="connsiteY7" fmla="*/ 8875 h 87367"/>
                <a:gd name="connsiteX8" fmla="*/ 9336 w 33771"/>
                <a:gd name="connsiteY8" fmla="*/ 20055 h 87367"/>
                <a:gd name="connsiteX9" fmla="*/ 9336 w 33771"/>
                <a:gd name="connsiteY9" fmla="*/ 30544 h 87367"/>
                <a:gd name="connsiteX10" fmla="*/ 32042 w 33771"/>
                <a:gd name="connsiteY10" fmla="*/ 30544 h 87367"/>
                <a:gd name="connsiteX11" fmla="*/ 32042 w 33771"/>
                <a:gd name="connsiteY11" fmla="*/ 39188 h 87367"/>
                <a:gd name="connsiteX12" fmla="*/ 9336 w 33771"/>
                <a:gd name="connsiteY12" fmla="*/ 39188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771" h="87367">
                  <a:moveTo>
                    <a:pt x="9336" y="39188"/>
                  </a:moveTo>
                  <a:lnTo>
                    <a:pt x="9336" y="87368"/>
                  </a:lnTo>
                  <a:lnTo>
                    <a:pt x="0" y="87368"/>
                  </a:lnTo>
                  <a:lnTo>
                    <a:pt x="0" y="20516"/>
                  </a:lnTo>
                  <a:cubicBezTo>
                    <a:pt x="0" y="8529"/>
                    <a:pt x="7492" y="0"/>
                    <a:pt x="19825" y="0"/>
                  </a:cubicBezTo>
                  <a:cubicBezTo>
                    <a:pt x="24666" y="0"/>
                    <a:pt x="29391" y="1037"/>
                    <a:pt x="33771" y="4034"/>
                  </a:cubicBezTo>
                  <a:lnTo>
                    <a:pt x="33771" y="13370"/>
                  </a:lnTo>
                  <a:cubicBezTo>
                    <a:pt x="29737" y="10143"/>
                    <a:pt x="25242" y="8875"/>
                    <a:pt x="20516" y="8875"/>
                  </a:cubicBezTo>
                  <a:cubicBezTo>
                    <a:pt x="13716" y="8875"/>
                    <a:pt x="9336" y="13370"/>
                    <a:pt x="9336" y="20055"/>
                  </a:cubicBezTo>
                  <a:lnTo>
                    <a:pt x="9336" y="30544"/>
                  </a:lnTo>
                  <a:lnTo>
                    <a:pt x="32042" y="30544"/>
                  </a:lnTo>
                  <a:lnTo>
                    <a:pt x="32042" y="39188"/>
                  </a:lnTo>
                  <a:lnTo>
                    <a:pt x="9336" y="39188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94" name="Freeform: Shape 1293">
              <a:extLst>
                <a:ext uri="{FF2B5EF4-FFF2-40B4-BE49-F238E27FC236}">
                  <a16:creationId xmlns:a16="http://schemas.microsoft.com/office/drawing/2014/main" id="{39EFDCFB-CB78-CA77-4B2B-552C7EE2FA85}"/>
                </a:ext>
              </a:extLst>
            </p:cNvPr>
            <p:cNvSpPr/>
            <p:nvPr/>
          </p:nvSpPr>
          <p:spPr>
            <a:xfrm>
              <a:off x="2113416" y="9470033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90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3 h 58782"/>
                <a:gd name="connsiteX11" fmla="*/ 28124 w 55094"/>
                <a:gd name="connsiteY11" fmla="*/ 8529 h 58782"/>
                <a:gd name="connsiteX12" fmla="*/ 10143 w 55094"/>
                <a:gd name="connsiteY12" fmla="*/ 25473 h 58782"/>
                <a:gd name="connsiteX13" fmla="*/ 45182 w 55094"/>
                <a:gd name="connsiteY13" fmla="*/ 2547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90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95" name="Freeform: Shape 1294">
              <a:extLst>
                <a:ext uri="{FF2B5EF4-FFF2-40B4-BE49-F238E27FC236}">
                  <a16:creationId xmlns:a16="http://schemas.microsoft.com/office/drawing/2014/main" id="{32E07C56-E2FF-BB71-39E5-86587E4E2F77}"/>
                </a:ext>
              </a:extLst>
            </p:cNvPr>
            <p:cNvSpPr/>
            <p:nvPr/>
          </p:nvSpPr>
          <p:spPr>
            <a:xfrm>
              <a:off x="2179115" y="9470033"/>
              <a:ext cx="48524" cy="58782"/>
            </a:xfrm>
            <a:custGeom>
              <a:avLst/>
              <a:gdLst>
                <a:gd name="connsiteX0" fmla="*/ 30429 w 48524"/>
                <a:gd name="connsiteY0" fmla="*/ 50023 h 58782"/>
                <a:gd name="connsiteX1" fmla="*/ 48525 w 48524"/>
                <a:gd name="connsiteY1" fmla="*/ 43914 h 58782"/>
                <a:gd name="connsiteX2" fmla="*/ 48525 w 48524"/>
                <a:gd name="connsiteY2" fmla="*/ 53481 h 58782"/>
                <a:gd name="connsiteX3" fmla="*/ 29622 w 48524"/>
                <a:gd name="connsiteY3" fmla="*/ 58783 h 58782"/>
                <a:gd name="connsiteX4" fmla="*/ 0 w 48524"/>
                <a:gd name="connsiteY4" fmla="*/ 29391 h 58782"/>
                <a:gd name="connsiteX5" fmla="*/ 29737 w 48524"/>
                <a:gd name="connsiteY5" fmla="*/ 0 h 58782"/>
                <a:gd name="connsiteX6" fmla="*/ 47948 w 48524"/>
                <a:gd name="connsiteY6" fmla="*/ 5763 h 58782"/>
                <a:gd name="connsiteX7" fmla="*/ 47948 w 48524"/>
                <a:gd name="connsiteY7" fmla="*/ 16137 h 58782"/>
                <a:gd name="connsiteX8" fmla="*/ 30314 w 48524"/>
                <a:gd name="connsiteY8" fmla="*/ 8875 h 58782"/>
                <a:gd name="connsiteX9" fmla="*/ 9682 w 48524"/>
                <a:gd name="connsiteY9" fmla="*/ 29391 h 58782"/>
                <a:gd name="connsiteX10" fmla="*/ 30429 w 48524"/>
                <a:gd name="connsiteY10" fmla="*/ 5002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2">
                  <a:moveTo>
                    <a:pt x="30429" y="50023"/>
                  </a:moveTo>
                  <a:cubicBezTo>
                    <a:pt x="37344" y="50023"/>
                    <a:pt x="43568" y="48179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59"/>
                    <a:pt x="47948" y="5763"/>
                  </a:cubicBezTo>
                  <a:lnTo>
                    <a:pt x="47948" y="16137"/>
                  </a:lnTo>
                  <a:cubicBezTo>
                    <a:pt x="43453" y="11411"/>
                    <a:pt x="37344" y="8875"/>
                    <a:pt x="30314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96" name="Freeform: Shape 1295">
              <a:extLst>
                <a:ext uri="{FF2B5EF4-FFF2-40B4-BE49-F238E27FC236}">
                  <a16:creationId xmlns:a16="http://schemas.microsoft.com/office/drawing/2014/main" id="{54FFF3AB-DE62-2827-10FE-F01E500DC680}"/>
                </a:ext>
              </a:extLst>
            </p:cNvPr>
            <p:cNvSpPr/>
            <p:nvPr/>
          </p:nvSpPr>
          <p:spPr>
            <a:xfrm>
              <a:off x="2241701" y="9452975"/>
              <a:ext cx="33656" cy="75840"/>
            </a:xfrm>
            <a:custGeom>
              <a:avLst/>
              <a:gdLst>
                <a:gd name="connsiteX0" fmla="*/ 19479 w 33656"/>
                <a:gd name="connsiteY0" fmla="*/ 75841 h 75840"/>
                <a:gd name="connsiteX1" fmla="*/ 0 w 33656"/>
                <a:gd name="connsiteY1" fmla="*/ 55210 h 75840"/>
                <a:gd name="connsiteX2" fmla="*/ 0 w 33656"/>
                <a:gd name="connsiteY2" fmla="*/ 0 h 75840"/>
                <a:gd name="connsiteX3" fmla="*/ 9336 w 33656"/>
                <a:gd name="connsiteY3" fmla="*/ 0 h 75840"/>
                <a:gd name="connsiteX4" fmla="*/ 9336 w 33656"/>
                <a:gd name="connsiteY4" fmla="*/ 18096 h 75840"/>
                <a:gd name="connsiteX5" fmla="*/ 32849 w 33656"/>
                <a:gd name="connsiteY5" fmla="*/ 18096 h 75840"/>
                <a:gd name="connsiteX6" fmla="*/ 32849 w 33656"/>
                <a:gd name="connsiteY6" fmla="*/ 26741 h 75840"/>
                <a:gd name="connsiteX7" fmla="*/ 9336 w 33656"/>
                <a:gd name="connsiteY7" fmla="*/ 26741 h 75840"/>
                <a:gd name="connsiteX8" fmla="*/ 9336 w 33656"/>
                <a:gd name="connsiteY8" fmla="*/ 55901 h 75840"/>
                <a:gd name="connsiteX9" fmla="*/ 20401 w 33656"/>
                <a:gd name="connsiteY9" fmla="*/ 66966 h 75840"/>
                <a:gd name="connsiteX10" fmla="*/ 33656 w 33656"/>
                <a:gd name="connsiteY10" fmla="*/ 62817 h 75840"/>
                <a:gd name="connsiteX11" fmla="*/ 33656 w 33656"/>
                <a:gd name="connsiteY11" fmla="*/ 71922 h 75840"/>
                <a:gd name="connsiteX12" fmla="*/ 19479 w 33656"/>
                <a:gd name="connsiteY12" fmla="*/ 75841 h 75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0">
                  <a:moveTo>
                    <a:pt x="19479" y="75841"/>
                  </a:moveTo>
                  <a:cubicBezTo>
                    <a:pt x="7492" y="75841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1"/>
                    <a:pt x="19479" y="75841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97" name="Freeform: Shape 1296">
              <a:extLst>
                <a:ext uri="{FF2B5EF4-FFF2-40B4-BE49-F238E27FC236}">
                  <a16:creationId xmlns:a16="http://schemas.microsoft.com/office/drawing/2014/main" id="{872D5218-7979-5A78-82A8-55CCF20F2C66}"/>
                </a:ext>
              </a:extLst>
            </p:cNvPr>
            <p:cNvSpPr/>
            <p:nvPr/>
          </p:nvSpPr>
          <p:spPr>
            <a:xfrm>
              <a:off x="2309244" y="9441448"/>
              <a:ext cx="58782" cy="87366"/>
            </a:xfrm>
            <a:custGeom>
              <a:avLst/>
              <a:gdLst>
                <a:gd name="connsiteX0" fmla="*/ 49331 w 58782"/>
                <a:gd name="connsiteY0" fmla="*/ 75726 h 87366"/>
                <a:gd name="connsiteX1" fmla="*/ 28585 w 58782"/>
                <a:gd name="connsiteY1" fmla="*/ 87367 h 87366"/>
                <a:gd name="connsiteX2" fmla="*/ 0 w 58782"/>
                <a:gd name="connsiteY2" fmla="*/ 58322 h 87366"/>
                <a:gd name="connsiteX3" fmla="*/ 28585 w 58782"/>
                <a:gd name="connsiteY3" fmla="*/ 28584 h 87366"/>
                <a:gd name="connsiteX4" fmla="*/ 49331 w 58782"/>
                <a:gd name="connsiteY4" fmla="*/ 40457 h 87366"/>
                <a:gd name="connsiteX5" fmla="*/ 49331 w 58782"/>
                <a:gd name="connsiteY5" fmla="*/ 0 h 87366"/>
                <a:gd name="connsiteX6" fmla="*/ 58783 w 58782"/>
                <a:gd name="connsiteY6" fmla="*/ 0 h 87366"/>
                <a:gd name="connsiteX7" fmla="*/ 58783 w 58782"/>
                <a:gd name="connsiteY7" fmla="*/ 86445 h 87366"/>
                <a:gd name="connsiteX8" fmla="*/ 49331 w 58782"/>
                <a:gd name="connsiteY8" fmla="*/ 86445 h 87366"/>
                <a:gd name="connsiteX9" fmla="*/ 49331 w 58782"/>
                <a:gd name="connsiteY9" fmla="*/ 75726 h 87366"/>
                <a:gd name="connsiteX10" fmla="*/ 9682 w 58782"/>
                <a:gd name="connsiteY10" fmla="*/ 58206 h 87366"/>
                <a:gd name="connsiteX11" fmla="*/ 29391 w 58782"/>
                <a:gd name="connsiteY11" fmla="*/ 78608 h 87366"/>
                <a:gd name="connsiteX12" fmla="*/ 49331 w 58782"/>
                <a:gd name="connsiteY12" fmla="*/ 58206 h 87366"/>
                <a:gd name="connsiteX13" fmla="*/ 29391 w 58782"/>
                <a:gd name="connsiteY13" fmla="*/ 37460 h 87366"/>
                <a:gd name="connsiteX14" fmla="*/ 9682 w 58782"/>
                <a:gd name="connsiteY14" fmla="*/ 58206 h 873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6">
                  <a:moveTo>
                    <a:pt x="49331" y="75726"/>
                  </a:moveTo>
                  <a:cubicBezTo>
                    <a:pt x="45067" y="82872"/>
                    <a:pt x="37690" y="87367"/>
                    <a:pt x="28585" y="87367"/>
                  </a:cubicBezTo>
                  <a:cubicBezTo>
                    <a:pt x="11872" y="87367"/>
                    <a:pt x="0" y="75149"/>
                    <a:pt x="0" y="58322"/>
                  </a:cubicBezTo>
                  <a:cubicBezTo>
                    <a:pt x="0" y="41494"/>
                    <a:pt x="11872" y="28584"/>
                    <a:pt x="28585" y="28584"/>
                  </a:cubicBezTo>
                  <a:cubicBezTo>
                    <a:pt x="37690" y="28584"/>
                    <a:pt x="45067" y="33080"/>
                    <a:pt x="49331" y="40457"/>
                  </a:cubicBezTo>
                  <a:lnTo>
                    <a:pt x="49331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1" y="86445"/>
                  </a:lnTo>
                  <a:lnTo>
                    <a:pt x="49331" y="75726"/>
                  </a:lnTo>
                  <a:close/>
                  <a:moveTo>
                    <a:pt x="9682" y="58206"/>
                  </a:moveTo>
                  <a:cubicBezTo>
                    <a:pt x="9682" y="69963"/>
                    <a:pt x="17981" y="78608"/>
                    <a:pt x="29391" y="78608"/>
                  </a:cubicBezTo>
                  <a:cubicBezTo>
                    <a:pt x="40802" y="78608"/>
                    <a:pt x="49331" y="69963"/>
                    <a:pt x="49331" y="58206"/>
                  </a:cubicBezTo>
                  <a:cubicBezTo>
                    <a:pt x="49331" y="46450"/>
                    <a:pt x="41033" y="37460"/>
                    <a:pt x="29391" y="37460"/>
                  </a:cubicBezTo>
                  <a:cubicBezTo>
                    <a:pt x="17750" y="37460"/>
                    <a:pt x="9682" y="46220"/>
                    <a:pt x="9682" y="5820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98" name="Freeform: Shape 1297">
              <a:extLst>
                <a:ext uri="{FF2B5EF4-FFF2-40B4-BE49-F238E27FC236}">
                  <a16:creationId xmlns:a16="http://schemas.microsoft.com/office/drawing/2014/main" id="{D5390E5E-9CEE-6A6B-EF36-F803FD796961}"/>
                </a:ext>
              </a:extLst>
            </p:cNvPr>
            <p:cNvSpPr/>
            <p:nvPr/>
          </p:nvSpPr>
          <p:spPr>
            <a:xfrm>
              <a:off x="2382780" y="9470033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90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3 h 58782"/>
                <a:gd name="connsiteX11" fmla="*/ 28124 w 55094"/>
                <a:gd name="connsiteY11" fmla="*/ 8529 h 58782"/>
                <a:gd name="connsiteX12" fmla="*/ 10143 w 55094"/>
                <a:gd name="connsiteY12" fmla="*/ 25473 h 58782"/>
                <a:gd name="connsiteX13" fmla="*/ 45182 w 55094"/>
                <a:gd name="connsiteY13" fmla="*/ 2547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90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99" name="Freeform: Shape 1298">
              <a:extLst>
                <a:ext uri="{FF2B5EF4-FFF2-40B4-BE49-F238E27FC236}">
                  <a16:creationId xmlns:a16="http://schemas.microsoft.com/office/drawing/2014/main" id="{B6600EFC-2D12-78B8-9FB1-5BB60D4EC178}"/>
                </a:ext>
              </a:extLst>
            </p:cNvPr>
            <p:cNvSpPr/>
            <p:nvPr/>
          </p:nvSpPr>
          <p:spPr>
            <a:xfrm>
              <a:off x="2444099" y="9471071"/>
              <a:ext cx="57860" cy="58782"/>
            </a:xfrm>
            <a:custGeom>
              <a:avLst/>
              <a:gdLst>
                <a:gd name="connsiteX0" fmla="*/ 29046 w 57860"/>
                <a:gd name="connsiteY0" fmla="*/ 58783 h 58782"/>
                <a:gd name="connsiteX1" fmla="*/ 0 w 57860"/>
                <a:gd name="connsiteY1" fmla="*/ 0 h 58782"/>
                <a:gd name="connsiteX2" fmla="*/ 10950 w 57860"/>
                <a:gd name="connsiteY2" fmla="*/ 0 h 58782"/>
                <a:gd name="connsiteX3" fmla="*/ 29507 w 57860"/>
                <a:gd name="connsiteY3" fmla="*/ 39073 h 58782"/>
                <a:gd name="connsiteX4" fmla="*/ 47833 w 57860"/>
                <a:gd name="connsiteY4" fmla="*/ 0 h 58782"/>
                <a:gd name="connsiteX5" fmla="*/ 57861 w 57860"/>
                <a:gd name="connsiteY5" fmla="*/ 0 h 58782"/>
                <a:gd name="connsiteX6" fmla="*/ 29046 w 57860"/>
                <a:gd name="connsiteY6" fmla="*/ 5878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7860" h="58782">
                  <a:moveTo>
                    <a:pt x="29046" y="58783"/>
                  </a:moveTo>
                  <a:lnTo>
                    <a:pt x="0" y="0"/>
                  </a:lnTo>
                  <a:lnTo>
                    <a:pt x="10950" y="0"/>
                  </a:lnTo>
                  <a:lnTo>
                    <a:pt x="29507" y="39073"/>
                  </a:lnTo>
                  <a:lnTo>
                    <a:pt x="47833" y="0"/>
                  </a:lnTo>
                  <a:lnTo>
                    <a:pt x="57861" y="0"/>
                  </a:lnTo>
                  <a:lnTo>
                    <a:pt x="29046" y="5878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00" name="Freeform: Shape 1299">
              <a:extLst>
                <a:ext uri="{FF2B5EF4-FFF2-40B4-BE49-F238E27FC236}">
                  <a16:creationId xmlns:a16="http://schemas.microsoft.com/office/drawing/2014/main" id="{C12C9B8A-96D4-798E-ED36-72D4A545B338}"/>
                </a:ext>
              </a:extLst>
            </p:cNvPr>
            <p:cNvSpPr/>
            <p:nvPr/>
          </p:nvSpPr>
          <p:spPr>
            <a:xfrm>
              <a:off x="2510258" y="9448133"/>
              <a:ext cx="16828" cy="79876"/>
            </a:xfrm>
            <a:custGeom>
              <a:avLst/>
              <a:gdLst>
                <a:gd name="connsiteX0" fmla="*/ 0 w 16828"/>
                <a:gd name="connsiteY0" fmla="*/ 6225 h 79876"/>
                <a:gd name="connsiteX1" fmla="*/ 5994 w 16828"/>
                <a:gd name="connsiteY1" fmla="*/ 0 h 79876"/>
                <a:gd name="connsiteX2" fmla="*/ 10028 w 16828"/>
                <a:gd name="connsiteY2" fmla="*/ 1268 h 79876"/>
                <a:gd name="connsiteX3" fmla="*/ 16828 w 16828"/>
                <a:gd name="connsiteY3" fmla="*/ 6109 h 79876"/>
                <a:gd name="connsiteX4" fmla="*/ 10028 w 16828"/>
                <a:gd name="connsiteY4" fmla="*/ 10835 h 79876"/>
                <a:gd name="connsiteX5" fmla="*/ 5994 w 16828"/>
                <a:gd name="connsiteY5" fmla="*/ 12218 h 79876"/>
                <a:gd name="connsiteX6" fmla="*/ 0 w 16828"/>
                <a:gd name="connsiteY6" fmla="*/ 6225 h 79876"/>
                <a:gd name="connsiteX7" fmla="*/ 1960 w 16828"/>
                <a:gd name="connsiteY7" fmla="*/ 23052 h 79876"/>
                <a:gd name="connsiteX8" fmla="*/ 11411 w 16828"/>
                <a:gd name="connsiteY8" fmla="*/ 23052 h 79876"/>
                <a:gd name="connsiteX9" fmla="*/ 11411 w 16828"/>
                <a:gd name="connsiteY9" fmla="*/ 79876 h 79876"/>
                <a:gd name="connsiteX10" fmla="*/ 1960 w 16828"/>
                <a:gd name="connsiteY10" fmla="*/ 79876 h 79876"/>
                <a:gd name="connsiteX11" fmla="*/ 1960 w 16828"/>
                <a:gd name="connsiteY11" fmla="*/ 23052 h 7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8" h="79876">
                  <a:moveTo>
                    <a:pt x="0" y="6225"/>
                  </a:moveTo>
                  <a:cubicBezTo>
                    <a:pt x="0" y="2767"/>
                    <a:pt x="2651" y="0"/>
                    <a:pt x="5994" y="0"/>
                  </a:cubicBezTo>
                  <a:cubicBezTo>
                    <a:pt x="7492" y="0"/>
                    <a:pt x="8760" y="346"/>
                    <a:pt x="10028" y="1268"/>
                  </a:cubicBezTo>
                  <a:lnTo>
                    <a:pt x="16828" y="6109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4" y="12218"/>
                  </a:cubicBezTo>
                  <a:cubicBezTo>
                    <a:pt x="2651" y="12218"/>
                    <a:pt x="0" y="9567"/>
                    <a:pt x="0" y="6225"/>
                  </a:cubicBezTo>
                  <a:close/>
                  <a:moveTo>
                    <a:pt x="1960" y="23052"/>
                  </a:moveTo>
                  <a:lnTo>
                    <a:pt x="11411" y="23052"/>
                  </a:lnTo>
                  <a:lnTo>
                    <a:pt x="11411" y="79876"/>
                  </a:lnTo>
                  <a:lnTo>
                    <a:pt x="1960" y="79876"/>
                  </a:lnTo>
                  <a:lnTo>
                    <a:pt x="1960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01" name="Freeform: Shape 1300">
              <a:extLst>
                <a:ext uri="{FF2B5EF4-FFF2-40B4-BE49-F238E27FC236}">
                  <a16:creationId xmlns:a16="http://schemas.microsoft.com/office/drawing/2014/main" id="{ED478A8A-663A-192E-9665-8460DDDD7CC1}"/>
                </a:ext>
              </a:extLst>
            </p:cNvPr>
            <p:cNvSpPr/>
            <p:nvPr/>
          </p:nvSpPr>
          <p:spPr>
            <a:xfrm>
              <a:off x="2536307" y="9470033"/>
              <a:ext cx="48524" cy="58782"/>
            </a:xfrm>
            <a:custGeom>
              <a:avLst/>
              <a:gdLst>
                <a:gd name="connsiteX0" fmla="*/ 30429 w 48524"/>
                <a:gd name="connsiteY0" fmla="*/ 50023 h 58782"/>
                <a:gd name="connsiteX1" fmla="*/ 48525 w 48524"/>
                <a:gd name="connsiteY1" fmla="*/ 43914 h 58782"/>
                <a:gd name="connsiteX2" fmla="*/ 48525 w 48524"/>
                <a:gd name="connsiteY2" fmla="*/ 53481 h 58782"/>
                <a:gd name="connsiteX3" fmla="*/ 29622 w 48524"/>
                <a:gd name="connsiteY3" fmla="*/ 58783 h 58782"/>
                <a:gd name="connsiteX4" fmla="*/ 0 w 48524"/>
                <a:gd name="connsiteY4" fmla="*/ 29391 h 58782"/>
                <a:gd name="connsiteX5" fmla="*/ 29737 w 48524"/>
                <a:gd name="connsiteY5" fmla="*/ 0 h 58782"/>
                <a:gd name="connsiteX6" fmla="*/ 47948 w 48524"/>
                <a:gd name="connsiteY6" fmla="*/ 5763 h 58782"/>
                <a:gd name="connsiteX7" fmla="*/ 47948 w 48524"/>
                <a:gd name="connsiteY7" fmla="*/ 16137 h 58782"/>
                <a:gd name="connsiteX8" fmla="*/ 30313 w 48524"/>
                <a:gd name="connsiteY8" fmla="*/ 8875 h 58782"/>
                <a:gd name="connsiteX9" fmla="*/ 9682 w 48524"/>
                <a:gd name="connsiteY9" fmla="*/ 29391 h 58782"/>
                <a:gd name="connsiteX10" fmla="*/ 30429 w 48524"/>
                <a:gd name="connsiteY10" fmla="*/ 5002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2">
                  <a:moveTo>
                    <a:pt x="30429" y="50023"/>
                  </a:moveTo>
                  <a:cubicBezTo>
                    <a:pt x="37344" y="50023"/>
                    <a:pt x="43568" y="48179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59"/>
                    <a:pt x="47948" y="5763"/>
                  </a:cubicBezTo>
                  <a:lnTo>
                    <a:pt x="47948" y="16137"/>
                  </a:lnTo>
                  <a:cubicBezTo>
                    <a:pt x="43453" y="11411"/>
                    <a:pt x="37344" y="8875"/>
                    <a:pt x="30313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02" name="Freeform: Shape 1301">
              <a:extLst>
                <a:ext uri="{FF2B5EF4-FFF2-40B4-BE49-F238E27FC236}">
                  <a16:creationId xmlns:a16="http://schemas.microsoft.com/office/drawing/2014/main" id="{0E4420CB-4A6C-46DD-ADD2-C834FE43213D}"/>
                </a:ext>
              </a:extLst>
            </p:cNvPr>
            <p:cNvSpPr/>
            <p:nvPr/>
          </p:nvSpPr>
          <p:spPr>
            <a:xfrm>
              <a:off x="2595435" y="9470033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90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3 h 58782"/>
                <a:gd name="connsiteX11" fmla="*/ 28124 w 55094"/>
                <a:gd name="connsiteY11" fmla="*/ 8529 h 58782"/>
                <a:gd name="connsiteX12" fmla="*/ 10143 w 55094"/>
                <a:gd name="connsiteY12" fmla="*/ 25473 h 58782"/>
                <a:gd name="connsiteX13" fmla="*/ 45182 w 55094"/>
                <a:gd name="connsiteY13" fmla="*/ 2547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90"/>
                  </a:lnTo>
                  <a:cubicBezTo>
                    <a:pt x="44837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03" name="Freeform: Shape 1302">
              <a:extLst>
                <a:ext uri="{FF2B5EF4-FFF2-40B4-BE49-F238E27FC236}">
                  <a16:creationId xmlns:a16="http://schemas.microsoft.com/office/drawing/2014/main" id="{E954FDD7-8CB5-7BF7-0A91-9E674EAA1433}"/>
                </a:ext>
              </a:extLst>
            </p:cNvPr>
            <p:cNvSpPr/>
            <p:nvPr/>
          </p:nvSpPr>
          <p:spPr>
            <a:xfrm>
              <a:off x="2661249" y="9470033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9 h 58782"/>
                <a:gd name="connsiteX4" fmla="*/ 807 w 40341"/>
                <a:gd name="connsiteY4" fmla="*/ 16137 h 58782"/>
                <a:gd name="connsiteX5" fmla="*/ 20401 w 40341"/>
                <a:gd name="connsiteY5" fmla="*/ 0 h 58782"/>
                <a:gd name="connsiteX6" fmla="*/ 37575 w 40341"/>
                <a:gd name="connsiteY6" fmla="*/ 5187 h 58782"/>
                <a:gd name="connsiteX7" fmla="*/ 37575 w 40341"/>
                <a:gd name="connsiteY7" fmla="*/ 14868 h 58782"/>
                <a:gd name="connsiteX8" fmla="*/ 20516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8 h 58782"/>
                <a:gd name="connsiteX12" fmla="*/ 40341 w 40341"/>
                <a:gd name="connsiteY12" fmla="*/ 41379 h 58782"/>
                <a:gd name="connsiteX13" fmla="*/ 19248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6"/>
                    <a:pt x="29276" y="37575"/>
                    <a:pt x="25012" y="35846"/>
                  </a:cubicBezTo>
                  <a:lnTo>
                    <a:pt x="11641" y="30429"/>
                  </a:lnTo>
                  <a:cubicBezTo>
                    <a:pt x="4610" y="27432"/>
                    <a:pt x="807" y="23398"/>
                    <a:pt x="807" y="16137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5"/>
                    <a:pt x="37575" y="5187"/>
                  </a:cubicBezTo>
                  <a:lnTo>
                    <a:pt x="37575" y="14868"/>
                  </a:lnTo>
                  <a:cubicBezTo>
                    <a:pt x="32388" y="10374"/>
                    <a:pt x="26164" y="7722"/>
                    <a:pt x="20516" y="7722"/>
                  </a:cubicBezTo>
                  <a:cubicBezTo>
                    <a:pt x="14408" y="7722"/>
                    <a:pt x="10143" y="10489"/>
                    <a:pt x="10143" y="15214"/>
                  </a:cubicBezTo>
                  <a:cubicBezTo>
                    <a:pt x="10143" y="18557"/>
                    <a:pt x="11757" y="20631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9"/>
                  </a:cubicBezTo>
                  <a:cubicBezTo>
                    <a:pt x="40341" y="52098"/>
                    <a:pt x="31697" y="58783"/>
                    <a:pt x="19248" y="58783"/>
                  </a:cubicBezTo>
                  <a:cubicBezTo>
                    <a:pt x="11757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04" name="Freeform: Shape 1303">
              <a:extLst>
                <a:ext uri="{FF2B5EF4-FFF2-40B4-BE49-F238E27FC236}">
                  <a16:creationId xmlns:a16="http://schemas.microsoft.com/office/drawing/2014/main" id="{7726A5A5-F0C5-9C79-83B7-C3C98AC37EE2}"/>
                </a:ext>
              </a:extLst>
            </p:cNvPr>
            <p:cNvSpPr/>
            <p:nvPr/>
          </p:nvSpPr>
          <p:spPr>
            <a:xfrm>
              <a:off x="2738013" y="9470033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1 w 58782"/>
                <a:gd name="connsiteY4" fmla="*/ 11757 h 58782"/>
                <a:gd name="connsiteX5" fmla="*/ 49331 w 58782"/>
                <a:gd name="connsiteY5" fmla="*/ 1038 h 58782"/>
                <a:gd name="connsiteX6" fmla="*/ 58783 w 58782"/>
                <a:gd name="connsiteY6" fmla="*/ 1038 h 58782"/>
                <a:gd name="connsiteX7" fmla="*/ 58783 w 58782"/>
                <a:gd name="connsiteY7" fmla="*/ 57861 h 58782"/>
                <a:gd name="connsiteX8" fmla="*/ 49331 w 58782"/>
                <a:gd name="connsiteY8" fmla="*/ 57861 h 58782"/>
                <a:gd name="connsiteX9" fmla="*/ 49331 w 58782"/>
                <a:gd name="connsiteY9" fmla="*/ 47257 h 58782"/>
                <a:gd name="connsiteX10" fmla="*/ 9682 w 58782"/>
                <a:gd name="connsiteY10" fmla="*/ 29622 h 58782"/>
                <a:gd name="connsiteX11" fmla="*/ 29391 w 58782"/>
                <a:gd name="connsiteY11" fmla="*/ 50023 h 58782"/>
                <a:gd name="connsiteX12" fmla="*/ 49331 w 58782"/>
                <a:gd name="connsiteY12" fmla="*/ 29622 h 58782"/>
                <a:gd name="connsiteX13" fmla="*/ 29391 w 58782"/>
                <a:gd name="connsiteY13" fmla="*/ 8875 h 58782"/>
                <a:gd name="connsiteX14" fmla="*/ 9682 w 58782"/>
                <a:gd name="connsiteY14" fmla="*/ 2962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05" name="Freeform: Shape 1304">
              <a:extLst>
                <a:ext uri="{FF2B5EF4-FFF2-40B4-BE49-F238E27FC236}">
                  <a16:creationId xmlns:a16="http://schemas.microsoft.com/office/drawing/2014/main" id="{5F8E7123-075F-AA09-984E-C5C04DF483E2}"/>
                </a:ext>
              </a:extLst>
            </p:cNvPr>
            <p:cNvSpPr/>
            <p:nvPr/>
          </p:nvSpPr>
          <p:spPr>
            <a:xfrm>
              <a:off x="2815929" y="9470033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8 h 57860"/>
                <a:gd name="connsiteX3" fmla="*/ 9336 w 50945"/>
                <a:gd name="connsiteY3" fmla="*/ 1038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1 w 50945"/>
                <a:gd name="connsiteY10" fmla="*/ 9105 h 57860"/>
                <a:gd name="connsiteX11" fmla="*/ 9336 w 50945"/>
                <a:gd name="connsiteY11" fmla="*/ 29391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5"/>
                    <a:pt x="26741" y="9105"/>
                  </a:cubicBezTo>
                  <a:cubicBezTo>
                    <a:pt x="16252" y="9105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06" name="Freeform: Shape 1305">
              <a:extLst>
                <a:ext uri="{FF2B5EF4-FFF2-40B4-BE49-F238E27FC236}">
                  <a16:creationId xmlns:a16="http://schemas.microsoft.com/office/drawing/2014/main" id="{0DDD1C56-8F86-F808-9259-13D1D8958CB8}"/>
                </a:ext>
              </a:extLst>
            </p:cNvPr>
            <p:cNvSpPr/>
            <p:nvPr/>
          </p:nvSpPr>
          <p:spPr>
            <a:xfrm>
              <a:off x="2880014" y="9441448"/>
              <a:ext cx="58782" cy="87366"/>
            </a:xfrm>
            <a:custGeom>
              <a:avLst/>
              <a:gdLst>
                <a:gd name="connsiteX0" fmla="*/ 49331 w 58782"/>
                <a:gd name="connsiteY0" fmla="*/ 75726 h 87366"/>
                <a:gd name="connsiteX1" fmla="*/ 28585 w 58782"/>
                <a:gd name="connsiteY1" fmla="*/ 87367 h 87366"/>
                <a:gd name="connsiteX2" fmla="*/ 0 w 58782"/>
                <a:gd name="connsiteY2" fmla="*/ 58322 h 87366"/>
                <a:gd name="connsiteX3" fmla="*/ 28585 w 58782"/>
                <a:gd name="connsiteY3" fmla="*/ 28584 h 87366"/>
                <a:gd name="connsiteX4" fmla="*/ 49331 w 58782"/>
                <a:gd name="connsiteY4" fmla="*/ 40457 h 87366"/>
                <a:gd name="connsiteX5" fmla="*/ 49331 w 58782"/>
                <a:gd name="connsiteY5" fmla="*/ 0 h 87366"/>
                <a:gd name="connsiteX6" fmla="*/ 58783 w 58782"/>
                <a:gd name="connsiteY6" fmla="*/ 0 h 87366"/>
                <a:gd name="connsiteX7" fmla="*/ 58783 w 58782"/>
                <a:gd name="connsiteY7" fmla="*/ 86445 h 87366"/>
                <a:gd name="connsiteX8" fmla="*/ 49331 w 58782"/>
                <a:gd name="connsiteY8" fmla="*/ 86445 h 87366"/>
                <a:gd name="connsiteX9" fmla="*/ 49331 w 58782"/>
                <a:gd name="connsiteY9" fmla="*/ 75726 h 87366"/>
                <a:gd name="connsiteX10" fmla="*/ 9682 w 58782"/>
                <a:gd name="connsiteY10" fmla="*/ 58206 h 87366"/>
                <a:gd name="connsiteX11" fmla="*/ 29391 w 58782"/>
                <a:gd name="connsiteY11" fmla="*/ 78608 h 87366"/>
                <a:gd name="connsiteX12" fmla="*/ 49331 w 58782"/>
                <a:gd name="connsiteY12" fmla="*/ 58206 h 87366"/>
                <a:gd name="connsiteX13" fmla="*/ 29391 w 58782"/>
                <a:gd name="connsiteY13" fmla="*/ 37460 h 87366"/>
                <a:gd name="connsiteX14" fmla="*/ 9682 w 58782"/>
                <a:gd name="connsiteY14" fmla="*/ 58206 h 873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6">
                  <a:moveTo>
                    <a:pt x="49331" y="75726"/>
                  </a:moveTo>
                  <a:cubicBezTo>
                    <a:pt x="45067" y="82872"/>
                    <a:pt x="37690" y="87367"/>
                    <a:pt x="28585" y="87367"/>
                  </a:cubicBezTo>
                  <a:cubicBezTo>
                    <a:pt x="11872" y="87367"/>
                    <a:pt x="0" y="75149"/>
                    <a:pt x="0" y="58322"/>
                  </a:cubicBezTo>
                  <a:cubicBezTo>
                    <a:pt x="0" y="41494"/>
                    <a:pt x="11872" y="28584"/>
                    <a:pt x="28585" y="28584"/>
                  </a:cubicBezTo>
                  <a:cubicBezTo>
                    <a:pt x="37690" y="28584"/>
                    <a:pt x="45067" y="33080"/>
                    <a:pt x="49331" y="40457"/>
                  </a:cubicBezTo>
                  <a:lnTo>
                    <a:pt x="49331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1" y="86445"/>
                  </a:lnTo>
                  <a:lnTo>
                    <a:pt x="49331" y="75726"/>
                  </a:lnTo>
                  <a:close/>
                  <a:moveTo>
                    <a:pt x="9682" y="58206"/>
                  </a:moveTo>
                  <a:cubicBezTo>
                    <a:pt x="9682" y="69963"/>
                    <a:pt x="17981" y="78608"/>
                    <a:pt x="29391" y="78608"/>
                  </a:cubicBezTo>
                  <a:cubicBezTo>
                    <a:pt x="40802" y="78608"/>
                    <a:pt x="49331" y="69963"/>
                    <a:pt x="49331" y="58206"/>
                  </a:cubicBezTo>
                  <a:cubicBezTo>
                    <a:pt x="49331" y="46450"/>
                    <a:pt x="41033" y="37460"/>
                    <a:pt x="29391" y="37460"/>
                  </a:cubicBezTo>
                  <a:cubicBezTo>
                    <a:pt x="17750" y="37460"/>
                    <a:pt x="9682" y="46220"/>
                    <a:pt x="9682" y="5820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07" name="Freeform: Shape 1306">
              <a:extLst>
                <a:ext uri="{FF2B5EF4-FFF2-40B4-BE49-F238E27FC236}">
                  <a16:creationId xmlns:a16="http://schemas.microsoft.com/office/drawing/2014/main" id="{0EB23716-2FCA-D4E7-38D9-045A88592140}"/>
                </a:ext>
              </a:extLst>
            </p:cNvPr>
            <p:cNvSpPr/>
            <p:nvPr/>
          </p:nvSpPr>
          <p:spPr>
            <a:xfrm>
              <a:off x="697095" y="9608345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9 h 58782"/>
                <a:gd name="connsiteX4" fmla="*/ 807 w 40341"/>
                <a:gd name="connsiteY4" fmla="*/ 16137 h 58782"/>
                <a:gd name="connsiteX5" fmla="*/ 20401 w 40341"/>
                <a:gd name="connsiteY5" fmla="*/ 0 h 58782"/>
                <a:gd name="connsiteX6" fmla="*/ 37575 w 40341"/>
                <a:gd name="connsiteY6" fmla="*/ 5187 h 58782"/>
                <a:gd name="connsiteX7" fmla="*/ 37575 w 40341"/>
                <a:gd name="connsiteY7" fmla="*/ 14868 h 58782"/>
                <a:gd name="connsiteX8" fmla="*/ 20516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8 h 58782"/>
                <a:gd name="connsiteX12" fmla="*/ 40341 w 40341"/>
                <a:gd name="connsiteY12" fmla="*/ 41379 h 58782"/>
                <a:gd name="connsiteX13" fmla="*/ 19249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6"/>
                    <a:pt x="29276" y="37575"/>
                    <a:pt x="25012" y="35846"/>
                  </a:cubicBezTo>
                  <a:lnTo>
                    <a:pt x="11641" y="30429"/>
                  </a:lnTo>
                  <a:cubicBezTo>
                    <a:pt x="4610" y="27432"/>
                    <a:pt x="807" y="23398"/>
                    <a:pt x="807" y="16137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5"/>
                    <a:pt x="37575" y="5187"/>
                  </a:cubicBezTo>
                  <a:lnTo>
                    <a:pt x="37575" y="14868"/>
                  </a:lnTo>
                  <a:cubicBezTo>
                    <a:pt x="32388" y="10374"/>
                    <a:pt x="26164" y="7722"/>
                    <a:pt x="20516" y="7722"/>
                  </a:cubicBezTo>
                  <a:cubicBezTo>
                    <a:pt x="14408" y="7722"/>
                    <a:pt x="10143" y="10489"/>
                    <a:pt x="10143" y="15214"/>
                  </a:cubicBezTo>
                  <a:cubicBezTo>
                    <a:pt x="10143" y="18557"/>
                    <a:pt x="11757" y="20631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9"/>
                  </a:cubicBezTo>
                  <a:cubicBezTo>
                    <a:pt x="40341" y="52098"/>
                    <a:pt x="31697" y="58783"/>
                    <a:pt x="19249" y="58783"/>
                  </a:cubicBezTo>
                  <a:cubicBezTo>
                    <a:pt x="11757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08" name="Freeform: Shape 1307">
              <a:extLst>
                <a:ext uri="{FF2B5EF4-FFF2-40B4-BE49-F238E27FC236}">
                  <a16:creationId xmlns:a16="http://schemas.microsoft.com/office/drawing/2014/main" id="{02F5E1E5-0D8D-29EE-1C66-60F87204753D}"/>
                </a:ext>
              </a:extLst>
            </p:cNvPr>
            <p:cNvSpPr/>
            <p:nvPr/>
          </p:nvSpPr>
          <p:spPr>
            <a:xfrm>
              <a:off x="742969" y="9609383"/>
              <a:ext cx="57514" cy="85638"/>
            </a:xfrm>
            <a:custGeom>
              <a:avLst/>
              <a:gdLst>
                <a:gd name="connsiteX0" fmla="*/ 16252 w 57514"/>
                <a:gd name="connsiteY0" fmla="*/ 85638 h 85638"/>
                <a:gd name="connsiteX1" fmla="*/ 6339 w 57514"/>
                <a:gd name="connsiteY1" fmla="*/ 85638 h 85638"/>
                <a:gd name="connsiteX2" fmla="*/ 24550 w 57514"/>
                <a:gd name="connsiteY2" fmla="*/ 47717 h 85638"/>
                <a:gd name="connsiteX3" fmla="*/ 0 w 57514"/>
                <a:gd name="connsiteY3" fmla="*/ 0 h 85638"/>
                <a:gd name="connsiteX4" fmla="*/ 11065 w 57514"/>
                <a:gd name="connsiteY4" fmla="*/ 0 h 85638"/>
                <a:gd name="connsiteX5" fmla="*/ 29622 w 57514"/>
                <a:gd name="connsiteY5" fmla="*/ 37114 h 85638"/>
                <a:gd name="connsiteX6" fmla="*/ 47603 w 57514"/>
                <a:gd name="connsiteY6" fmla="*/ 0 h 85638"/>
                <a:gd name="connsiteX7" fmla="*/ 57515 w 57514"/>
                <a:gd name="connsiteY7" fmla="*/ 0 h 85638"/>
                <a:gd name="connsiteX8" fmla="*/ 16252 w 57514"/>
                <a:gd name="connsiteY8" fmla="*/ 85638 h 8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514" h="85638">
                  <a:moveTo>
                    <a:pt x="16252" y="85638"/>
                  </a:moveTo>
                  <a:lnTo>
                    <a:pt x="6339" y="85638"/>
                  </a:lnTo>
                  <a:lnTo>
                    <a:pt x="24550" y="47717"/>
                  </a:lnTo>
                  <a:lnTo>
                    <a:pt x="0" y="0"/>
                  </a:lnTo>
                  <a:lnTo>
                    <a:pt x="11065" y="0"/>
                  </a:lnTo>
                  <a:lnTo>
                    <a:pt x="29622" y="37114"/>
                  </a:lnTo>
                  <a:lnTo>
                    <a:pt x="47603" y="0"/>
                  </a:lnTo>
                  <a:lnTo>
                    <a:pt x="57515" y="0"/>
                  </a:lnTo>
                  <a:lnTo>
                    <a:pt x="16252" y="85638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09" name="Freeform: Shape 1308">
              <a:extLst>
                <a:ext uri="{FF2B5EF4-FFF2-40B4-BE49-F238E27FC236}">
                  <a16:creationId xmlns:a16="http://schemas.microsoft.com/office/drawing/2014/main" id="{9DB14C08-AC2C-5B31-8C1E-AA9D7F479C4A}"/>
                </a:ext>
              </a:extLst>
            </p:cNvPr>
            <p:cNvSpPr/>
            <p:nvPr/>
          </p:nvSpPr>
          <p:spPr>
            <a:xfrm>
              <a:off x="806593" y="9608345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9 h 58782"/>
                <a:gd name="connsiteX4" fmla="*/ 807 w 40341"/>
                <a:gd name="connsiteY4" fmla="*/ 16137 h 58782"/>
                <a:gd name="connsiteX5" fmla="*/ 20401 w 40341"/>
                <a:gd name="connsiteY5" fmla="*/ 0 h 58782"/>
                <a:gd name="connsiteX6" fmla="*/ 37575 w 40341"/>
                <a:gd name="connsiteY6" fmla="*/ 5187 h 58782"/>
                <a:gd name="connsiteX7" fmla="*/ 37575 w 40341"/>
                <a:gd name="connsiteY7" fmla="*/ 14868 h 58782"/>
                <a:gd name="connsiteX8" fmla="*/ 20516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8 h 58782"/>
                <a:gd name="connsiteX12" fmla="*/ 40341 w 40341"/>
                <a:gd name="connsiteY12" fmla="*/ 41379 h 58782"/>
                <a:gd name="connsiteX13" fmla="*/ 19248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6"/>
                    <a:pt x="29276" y="37575"/>
                    <a:pt x="25012" y="35846"/>
                  </a:cubicBezTo>
                  <a:lnTo>
                    <a:pt x="11641" y="30429"/>
                  </a:lnTo>
                  <a:cubicBezTo>
                    <a:pt x="4610" y="27432"/>
                    <a:pt x="807" y="23398"/>
                    <a:pt x="807" y="16137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5"/>
                    <a:pt x="37575" y="5187"/>
                  </a:cubicBezTo>
                  <a:lnTo>
                    <a:pt x="37575" y="14868"/>
                  </a:lnTo>
                  <a:cubicBezTo>
                    <a:pt x="32388" y="10374"/>
                    <a:pt x="26164" y="7722"/>
                    <a:pt x="20516" y="7722"/>
                  </a:cubicBezTo>
                  <a:cubicBezTo>
                    <a:pt x="14408" y="7722"/>
                    <a:pt x="10143" y="10489"/>
                    <a:pt x="10143" y="15214"/>
                  </a:cubicBezTo>
                  <a:cubicBezTo>
                    <a:pt x="10143" y="18557"/>
                    <a:pt x="11757" y="20631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9"/>
                  </a:cubicBezTo>
                  <a:cubicBezTo>
                    <a:pt x="40341" y="52098"/>
                    <a:pt x="31697" y="58783"/>
                    <a:pt x="19248" y="58783"/>
                  </a:cubicBezTo>
                  <a:cubicBezTo>
                    <a:pt x="11757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10" name="Freeform: Shape 1309">
              <a:extLst>
                <a:ext uri="{FF2B5EF4-FFF2-40B4-BE49-F238E27FC236}">
                  <a16:creationId xmlns:a16="http://schemas.microsoft.com/office/drawing/2014/main" id="{B77019A9-D3EF-3FB2-A0A5-E6A16BF22BBF}"/>
                </a:ext>
              </a:extLst>
            </p:cNvPr>
            <p:cNvSpPr/>
            <p:nvPr/>
          </p:nvSpPr>
          <p:spPr>
            <a:xfrm>
              <a:off x="859843" y="9591287"/>
              <a:ext cx="33656" cy="75840"/>
            </a:xfrm>
            <a:custGeom>
              <a:avLst/>
              <a:gdLst>
                <a:gd name="connsiteX0" fmla="*/ 19479 w 33656"/>
                <a:gd name="connsiteY0" fmla="*/ 75841 h 75840"/>
                <a:gd name="connsiteX1" fmla="*/ 0 w 33656"/>
                <a:gd name="connsiteY1" fmla="*/ 55210 h 75840"/>
                <a:gd name="connsiteX2" fmla="*/ 0 w 33656"/>
                <a:gd name="connsiteY2" fmla="*/ 0 h 75840"/>
                <a:gd name="connsiteX3" fmla="*/ 9336 w 33656"/>
                <a:gd name="connsiteY3" fmla="*/ 0 h 75840"/>
                <a:gd name="connsiteX4" fmla="*/ 9336 w 33656"/>
                <a:gd name="connsiteY4" fmla="*/ 18096 h 75840"/>
                <a:gd name="connsiteX5" fmla="*/ 32849 w 33656"/>
                <a:gd name="connsiteY5" fmla="*/ 18096 h 75840"/>
                <a:gd name="connsiteX6" fmla="*/ 32849 w 33656"/>
                <a:gd name="connsiteY6" fmla="*/ 26741 h 75840"/>
                <a:gd name="connsiteX7" fmla="*/ 9336 w 33656"/>
                <a:gd name="connsiteY7" fmla="*/ 26741 h 75840"/>
                <a:gd name="connsiteX8" fmla="*/ 9336 w 33656"/>
                <a:gd name="connsiteY8" fmla="*/ 55901 h 75840"/>
                <a:gd name="connsiteX9" fmla="*/ 20401 w 33656"/>
                <a:gd name="connsiteY9" fmla="*/ 66966 h 75840"/>
                <a:gd name="connsiteX10" fmla="*/ 33656 w 33656"/>
                <a:gd name="connsiteY10" fmla="*/ 62817 h 75840"/>
                <a:gd name="connsiteX11" fmla="*/ 33656 w 33656"/>
                <a:gd name="connsiteY11" fmla="*/ 71922 h 75840"/>
                <a:gd name="connsiteX12" fmla="*/ 19479 w 33656"/>
                <a:gd name="connsiteY12" fmla="*/ 75841 h 75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0">
                  <a:moveTo>
                    <a:pt x="19479" y="75841"/>
                  </a:moveTo>
                  <a:cubicBezTo>
                    <a:pt x="7492" y="75841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1"/>
                    <a:pt x="19479" y="75841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11" name="Freeform: Shape 1310">
              <a:extLst>
                <a:ext uri="{FF2B5EF4-FFF2-40B4-BE49-F238E27FC236}">
                  <a16:creationId xmlns:a16="http://schemas.microsoft.com/office/drawing/2014/main" id="{47C5CF1B-19CC-CF97-7BC9-D65EB8E9F930}"/>
                </a:ext>
              </a:extLst>
            </p:cNvPr>
            <p:cNvSpPr/>
            <p:nvPr/>
          </p:nvSpPr>
          <p:spPr>
            <a:xfrm>
              <a:off x="900876" y="9608345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90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3 h 58782"/>
                <a:gd name="connsiteX11" fmla="*/ 28124 w 55094"/>
                <a:gd name="connsiteY11" fmla="*/ 8529 h 58782"/>
                <a:gd name="connsiteX12" fmla="*/ 10143 w 55094"/>
                <a:gd name="connsiteY12" fmla="*/ 25473 h 58782"/>
                <a:gd name="connsiteX13" fmla="*/ 45182 w 55094"/>
                <a:gd name="connsiteY13" fmla="*/ 2547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4" y="0"/>
                    <a:pt x="28124" y="0"/>
                  </a:cubicBezTo>
                  <a:cubicBezTo>
                    <a:pt x="44490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90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12" name="Freeform: Shape 1311">
              <a:extLst>
                <a:ext uri="{FF2B5EF4-FFF2-40B4-BE49-F238E27FC236}">
                  <a16:creationId xmlns:a16="http://schemas.microsoft.com/office/drawing/2014/main" id="{02B10268-7AE3-85B5-917F-5802D574BAA9}"/>
                </a:ext>
              </a:extLst>
            </p:cNvPr>
            <p:cNvSpPr/>
            <p:nvPr/>
          </p:nvSpPr>
          <p:spPr>
            <a:xfrm>
              <a:off x="970954" y="9608345"/>
              <a:ext cx="86791" cy="57860"/>
            </a:xfrm>
            <a:custGeom>
              <a:avLst/>
              <a:gdLst>
                <a:gd name="connsiteX0" fmla="*/ 9336 w 86791"/>
                <a:gd name="connsiteY0" fmla="*/ 57861 h 57860"/>
                <a:gd name="connsiteX1" fmla="*/ 0 w 86791"/>
                <a:gd name="connsiteY1" fmla="*/ 57861 h 57860"/>
                <a:gd name="connsiteX2" fmla="*/ 0 w 86791"/>
                <a:gd name="connsiteY2" fmla="*/ 1038 h 57860"/>
                <a:gd name="connsiteX3" fmla="*/ 9336 w 86791"/>
                <a:gd name="connsiteY3" fmla="*/ 1038 h 57860"/>
                <a:gd name="connsiteX4" fmla="*/ 9336 w 86791"/>
                <a:gd name="connsiteY4" fmla="*/ 11295 h 57860"/>
                <a:gd name="connsiteX5" fmla="*/ 28008 w 86791"/>
                <a:gd name="connsiteY5" fmla="*/ 0 h 57860"/>
                <a:gd name="connsiteX6" fmla="*/ 45643 w 86791"/>
                <a:gd name="connsiteY6" fmla="*/ 12448 h 57860"/>
                <a:gd name="connsiteX7" fmla="*/ 65814 w 86791"/>
                <a:gd name="connsiteY7" fmla="*/ 0 h 57860"/>
                <a:gd name="connsiteX8" fmla="*/ 86791 w 86791"/>
                <a:gd name="connsiteY8" fmla="*/ 24435 h 57860"/>
                <a:gd name="connsiteX9" fmla="*/ 86791 w 86791"/>
                <a:gd name="connsiteY9" fmla="*/ 57861 h 57860"/>
                <a:gd name="connsiteX10" fmla="*/ 77455 w 86791"/>
                <a:gd name="connsiteY10" fmla="*/ 57861 h 57860"/>
                <a:gd name="connsiteX11" fmla="*/ 77455 w 86791"/>
                <a:gd name="connsiteY11" fmla="*/ 26049 h 57860"/>
                <a:gd name="connsiteX12" fmla="*/ 63970 w 86791"/>
                <a:gd name="connsiteY12" fmla="*/ 9105 h 57860"/>
                <a:gd name="connsiteX13" fmla="*/ 48064 w 86791"/>
                <a:gd name="connsiteY13" fmla="*/ 28584 h 57860"/>
                <a:gd name="connsiteX14" fmla="*/ 48064 w 86791"/>
                <a:gd name="connsiteY14" fmla="*/ 57861 h 57860"/>
                <a:gd name="connsiteX15" fmla="*/ 38728 w 86791"/>
                <a:gd name="connsiteY15" fmla="*/ 57861 h 57860"/>
                <a:gd name="connsiteX16" fmla="*/ 38728 w 86791"/>
                <a:gd name="connsiteY16" fmla="*/ 26049 h 57860"/>
                <a:gd name="connsiteX17" fmla="*/ 25242 w 86791"/>
                <a:gd name="connsiteY17" fmla="*/ 9105 h 57860"/>
                <a:gd name="connsiteX18" fmla="*/ 9336 w 86791"/>
                <a:gd name="connsiteY18" fmla="*/ 29391 h 57860"/>
                <a:gd name="connsiteX19" fmla="*/ 9336 w 86791"/>
                <a:gd name="connsiteY19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86791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295"/>
                  </a:lnTo>
                  <a:cubicBezTo>
                    <a:pt x="13140" y="4380"/>
                    <a:pt x="19825" y="0"/>
                    <a:pt x="28008" y="0"/>
                  </a:cubicBezTo>
                  <a:cubicBezTo>
                    <a:pt x="36883" y="0"/>
                    <a:pt x="42762" y="4841"/>
                    <a:pt x="45643" y="12448"/>
                  </a:cubicBezTo>
                  <a:cubicBezTo>
                    <a:pt x="49331" y="4956"/>
                    <a:pt x="56708" y="0"/>
                    <a:pt x="65814" y="0"/>
                  </a:cubicBezTo>
                  <a:cubicBezTo>
                    <a:pt x="79530" y="0"/>
                    <a:pt x="86791" y="10374"/>
                    <a:pt x="86791" y="24435"/>
                  </a:cubicBezTo>
                  <a:lnTo>
                    <a:pt x="86791" y="57861"/>
                  </a:lnTo>
                  <a:lnTo>
                    <a:pt x="77455" y="57861"/>
                  </a:lnTo>
                  <a:lnTo>
                    <a:pt x="77455" y="26049"/>
                  </a:lnTo>
                  <a:cubicBezTo>
                    <a:pt x="77455" y="14984"/>
                    <a:pt x="73075" y="9105"/>
                    <a:pt x="63970" y="9105"/>
                  </a:cubicBezTo>
                  <a:cubicBezTo>
                    <a:pt x="54403" y="9105"/>
                    <a:pt x="48064" y="17750"/>
                    <a:pt x="48064" y="28584"/>
                  </a:cubicBezTo>
                  <a:lnTo>
                    <a:pt x="48064" y="57861"/>
                  </a:lnTo>
                  <a:lnTo>
                    <a:pt x="38728" y="57861"/>
                  </a:lnTo>
                  <a:lnTo>
                    <a:pt x="38728" y="26049"/>
                  </a:lnTo>
                  <a:cubicBezTo>
                    <a:pt x="38728" y="14984"/>
                    <a:pt x="34348" y="9105"/>
                    <a:pt x="25242" y="9105"/>
                  </a:cubicBezTo>
                  <a:cubicBezTo>
                    <a:pt x="15675" y="9105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13" name="Freeform: Shape 1312">
              <a:extLst>
                <a:ext uri="{FF2B5EF4-FFF2-40B4-BE49-F238E27FC236}">
                  <a16:creationId xmlns:a16="http://schemas.microsoft.com/office/drawing/2014/main" id="{D674BFD9-339C-DCCE-736E-AAB1F64D93BE}"/>
                </a:ext>
              </a:extLst>
            </p:cNvPr>
            <p:cNvSpPr/>
            <p:nvPr/>
          </p:nvSpPr>
          <p:spPr>
            <a:xfrm>
              <a:off x="1071461" y="9608345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9 h 58782"/>
                <a:gd name="connsiteX4" fmla="*/ 807 w 40341"/>
                <a:gd name="connsiteY4" fmla="*/ 16137 h 58782"/>
                <a:gd name="connsiteX5" fmla="*/ 20401 w 40341"/>
                <a:gd name="connsiteY5" fmla="*/ 0 h 58782"/>
                <a:gd name="connsiteX6" fmla="*/ 37575 w 40341"/>
                <a:gd name="connsiteY6" fmla="*/ 5187 h 58782"/>
                <a:gd name="connsiteX7" fmla="*/ 37575 w 40341"/>
                <a:gd name="connsiteY7" fmla="*/ 14868 h 58782"/>
                <a:gd name="connsiteX8" fmla="*/ 20516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8 h 58782"/>
                <a:gd name="connsiteX12" fmla="*/ 40341 w 40341"/>
                <a:gd name="connsiteY12" fmla="*/ 41379 h 58782"/>
                <a:gd name="connsiteX13" fmla="*/ 19248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6"/>
                    <a:pt x="29276" y="37575"/>
                    <a:pt x="25012" y="35846"/>
                  </a:cubicBezTo>
                  <a:lnTo>
                    <a:pt x="11641" y="30429"/>
                  </a:lnTo>
                  <a:cubicBezTo>
                    <a:pt x="4610" y="27432"/>
                    <a:pt x="807" y="23398"/>
                    <a:pt x="807" y="16137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5"/>
                    <a:pt x="37575" y="5187"/>
                  </a:cubicBezTo>
                  <a:lnTo>
                    <a:pt x="37575" y="14868"/>
                  </a:lnTo>
                  <a:cubicBezTo>
                    <a:pt x="32388" y="10374"/>
                    <a:pt x="26164" y="7722"/>
                    <a:pt x="20516" y="7722"/>
                  </a:cubicBezTo>
                  <a:cubicBezTo>
                    <a:pt x="14408" y="7722"/>
                    <a:pt x="10143" y="10489"/>
                    <a:pt x="10143" y="15214"/>
                  </a:cubicBezTo>
                  <a:cubicBezTo>
                    <a:pt x="10143" y="18557"/>
                    <a:pt x="11757" y="20631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9"/>
                  </a:cubicBezTo>
                  <a:cubicBezTo>
                    <a:pt x="40341" y="52098"/>
                    <a:pt x="31697" y="58783"/>
                    <a:pt x="19248" y="58783"/>
                  </a:cubicBezTo>
                  <a:cubicBezTo>
                    <a:pt x="11757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14" name="Freeform: Shape 1313">
              <a:extLst>
                <a:ext uri="{FF2B5EF4-FFF2-40B4-BE49-F238E27FC236}">
                  <a16:creationId xmlns:a16="http://schemas.microsoft.com/office/drawing/2014/main" id="{9532D147-05B3-B33E-DCAA-53C2B6F3332F}"/>
                </a:ext>
              </a:extLst>
            </p:cNvPr>
            <p:cNvSpPr/>
            <p:nvPr/>
          </p:nvSpPr>
          <p:spPr>
            <a:xfrm>
              <a:off x="1151682" y="9591287"/>
              <a:ext cx="33656" cy="75840"/>
            </a:xfrm>
            <a:custGeom>
              <a:avLst/>
              <a:gdLst>
                <a:gd name="connsiteX0" fmla="*/ 19479 w 33656"/>
                <a:gd name="connsiteY0" fmla="*/ 75841 h 75840"/>
                <a:gd name="connsiteX1" fmla="*/ 0 w 33656"/>
                <a:gd name="connsiteY1" fmla="*/ 55210 h 75840"/>
                <a:gd name="connsiteX2" fmla="*/ 0 w 33656"/>
                <a:gd name="connsiteY2" fmla="*/ 0 h 75840"/>
                <a:gd name="connsiteX3" fmla="*/ 9336 w 33656"/>
                <a:gd name="connsiteY3" fmla="*/ 0 h 75840"/>
                <a:gd name="connsiteX4" fmla="*/ 9336 w 33656"/>
                <a:gd name="connsiteY4" fmla="*/ 18096 h 75840"/>
                <a:gd name="connsiteX5" fmla="*/ 32849 w 33656"/>
                <a:gd name="connsiteY5" fmla="*/ 18096 h 75840"/>
                <a:gd name="connsiteX6" fmla="*/ 32849 w 33656"/>
                <a:gd name="connsiteY6" fmla="*/ 26741 h 75840"/>
                <a:gd name="connsiteX7" fmla="*/ 9336 w 33656"/>
                <a:gd name="connsiteY7" fmla="*/ 26741 h 75840"/>
                <a:gd name="connsiteX8" fmla="*/ 9336 w 33656"/>
                <a:gd name="connsiteY8" fmla="*/ 55901 h 75840"/>
                <a:gd name="connsiteX9" fmla="*/ 20401 w 33656"/>
                <a:gd name="connsiteY9" fmla="*/ 66966 h 75840"/>
                <a:gd name="connsiteX10" fmla="*/ 33656 w 33656"/>
                <a:gd name="connsiteY10" fmla="*/ 62817 h 75840"/>
                <a:gd name="connsiteX11" fmla="*/ 33656 w 33656"/>
                <a:gd name="connsiteY11" fmla="*/ 71922 h 75840"/>
                <a:gd name="connsiteX12" fmla="*/ 19479 w 33656"/>
                <a:gd name="connsiteY12" fmla="*/ 75841 h 75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0">
                  <a:moveTo>
                    <a:pt x="19479" y="75841"/>
                  </a:moveTo>
                  <a:cubicBezTo>
                    <a:pt x="7492" y="75841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1"/>
                    <a:pt x="19479" y="75841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15" name="Freeform: Shape 1314">
              <a:extLst>
                <a:ext uri="{FF2B5EF4-FFF2-40B4-BE49-F238E27FC236}">
                  <a16:creationId xmlns:a16="http://schemas.microsoft.com/office/drawing/2014/main" id="{08724973-09AC-4C42-73E9-8B4B8A1288F7}"/>
                </a:ext>
              </a:extLst>
            </p:cNvPr>
            <p:cNvSpPr/>
            <p:nvPr/>
          </p:nvSpPr>
          <p:spPr>
            <a:xfrm>
              <a:off x="1197095" y="9579761"/>
              <a:ext cx="50945" cy="86445"/>
            </a:xfrm>
            <a:custGeom>
              <a:avLst/>
              <a:gdLst>
                <a:gd name="connsiteX0" fmla="*/ 9336 w 50945"/>
                <a:gd name="connsiteY0" fmla="*/ 86445 h 86445"/>
                <a:gd name="connsiteX1" fmla="*/ 0 w 50945"/>
                <a:gd name="connsiteY1" fmla="*/ 86445 h 86445"/>
                <a:gd name="connsiteX2" fmla="*/ 0 w 50945"/>
                <a:gd name="connsiteY2" fmla="*/ 0 h 86445"/>
                <a:gd name="connsiteX3" fmla="*/ 9336 w 50945"/>
                <a:gd name="connsiteY3" fmla="*/ 0 h 86445"/>
                <a:gd name="connsiteX4" fmla="*/ 9336 w 50945"/>
                <a:gd name="connsiteY4" fmla="*/ 40226 h 86445"/>
                <a:gd name="connsiteX5" fmla="*/ 29046 w 50945"/>
                <a:gd name="connsiteY5" fmla="*/ 28584 h 86445"/>
                <a:gd name="connsiteX6" fmla="*/ 50945 w 50945"/>
                <a:gd name="connsiteY6" fmla="*/ 53020 h 86445"/>
                <a:gd name="connsiteX7" fmla="*/ 50945 w 50945"/>
                <a:gd name="connsiteY7" fmla="*/ 86445 h 86445"/>
                <a:gd name="connsiteX8" fmla="*/ 41494 w 50945"/>
                <a:gd name="connsiteY8" fmla="*/ 86445 h 86445"/>
                <a:gd name="connsiteX9" fmla="*/ 41494 w 50945"/>
                <a:gd name="connsiteY9" fmla="*/ 54633 h 86445"/>
                <a:gd name="connsiteX10" fmla="*/ 26740 w 50945"/>
                <a:gd name="connsiteY10" fmla="*/ 37690 h 86445"/>
                <a:gd name="connsiteX11" fmla="*/ 9336 w 50945"/>
                <a:gd name="connsiteY11" fmla="*/ 57976 h 86445"/>
                <a:gd name="connsiteX12" fmla="*/ 9336 w 50945"/>
                <a:gd name="connsiteY12" fmla="*/ 86445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86445">
                  <a:moveTo>
                    <a:pt x="9336" y="86445"/>
                  </a:move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226"/>
                  </a:lnTo>
                  <a:cubicBezTo>
                    <a:pt x="13370" y="33195"/>
                    <a:pt x="20286" y="28584"/>
                    <a:pt x="29046" y="28584"/>
                  </a:cubicBezTo>
                  <a:cubicBezTo>
                    <a:pt x="43453" y="28584"/>
                    <a:pt x="50945" y="38958"/>
                    <a:pt x="50945" y="53020"/>
                  </a:cubicBezTo>
                  <a:lnTo>
                    <a:pt x="50945" y="86445"/>
                  </a:lnTo>
                  <a:lnTo>
                    <a:pt x="41494" y="86445"/>
                  </a:lnTo>
                  <a:lnTo>
                    <a:pt x="41494" y="54633"/>
                  </a:lnTo>
                  <a:cubicBezTo>
                    <a:pt x="41494" y="43568"/>
                    <a:pt x="36653" y="37690"/>
                    <a:pt x="26740" y="37690"/>
                  </a:cubicBezTo>
                  <a:cubicBezTo>
                    <a:pt x="16252" y="37690"/>
                    <a:pt x="9336" y="46680"/>
                    <a:pt x="9336" y="57976"/>
                  </a:cubicBezTo>
                  <a:lnTo>
                    <a:pt x="9336" y="86445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16" name="Freeform: Shape 1315">
              <a:extLst>
                <a:ext uri="{FF2B5EF4-FFF2-40B4-BE49-F238E27FC236}">
                  <a16:creationId xmlns:a16="http://schemas.microsoft.com/office/drawing/2014/main" id="{37C99545-40C2-F4C2-715A-98D3DC4E46AD}"/>
                </a:ext>
              </a:extLst>
            </p:cNvPr>
            <p:cNvSpPr/>
            <p:nvPr/>
          </p:nvSpPr>
          <p:spPr>
            <a:xfrm>
              <a:off x="1261180" y="9608345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1 w 58782"/>
                <a:gd name="connsiteY4" fmla="*/ 11757 h 58782"/>
                <a:gd name="connsiteX5" fmla="*/ 49331 w 58782"/>
                <a:gd name="connsiteY5" fmla="*/ 1038 h 58782"/>
                <a:gd name="connsiteX6" fmla="*/ 58783 w 58782"/>
                <a:gd name="connsiteY6" fmla="*/ 1038 h 58782"/>
                <a:gd name="connsiteX7" fmla="*/ 58783 w 58782"/>
                <a:gd name="connsiteY7" fmla="*/ 57861 h 58782"/>
                <a:gd name="connsiteX8" fmla="*/ 49331 w 58782"/>
                <a:gd name="connsiteY8" fmla="*/ 57861 h 58782"/>
                <a:gd name="connsiteX9" fmla="*/ 49331 w 58782"/>
                <a:gd name="connsiteY9" fmla="*/ 47257 h 58782"/>
                <a:gd name="connsiteX10" fmla="*/ 9682 w 58782"/>
                <a:gd name="connsiteY10" fmla="*/ 29622 h 58782"/>
                <a:gd name="connsiteX11" fmla="*/ 29391 w 58782"/>
                <a:gd name="connsiteY11" fmla="*/ 50023 h 58782"/>
                <a:gd name="connsiteX12" fmla="*/ 49331 w 58782"/>
                <a:gd name="connsiteY12" fmla="*/ 29622 h 58782"/>
                <a:gd name="connsiteX13" fmla="*/ 29391 w 58782"/>
                <a:gd name="connsiteY13" fmla="*/ 8875 h 58782"/>
                <a:gd name="connsiteX14" fmla="*/ 9682 w 58782"/>
                <a:gd name="connsiteY14" fmla="*/ 2962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17" name="Freeform: Shape 1316">
              <a:extLst>
                <a:ext uri="{FF2B5EF4-FFF2-40B4-BE49-F238E27FC236}">
                  <a16:creationId xmlns:a16="http://schemas.microsoft.com/office/drawing/2014/main" id="{DCD9DA62-D1DE-7CBD-C94B-F00E7BC2A6B1}"/>
                </a:ext>
              </a:extLst>
            </p:cNvPr>
            <p:cNvSpPr/>
            <p:nvPr/>
          </p:nvSpPr>
          <p:spPr>
            <a:xfrm>
              <a:off x="1338174" y="9591287"/>
              <a:ext cx="33656" cy="75840"/>
            </a:xfrm>
            <a:custGeom>
              <a:avLst/>
              <a:gdLst>
                <a:gd name="connsiteX0" fmla="*/ 19479 w 33656"/>
                <a:gd name="connsiteY0" fmla="*/ 75841 h 75840"/>
                <a:gd name="connsiteX1" fmla="*/ 0 w 33656"/>
                <a:gd name="connsiteY1" fmla="*/ 55210 h 75840"/>
                <a:gd name="connsiteX2" fmla="*/ 0 w 33656"/>
                <a:gd name="connsiteY2" fmla="*/ 0 h 75840"/>
                <a:gd name="connsiteX3" fmla="*/ 9336 w 33656"/>
                <a:gd name="connsiteY3" fmla="*/ 0 h 75840"/>
                <a:gd name="connsiteX4" fmla="*/ 9336 w 33656"/>
                <a:gd name="connsiteY4" fmla="*/ 18096 h 75840"/>
                <a:gd name="connsiteX5" fmla="*/ 32849 w 33656"/>
                <a:gd name="connsiteY5" fmla="*/ 18096 h 75840"/>
                <a:gd name="connsiteX6" fmla="*/ 32849 w 33656"/>
                <a:gd name="connsiteY6" fmla="*/ 26741 h 75840"/>
                <a:gd name="connsiteX7" fmla="*/ 9336 w 33656"/>
                <a:gd name="connsiteY7" fmla="*/ 26741 h 75840"/>
                <a:gd name="connsiteX8" fmla="*/ 9336 w 33656"/>
                <a:gd name="connsiteY8" fmla="*/ 55901 h 75840"/>
                <a:gd name="connsiteX9" fmla="*/ 20401 w 33656"/>
                <a:gd name="connsiteY9" fmla="*/ 66966 h 75840"/>
                <a:gd name="connsiteX10" fmla="*/ 33656 w 33656"/>
                <a:gd name="connsiteY10" fmla="*/ 62817 h 75840"/>
                <a:gd name="connsiteX11" fmla="*/ 33656 w 33656"/>
                <a:gd name="connsiteY11" fmla="*/ 71922 h 75840"/>
                <a:gd name="connsiteX12" fmla="*/ 19479 w 33656"/>
                <a:gd name="connsiteY12" fmla="*/ 75841 h 75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0">
                  <a:moveTo>
                    <a:pt x="19479" y="75841"/>
                  </a:moveTo>
                  <a:cubicBezTo>
                    <a:pt x="7492" y="75841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1"/>
                    <a:pt x="19479" y="75841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18" name="Freeform: Shape 1317">
              <a:extLst>
                <a:ext uri="{FF2B5EF4-FFF2-40B4-BE49-F238E27FC236}">
                  <a16:creationId xmlns:a16="http://schemas.microsoft.com/office/drawing/2014/main" id="{8C414D41-A0A9-FDA5-3107-3A6CB5E1FD9B}"/>
                </a:ext>
              </a:extLst>
            </p:cNvPr>
            <p:cNvSpPr/>
            <p:nvPr/>
          </p:nvSpPr>
          <p:spPr>
            <a:xfrm>
              <a:off x="1410096" y="9579761"/>
              <a:ext cx="50945" cy="86445"/>
            </a:xfrm>
            <a:custGeom>
              <a:avLst/>
              <a:gdLst>
                <a:gd name="connsiteX0" fmla="*/ 9336 w 50945"/>
                <a:gd name="connsiteY0" fmla="*/ 86445 h 86445"/>
                <a:gd name="connsiteX1" fmla="*/ 0 w 50945"/>
                <a:gd name="connsiteY1" fmla="*/ 86445 h 86445"/>
                <a:gd name="connsiteX2" fmla="*/ 0 w 50945"/>
                <a:gd name="connsiteY2" fmla="*/ 0 h 86445"/>
                <a:gd name="connsiteX3" fmla="*/ 9336 w 50945"/>
                <a:gd name="connsiteY3" fmla="*/ 0 h 86445"/>
                <a:gd name="connsiteX4" fmla="*/ 9336 w 50945"/>
                <a:gd name="connsiteY4" fmla="*/ 40226 h 86445"/>
                <a:gd name="connsiteX5" fmla="*/ 29046 w 50945"/>
                <a:gd name="connsiteY5" fmla="*/ 28584 h 86445"/>
                <a:gd name="connsiteX6" fmla="*/ 50945 w 50945"/>
                <a:gd name="connsiteY6" fmla="*/ 53020 h 86445"/>
                <a:gd name="connsiteX7" fmla="*/ 50945 w 50945"/>
                <a:gd name="connsiteY7" fmla="*/ 86445 h 86445"/>
                <a:gd name="connsiteX8" fmla="*/ 41494 w 50945"/>
                <a:gd name="connsiteY8" fmla="*/ 86445 h 86445"/>
                <a:gd name="connsiteX9" fmla="*/ 41494 w 50945"/>
                <a:gd name="connsiteY9" fmla="*/ 54633 h 86445"/>
                <a:gd name="connsiteX10" fmla="*/ 26741 w 50945"/>
                <a:gd name="connsiteY10" fmla="*/ 37690 h 86445"/>
                <a:gd name="connsiteX11" fmla="*/ 9336 w 50945"/>
                <a:gd name="connsiteY11" fmla="*/ 57976 h 86445"/>
                <a:gd name="connsiteX12" fmla="*/ 9336 w 50945"/>
                <a:gd name="connsiteY12" fmla="*/ 86445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86445">
                  <a:moveTo>
                    <a:pt x="9336" y="86445"/>
                  </a:move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226"/>
                  </a:lnTo>
                  <a:cubicBezTo>
                    <a:pt x="13370" y="33195"/>
                    <a:pt x="20286" y="28584"/>
                    <a:pt x="29046" y="28584"/>
                  </a:cubicBezTo>
                  <a:cubicBezTo>
                    <a:pt x="43453" y="28584"/>
                    <a:pt x="50945" y="38958"/>
                    <a:pt x="50945" y="53020"/>
                  </a:cubicBezTo>
                  <a:lnTo>
                    <a:pt x="50945" y="86445"/>
                  </a:lnTo>
                  <a:lnTo>
                    <a:pt x="41494" y="86445"/>
                  </a:lnTo>
                  <a:lnTo>
                    <a:pt x="41494" y="54633"/>
                  </a:lnTo>
                  <a:cubicBezTo>
                    <a:pt x="41494" y="43568"/>
                    <a:pt x="36653" y="37690"/>
                    <a:pt x="26741" y="37690"/>
                  </a:cubicBezTo>
                  <a:cubicBezTo>
                    <a:pt x="16252" y="37690"/>
                    <a:pt x="9336" y="46680"/>
                    <a:pt x="9336" y="57976"/>
                  </a:cubicBezTo>
                  <a:lnTo>
                    <a:pt x="9336" y="86445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19" name="Freeform: Shape 1318">
              <a:extLst>
                <a:ext uri="{FF2B5EF4-FFF2-40B4-BE49-F238E27FC236}">
                  <a16:creationId xmlns:a16="http://schemas.microsoft.com/office/drawing/2014/main" id="{87825E12-6304-D8DE-22F6-F58AAE8EEE26}"/>
                </a:ext>
              </a:extLst>
            </p:cNvPr>
            <p:cNvSpPr/>
            <p:nvPr/>
          </p:nvSpPr>
          <p:spPr>
            <a:xfrm>
              <a:off x="1474181" y="9608345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1 w 58782"/>
                <a:gd name="connsiteY4" fmla="*/ 11757 h 58782"/>
                <a:gd name="connsiteX5" fmla="*/ 49331 w 58782"/>
                <a:gd name="connsiteY5" fmla="*/ 1038 h 58782"/>
                <a:gd name="connsiteX6" fmla="*/ 58783 w 58782"/>
                <a:gd name="connsiteY6" fmla="*/ 1038 h 58782"/>
                <a:gd name="connsiteX7" fmla="*/ 58783 w 58782"/>
                <a:gd name="connsiteY7" fmla="*/ 57861 h 58782"/>
                <a:gd name="connsiteX8" fmla="*/ 49331 w 58782"/>
                <a:gd name="connsiteY8" fmla="*/ 57861 h 58782"/>
                <a:gd name="connsiteX9" fmla="*/ 49331 w 58782"/>
                <a:gd name="connsiteY9" fmla="*/ 47257 h 58782"/>
                <a:gd name="connsiteX10" fmla="*/ 9682 w 58782"/>
                <a:gd name="connsiteY10" fmla="*/ 29622 h 58782"/>
                <a:gd name="connsiteX11" fmla="*/ 29391 w 58782"/>
                <a:gd name="connsiteY11" fmla="*/ 50023 h 58782"/>
                <a:gd name="connsiteX12" fmla="*/ 49331 w 58782"/>
                <a:gd name="connsiteY12" fmla="*/ 29622 h 58782"/>
                <a:gd name="connsiteX13" fmla="*/ 29391 w 58782"/>
                <a:gd name="connsiteY13" fmla="*/ 8875 h 58782"/>
                <a:gd name="connsiteX14" fmla="*/ 9682 w 58782"/>
                <a:gd name="connsiteY14" fmla="*/ 2962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20" name="Freeform: Shape 1319">
              <a:extLst>
                <a:ext uri="{FF2B5EF4-FFF2-40B4-BE49-F238E27FC236}">
                  <a16:creationId xmlns:a16="http://schemas.microsoft.com/office/drawing/2014/main" id="{DFF29D88-502E-8388-5229-8118E81C5146}"/>
                </a:ext>
              </a:extLst>
            </p:cNvPr>
            <p:cNvSpPr/>
            <p:nvPr/>
          </p:nvSpPr>
          <p:spPr>
            <a:xfrm>
              <a:off x="1543338" y="9609383"/>
              <a:ext cx="57860" cy="58782"/>
            </a:xfrm>
            <a:custGeom>
              <a:avLst/>
              <a:gdLst>
                <a:gd name="connsiteX0" fmla="*/ 29046 w 57860"/>
                <a:gd name="connsiteY0" fmla="*/ 58783 h 58782"/>
                <a:gd name="connsiteX1" fmla="*/ 0 w 57860"/>
                <a:gd name="connsiteY1" fmla="*/ 0 h 58782"/>
                <a:gd name="connsiteX2" fmla="*/ 10950 w 57860"/>
                <a:gd name="connsiteY2" fmla="*/ 0 h 58782"/>
                <a:gd name="connsiteX3" fmla="*/ 29507 w 57860"/>
                <a:gd name="connsiteY3" fmla="*/ 39073 h 58782"/>
                <a:gd name="connsiteX4" fmla="*/ 47833 w 57860"/>
                <a:gd name="connsiteY4" fmla="*/ 0 h 58782"/>
                <a:gd name="connsiteX5" fmla="*/ 57861 w 57860"/>
                <a:gd name="connsiteY5" fmla="*/ 0 h 58782"/>
                <a:gd name="connsiteX6" fmla="*/ 29046 w 57860"/>
                <a:gd name="connsiteY6" fmla="*/ 5878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7860" h="58782">
                  <a:moveTo>
                    <a:pt x="29046" y="58783"/>
                  </a:moveTo>
                  <a:lnTo>
                    <a:pt x="0" y="0"/>
                  </a:lnTo>
                  <a:lnTo>
                    <a:pt x="10950" y="0"/>
                  </a:lnTo>
                  <a:lnTo>
                    <a:pt x="29507" y="39073"/>
                  </a:lnTo>
                  <a:lnTo>
                    <a:pt x="47833" y="0"/>
                  </a:lnTo>
                  <a:lnTo>
                    <a:pt x="57861" y="0"/>
                  </a:lnTo>
                  <a:lnTo>
                    <a:pt x="29046" y="5878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21" name="Freeform: Shape 1320">
              <a:extLst>
                <a:ext uri="{FF2B5EF4-FFF2-40B4-BE49-F238E27FC236}">
                  <a16:creationId xmlns:a16="http://schemas.microsoft.com/office/drawing/2014/main" id="{70083C2E-9247-96C1-422C-905FA3FA34DC}"/>
                </a:ext>
              </a:extLst>
            </p:cNvPr>
            <p:cNvSpPr/>
            <p:nvPr/>
          </p:nvSpPr>
          <p:spPr>
            <a:xfrm>
              <a:off x="1607192" y="9608345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90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3 h 58782"/>
                <a:gd name="connsiteX11" fmla="*/ 28124 w 55094"/>
                <a:gd name="connsiteY11" fmla="*/ 8529 h 58782"/>
                <a:gd name="connsiteX12" fmla="*/ 10143 w 55094"/>
                <a:gd name="connsiteY12" fmla="*/ 25473 h 58782"/>
                <a:gd name="connsiteX13" fmla="*/ 45182 w 55094"/>
                <a:gd name="connsiteY13" fmla="*/ 2547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90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22" name="Freeform: Shape 1321">
              <a:extLst>
                <a:ext uri="{FF2B5EF4-FFF2-40B4-BE49-F238E27FC236}">
                  <a16:creationId xmlns:a16="http://schemas.microsoft.com/office/drawing/2014/main" id="{3E179EFD-6411-9500-F04E-476C8790D665}"/>
                </a:ext>
              </a:extLst>
            </p:cNvPr>
            <p:cNvSpPr/>
            <p:nvPr/>
          </p:nvSpPr>
          <p:spPr>
            <a:xfrm>
              <a:off x="1677270" y="9608345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8 h 57860"/>
                <a:gd name="connsiteX3" fmla="*/ 9336 w 50945"/>
                <a:gd name="connsiteY3" fmla="*/ 1038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0 w 50945"/>
                <a:gd name="connsiteY10" fmla="*/ 9105 h 57860"/>
                <a:gd name="connsiteX11" fmla="*/ 9336 w 50945"/>
                <a:gd name="connsiteY11" fmla="*/ 29391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5"/>
                    <a:pt x="26740" y="9105"/>
                  </a:cubicBezTo>
                  <a:cubicBezTo>
                    <a:pt x="16252" y="9105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23" name="Freeform: Shape 1322">
              <a:extLst>
                <a:ext uri="{FF2B5EF4-FFF2-40B4-BE49-F238E27FC236}">
                  <a16:creationId xmlns:a16="http://schemas.microsoft.com/office/drawing/2014/main" id="{6543BBA9-E9E3-4AA2-7B2F-5B2C3BDAD9E6}"/>
                </a:ext>
              </a:extLst>
            </p:cNvPr>
            <p:cNvSpPr/>
            <p:nvPr/>
          </p:nvSpPr>
          <p:spPr>
            <a:xfrm>
              <a:off x="1737321" y="9578954"/>
              <a:ext cx="16482" cy="27662"/>
            </a:xfrm>
            <a:custGeom>
              <a:avLst/>
              <a:gdLst>
                <a:gd name="connsiteX0" fmla="*/ 0 w 16482"/>
                <a:gd name="connsiteY0" fmla="*/ 27662 h 27662"/>
                <a:gd name="connsiteX1" fmla="*/ 7722 w 16482"/>
                <a:gd name="connsiteY1" fmla="*/ 12678 h 27662"/>
                <a:gd name="connsiteX2" fmla="*/ 2766 w 16482"/>
                <a:gd name="connsiteY2" fmla="*/ 6339 h 27662"/>
                <a:gd name="connsiteX3" fmla="*/ 9682 w 16482"/>
                <a:gd name="connsiteY3" fmla="*/ 0 h 27662"/>
                <a:gd name="connsiteX4" fmla="*/ 16482 w 16482"/>
                <a:gd name="connsiteY4" fmla="*/ 6800 h 27662"/>
                <a:gd name="connsiteX5" fmla="*/ 14292 w 16482"/>
                <a:gd name="connsiteY5" fmla="*/ 13485 h 27662"/>
                <a:gd name="connsiteX6" fmla="*/ 6570 w 16482"/>
                <a:gd name="connsiteY6" fmla="*/ 27662 h 27662"/>
                <a:gd name="connsiteX7" fmla="*/ 0 w 16482"/>
                <a:gd name="connsiteY7" fmla="*/ 27662 h 27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482" h="27662">
                  <a:moveTo>
                    <a:pt x="0" y="27662"/>
                  </a:moveTo>
                  <a:lnTo>
                    <a:pt x="7722" y="12678"/>
                  </a:lnTo>
                  <a:cubicBezTo>
                    <a:pt x="4841" y="11641"/>
                    <a:pt x="2766" y="9567"/>
                    <a:pt x="2766" y="6339"/>
                  </a:cubicBezTo>
                  <a:cubicBezTo>
                    <a:pt x="2766" y="2535"/>
                    <a:pt x="5763" y="0"/>
                    <a:pt x="9682" y="0"/>
                  </a:cubicBezTo>
                  <a:cubicBezTo>
                    <a:pt x="13601" y="0"/>
                    <a:pt x="16482" y="2766"/>
                    <a:pt x="16482" y="6800"/>
                  </a:cubicBezTo>
                  <a:cubicBezTo>
                    <a:pt x="16482" y="9105"/>
                    <a:pt x="15560" y="11295"/>
                    <a:pt x="14292" y="13485"/>
                  </a:cubicBezTo>
                  <a:lnTo>
                    <a:pt x="6570" y="27662"/>
                  </a:lnTo>
                  <a:lnTo>
                    <a:pt x="0" y="2766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24" name="Freeform: Shape 1323">
              <a:extLst>
                <a:ext uri="{FF2B5EF4-FFF2-40B4-BE49-F238E27FC236}">
                  <a16:creationId xmlns:a16="http://schemas.microsoft.com/office/drawing/2014/main" id="{BC1BD5A8-4B30-2569-B6CE-DDB0C263AD8F}"/>
                </a:ext>
              </a:extLst>
            </p:cNvPr>
            <p:cNvSpPr/>
            <p:nvPr/>
          </p:nvSpPr>
          <p:spPr>
            <a:xfrm>
              <a:off x="1764523" y="9591287"/>
              <a:ext cx="33656" cy="75840"/>
            </a:xfrm>
            <a:custGeom>
              <a:avLst/>
              <a:gdLst>
                <a:gd name="connsiteX0" fmla="*/ 19479 w 33656"/>
                <a:gd name="connsiteY0" fmla="*/ 75841 h 75840"/>
                <a:gd name="connsiteX1" fmla="*/ 0 w 33656"/>
                <a:gd name="connsiteY1" fmla="*/ 55210 h 75840"/>
                <a:gd name="connsiteX2" fmla="*/ 0 w 33656"/>
                <a:gd name="connsiteY2" fmla="*/ 0 h 75840"/>
                <a:gd name="connsiteX3" fmla="*/ 9336 w 33656"/>
                <a:gd name="connsiteY3" fmla="*/ 0 h 75840"/>
                <a:gd name="connsiteX4" fmla="*/ 9336 w 33656"/>
                <a:gd name="connsiteY4" fmla="*/ 18096 h 75840"/>
                <a:gd name="connsiteX5" fmla="*/ 32849 w 33656"/>
                <a:gd name="connsiteY5" fmla="*/ 18096 h 75840"/>
                <a:gd name="connsiteX6" fmla="*/ 32849 w 33656"/>
                <a:gd name="connsiteY6" fmla="*/ 26741 h 75840"/>
                <a:gd name="connsiteX7" fmla="*/ 9336 w 33656"/>
                <a:gd name="connsiteY7" fmla="*/ 26741 h 75840"/>
                <a:gd name="connsiteX8" fmla="*/ 9336 w 33656"/>
                <a:gd name="connsiteY8" fmla="*/ 55901 h 75840"/>
                <a:gd name="connsiteX9" fmla="*/ 20401 w 33656"/>
                <a:gd name="connsiteY9" fmla="*/ 66966 h 75840"/>
                <a:gd name="connsiteX10" fmla="*/ 33656 w 33656"/>
                <a:gd name="connsiteY10" fmla="*/ 62817 h 75840"/>
                <a:gd name="connsiteX11" fmla="*/ 33656 w 33656"/>
                <a:gd name="connsiteY11" fmla="*/ 71922 h 75840"/>
                <a:gd name="connsiteX12" fmla="*/ 19479 w 33656"/>
                <a:gd name="connsiteY12" fmla="*/ 75841 h 75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0">
                  <a:moveTo>
                    <a:pt x="19479" y="75841"/>
                  </a:moveTo>
                  <a:cubicBezTo>
                    <a:pt x="7492" y="75841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1"/>
                    <a:pt x="19479" y="75841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25" name="Freeform: Shape 1324">
              <a:extLst>
                <a:ext uri="{FF2B5EF4-FFF2-40B4-BE49-F238E27FC236}">
                  <a16:creationId xmlns:a16="http://schemas.microsoft.com/office/drawing/2014/main" id="{F7215F2B-3556-9C2F-AA1C-100030180420}"/>
                </a:ext>
              </a:extLst>
            </p:cNvPr>
            <p:cNvSpPr/>
            <p:nvPr/>
          </p:nvSpPr>
          <p:spPr>
            <a:xfrm>
              <a:off x="1836445" y="9579761"/>
              <a:ext cx="58782" cy="87366"/>
            </a:xfrm>
            <a:custGeom>
              <a:avLst/>
              <a:gdLst>
                <a:gd name="connsiteX0" fmla="*/ 30198 w 58782"/>
                <a:gd name="connsiteY0" fmla="*/ 87367 h 87366"/>
                <a:gd name="connsiteX1" fmla="*/ 9336 w 58782"/>
                <a:gd name="connsiteY1" fmla="*/ 75611 h 87366"/>
                <a:gd name="connsiteX2" fmla="*/ 9336 w 58782"/>
                <a:gd name="connsiteY2" fmla="*/ 86445 h 87366"/>
                <a:gd name="connsiteX3" fmla="*/ 0 w 58782"/>
                <a:gd name="connsiteY3" fmla="*/ 86445 h 87366"/>
                <a:gd name="connsiteX4" fmla="*/ 0 w 58782"/>
                <a:gd name="connsiteY4" fmla="*/ 0 h 87366"/>
                <a:gd name="connsiteX5" fmla="*/ 9336 w 58782"/>
                <a:gd name="connsiteY5" fmla="*/ 0 h 87366"/>
                <a:gd name="connsiteX6" fmla="*/ 9336 w 58782"/>
                <a:gd name="connsiteY6" fmla="*/ 40341 h 87366"/>
                <a:gd name="connsiteX7" fmla="*/ 30198 w 58782"/>
                <a:gd name="connsiteY7" fmla="*/ 28584 h 87366"/>
                <a:gd name="connsiteX8" fmla="*/ 58783 w 58782"/>
                <a:gd name="connsiteY8" fmla="*/ 57860 h 87366"/>
                <a:gd name="connsiteX9" fmla="*/ 30198 w 58782"/>
                <a:gd name="connsiteY9" fmla="*/ 87367 h 87366"/>
                <a:gd name="connsiteX10" fmla="*/ 49101 w 58782"/>
                <a:gd name="connsiteY10" fmla="*/ 57976 h 87366"/>
                <a:gd name="connsiteX11" fmla="*/ 29391 w 58782"/>
                <a:gd name="connsiteY11" fmla="*/ 37460 h 87366"/>
                <a:gd name="connsiteX12" fmla="*/ 9336 w 58782"/>
                <a:gd name="connsiteY12" fmla="*/ 57976 h 87366"/>
                <a:gd name="connsiteX13" fmla="*/ 29391 w 58782"/>
                <a:gd name="connsiteY13" fmla="*/ 78608 h 87366"/>
                <a:gd name="connsiteX14" fmla="*/ 49101 w 58782"/>
                <a:gd name="connsiteY14" fmla="*/ 57976 h 873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6">
                  <a:moveTo>
                    <a:pt x="30198" y="87367"/>
                  </a:moveTo>
                  <a:cubicBezTo>
                    <a:pt x="21093" y="87367"/>
                    <a:pt x="13601" y="82872"/>
                    <a:pt x="9336" y="75611"/>
                  </a:cubicBez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341"/>
                  </a:lnTo>
                  <a:cubicBezTo>
                    <a:pt x="13601" y="33080"/>
                    <a:pt x="21093" y="28584"/>
                    <a:pt x="30198" y="28584"/>
                  </a:cubicBezTo>
                  <a:cubicBezTo>
                    <a:pt x="46796" y="28584"/>
                    <a:pt x="58783" y="40917"/>
                    <a:pt x="58783" y="57860"/>
                  </a:cubicBezTo>
                  <a:cubicBezTo>
                    <a:pt x="58783" y="74804"/>
                    <a:pt x="46796" y="87367"/>
                    <a:pt x="30198" y="87367"/>
                  </a:cubicBezTo>
                  <a:close/>
                  <a:moveTo>
                    <a:pt x="49101" y="57976"/>
                  </a:moveTo>
                  <a:cubicBezTo>
                    <a:pt x="49101" y="46104"/>
                    <a:pt x="40802" y="37460"/>
                    <a:pt x="29391" y="37460"/>
                  </a:cubicBezTo>
                  <a:cubicBezTo>
                    <a:pt x="17981" y="37460"/>
                    <a:pt x="9336" y="46104"/>
                    <a:pt x="9336" y="57976"/>
                  </a:cubicBezTo>
                  <a:cubicBezTo>
                    <a:pt x="9336" y="69848"/>
                    <a:pt x="17750" y="78608"/>
                    <a:pt x="29391" y="78608"/>
                  </a:cubicBezTo>
                  <a:cubicBezTo>
                    <a:pt x="41033" y="78608"/>
                    <a:pt x="49101" y="69963"/>
                    <a:pt x="49101" y="579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26" name="Freeform: Shape 1325">
              <a:extLst>
                <a:ext uri="{FF2B5EF4-FFF2-40B4-BE49-F238E27FC236}">
                  <a16:creationId xmlns:a16="http://schemas.microsoft.com/office/drawing/2014/main" id="{C9FE019E-DB30-DA84-C9A3-43F99A191CEF}"/>
                </a:ext>
              </a:extLst>
            </p:cNvPr>
            <p:cNvSpPr/>
            <p:nvPr/>
          </p:nvSpPr>
          <p:spPr>
            <a:xfrm>
              <a:off x="1905601" y="9608345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90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3 h 58782"/>
                <a:gd name="connsiteX11" fmla="*/ 28124 w 55094"/>
                <a:gd name="connsiteY11" fmla="*/ 8529 h 58782"/>
                <a:gd name="connsiteX12" fmla="*/ 10143 w 55094"/>
                <a:gd name="connsiteY12" fmla="*/ 25473 h 58782"/>
                <a:gd name="connsiteX13" fmla="*/ 45182 w 55094"/>
                <a:gd name="connsiteY13" fmla="*/ 2547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90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27" name="Freeform: Shape 1326">
              <a:extLst>
                <a:ext uri="{FF2B5EF4-FFF2-40B4-BE49-F238E27FC236}">
                  <a16:creationId xmlns:a16="http://schemas.microsoft.com/office/drawing/2014/main" id="{E57823A2-957C-F9D4-EF87-D72BA8A105C8}"/>
                </a:ext>
              </a:extLst>
            </p:cNvPr>
            <p:cNvSpPr/>
            <p:nvPr/>
          </p:nvSpPr>
          <p:spPr>
            <a:xfrm>
              <a:off x="1971300" y="9608345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90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3 h 58782"/>
                <a:gd name="connsiteX11" fmla="*/ 28124 w 55094"/>
                <a:gd name="connsiteY11" fmla="*/ 8529 h 58782"/>
                <a:gd name="connsiteX12" fmla="*/ 10143 w 55094"/>
                <a:gd name="connsiteY12" fmla="*/ 25473 h 58782"/>
                <a:gd name="connsiteX13" fmla="*/ 45182 w 55094"/>
                <a:gd name="connsiteY13" fmla="*/ 2547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90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28" name="Freeform: Shape 1327">
              <a:extLst>
                <a:ext uri="{FF2B5EF4-FFF2-40B4-BE49-F238E27FC236}">
                  <a16:creationId xmlns:a16="http://schemas.microsoft.com/office/drawing/2014/main" id="{2636740B-0EE6-C917-1F74-6CCE9C78200B}"/>
                </a:ext>
              </a:extLst>
            </p:cNvPr>
            <p:cNvSpPr/>
            <p:nvPr/>
          </p:nvSpPr>
          <p:spPr>
            <a:xfrm>
              <a:off x="2041378" y="9608345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8 h 57860"/>
                <a:gd name="connsiteX3" fmla="*/ 9336 w 50945"/>
                <a:gd name="connsiteY3" fmla="*/ 1038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0 w 50945"/>
                <a:gd name="connsiteY10" fmla="*/ 9105 h 57860"/>
                <a:gd name="connsiteX11" fmla="*/ 9336 w 50945"/>
                <a:gd name="connsiteY11" fmla="*/ 29391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641"/>
                  </a:lnTo>
                  <a:cubicBezTo>
                    <a:pt x="13370" y="4611"/>
                    <a:pt x="20286" y="0"/>
                    <a:pt x="29046" y="0"/>
                  </a:cubicBezTo>
                  <a:cubicBezTo>
                    <a:pt x="43453" y="0"/>
                    <a:pt x="50945" y="10374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5"/>
                    <a:pt x="26740" y="9105"/>
                  </a:cubicBezTo>
                  <a:cubicBezTo>
                    <a:pt x="16252" y="9105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29" name="Freeform: Shape 1328">
              <a:extLst>
                <a:ext uri="{FF2B5EF4-FFF2-40B4-BE49-F238E27FC236}">
                  <a16:creationId xmlns:a16="http://schemas.microsoft.com/office/drawing/2014/main" id="{40019CDC-75BE-9645-F75C-55B68FE6A47A}"/>
                </a:ext>
              </a:extLst>
            </p:cNvPr>
            <p:cNvSpPr/>
            <p:nvPr/>
          </p:nvSpPr>
          <p:spPr>
            <a:xfrm>
              <a:off x="2135085" y="9609498"/>
              <a:ext cx="50138" cy="57745"/>
            </a:xfrm>
            <a:custGeom>
              <a:avLst/>
              <a:gdLst>
                <a:gd name="connsiteX0" fmla="*/ 40802 w 50138"/>
                <a:gd name="connsiteY0" fmla="*/ 0 h 57745"/>
                <a:gd name="connsiteX1" fmla="*/ 50138 w 50138"/>
                <a:gd name="connsiteY1" fmla="*/ 0 h 57745"/>
                <a:gd name="connsiteX2" fmla="*/ 50138 w 50138"/>
                <a:gd name="connsiteY2" fmla="*/ 31812 h 57745"/>
                <a:gd name="connsiteX3" fmla="*/ 25127 w 50138"/>
                <a:gd name="connsiteY3" fmla="*/ 57746 h 57745"/>
                <a:gd name="connsiteX4" fmla="*/ 0 w 50138"/>
                <a:gd name="connsiteY4" fmla="*/ 31812 h 57745"/>
                <a:gd name="connsiteX5" fmla="*/ 0 w 50138"/>
                <a:gd name="connsiteY5" fmla="*/ 0 h 57745"/>
                <a:gd name="connsiteX6" fmla="*/ 9336 w 50138"/>
                <a:gd name="connsiteY6" fmla="*/ 0 h 57745"/>
                <a:gd name="connsiteX7" fmla="*/ 9336 w 50138"/>
                <a:gd name="connsiteY7" fmla="*/ 32734 h 57745"/>
                <a:gd name="connsiteX8" fmla="*/ 25127 w 50138"/>
                <a:gd name="connsiteY8" fmla="*/ 48986 h 57745"/>
                <a:gd name="connsiteX9" fmla="*/ 40802 w 50138"/>
                <a:gd name="connsiteY9" fmla="*/ 32734 h 57745"/>
                <a:gd name="connsiteX10" fmla="*/ 40802 w 50138"/>
                <a:gd name="connsiteY10" fmla="*/ 0 h 57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0138" h="57745">
                  <a:moveTo>
                    <a:pt x="40802" y="0"/>
                  </a:moveTo>
                  <a:lnTo>
                    <a:pt x="50138" y="0"/>
                  </a:lnTo>
                  <a:lnTo>
                    <a:pt x="50138" y="31812"/>
                  </a:lnTo>
                  <a:cubicBezTo>
                    <a:pt x="50138" y="47949"/>
                    <a:pt x="40341" y="57746"/>
                    <a:pt x="25127" y="57746"/>
                  </a:cubicBezTo>
                  <a:cubicBezTo>
                    <a:pt x="9912" y="57746"/>
                    <a:pt x="0" y="47949"/>
                    <a:pt x="0" y="31812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32734"/>
                  </a:lnTo>
                  <a:cubicBezTo>
                    <a:pt x="9336" y="43569"/>
                    <a:pt x="15791" y="48986"/>
                    <a:pt x="25127" y="48986"/>
                  </a:cubicBezTo>
                  <a:cubicBezTo>
                    <a:pt x="34463" y="48986"/>
                    <a:pt x="40802" y="43569"/>
                    <a:pt x="40802" y="32734"/>
                  </a:cubicBezTo>
                  <a:lnTo>
                    <a:pt x="40802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30" name="Freeform: Shape 1329">
              <a:extLst>
                <a:ext uri="{FF2B5EF4-FFF2-40B4-BE49-F238E27FC236}">
                  <a16:creationId xmlns:a16="http://schemas.microsoft.com/office/drawing/2014/main" id="{74619965-7FE7-7F13-BD4B-09F951FEAA8E}"/>
                </a:ext>
              </a:extLst>
            </p:cNvPr>
            <p:cNvSpPr/>
            <p:nvPr/>
          </p:nvSpPr>
          <p:spPr>
            <a:xfrm>
              <a:off x="2202743" y="9608345"/>
              <a:ext cx="58782" cy="86676"/>
            </a:xfrm>
            <a:custGeom>
              <a:avLst/>
              <a:gdLst>
                <a:gd name="connsiteX0" fmla="*/ 9336 w 58782"/>
                <a:gd name="connsiteY0" fmla="*/ 47026 h 86676"/>
                <a:gd name="connsiteX1" fmla="*/ 9336 w 58782"/>
                <a:gd name="connsiteY1" fmla="*/ 86676 h 86676"/>
                <a:gd name="connsiteX2" fmla="*/ 0 w 58782"/>
                <a:gd name="connsiteY2" fmla="*/ 86676 h 86676"/>
                <a:gd name="connsiteX3" fmla="*/ 0 w 58782"/>
                <a:gd name="connsiteY3" fmla="*/ 1038 h 86676"/>
                <a:gd name="connsiteX4" fmla="*/ 9336 w 58782"/>
                <a:gd name="connsiteY4" fmla="*/ 1038 h 86676"/>
                <a:gd name="connsiteX5" fmla="*/ 9336 w 58782"/>
                <a:gd name="connsiteY5" fmla="*/ 11872 h 86676"/>
                <a:gd name="connsiteX6" fmla="*/ 30198 w 58782"/>
                <a:gd name="connsiteY6" fmla="*/ 0 h 86676"/>
                <a:gd name="connsiteX7" fmla="*/ 58783 w 58782"/>
                <a:gd name="connsiteY7" fmla="*/ 29276 h 86676"/>
                <a:gd name="connsiteX8" fmla="*/ 30198 w 58782"/>
                <a:gd name="connsiteY8" fmla="*/ 58783 h 86676"/>
                <a:gd name="connsiteX9" fmla="*/ 9336 w 58782"/>
                <a:gd name="connsiteY9" fmla="*/ 47026 h 86676"/>
                <a:gd name="connsiteX10" fmla="*/ 29391 w 58782"/>
                <a:gd name="connsiteY10" fmla="*/ 8875 h 86676"/>
                <a:gd name="connsiteX11" fmla="*/ 9336 w 58782"/>
                <a:gd name="connsiteY11" fmla="*/ 29391 h 86676"/>
                <a:gd name="connsiteX12" fmla="*/ 29391 w 58782"/>
                <a:gd name="connsiteY12" fmla="*/ 50023 h 86676"/>
                <a:gd name="connsiteX13" fmla="*/ 49101 w 58782"/>
                <a:gd name="connsiteY13" fmla="*/ 29391 h 86676"/>
                <a:gd name="connsiteX14" fmla="*/ 29391 w 58782"/>
                <a:gd name="connsiteY14" fmla="*/ 8875 h 86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6676">
                  <a:moveTo>
                    <a:pt x="9336" y="47026"/>
                  </a:moveTo>
                  <a:lnTo>
                    <a:pt x="9336" y="86676"/>
                  </a:lnTo>
                  <a:lnTo>
                    <a:pt x="0" y="86676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872"/>
                  </a:lnTo>
                  <a:cubicBezTo>
                    <a:pt x="13601" y="4611"/>
                    <a:pt x="21093" y="0"/>
                    <a:pt x="30198" y="0"/>
                  </a:cubicBezTo>
                  <a:cubicBezTo>
                    <a:pt x="46681" y="0"/>
                    <a:pt x="58783" y="12333"/>
                    <a:pt x="58783" y="29276"/>
                  </a:cubicBezTo>
                  <a:cubicBezTo>
                    <a:pt x="58783" y="46220"/>
                    <a:pt x="46681" y="58783"/>
                    <a:pt x="30198" y="58783"/>
                  </a:cubicBezTo>
                  <a:cubicBezTo>
                    <a:pt x="21093" y="58783"/>
                    <a:pt x="13601" y="54288"/>
                    <a:pt x="9336" y="47026"/>
                  </a:cubicBezTo>
                  <a:close/>
                  <a:moveTo>
                    <a:pt x="29391" y="8875"/>
                  </a:moveTo>
                  <a:cubicBezTo>
                    <a:pt x="17750" y="8875"/>
                    <a:pt x="9336" y="17520"/>
                    <a:pt x="9336" y="29391"/>
                  </a:cubicBezTo>
                  <a:cubicBezTo>
                    <a:pt x="9336" y="41263"/>
                    <a:pt x="17750" y="50023"/>
                    <a:pt x="29391" y="50023"/>
                  </a:cubicBezTo>
                  <a:cubicBezTo>
                    <a:pt x="41033" y="50023"/>
                    <a:pt x="49101" y="41379"/>
                    <a:pt x="49101" y="29391"/>
                  </a:cubicBezTo>
                  <a:cubicBezTo>
                    <a:pt x="49101" y="17404"/>
                    <a:pt x="40802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31" name="Freeform: Shape 1330">
              <a:extLst>
                <a:ext uri="{FF2B5EF4-FFF2-40B4-BE49-F238E27FC236}">
                  <a16:creationId xmlns:a16="http://schemas.microsoft.com/office/drawing/2014/main" id="{234A3927-3D75-3C70-9FE6-D0FC2F54C1C7}"/>
                </a:ext>
              </a:extLst>
            </p:cNvPr>
            <p:cNvSpPr/>
            <p:nvPr/>
          </p:nvSpPr>
          <p:spPr>
            <a:xfrm>
              <a:off x="2271899" y="9579761"/>
              <a:ext cx="58782" cy="87366"/>
            </a:xfrm>
            <a:custGeom>
              <a:avLst/>
              <a:gdLst>
                <a:gd name="connsiteX0" fmla="*/ 49331 w 58782"/>
                <a:gd name="connsiteY0" fmla="*/ 75726 h 87366"/>
                <a:gd name="connsiteX1" fmla="*/ 28585 w 58782"/>
                <a:gd name="connsiteY1" fmla="*/ 87367 h 87366"/>
                <a:gd name="connsiteX2" fmla="*/ 0 w 58782"/>
                <a:gd name="connsiteY2" fmla="*/ 58322 h 87366"/>
                <a:gd name="connsiteX3" fmla="*/ 28585 w 58782"/>
                <a:gd name="connsiteY3" fmla="*/ 28584 h 87366"/>
                <a:gd name="connsiteX4" fmla="*/ 49331 w 58782"/>
                <a:gd name="connsiteY4" fmla="*/ 40457 h 87366"/>
                <a:gd name="connsiteX5" fmla="*/ 49331 w 58782"/>
                <a:gd name="connsiteY5" fmla="*/ 0 h 87366"/>
                <a:gd name="connsiteX6" fmla="*/ 58783 w 58782"/>
                <a:gd name="connsiteY6" fmla="*/ 0 h 87366"/>
                <a:gd name="connsiteX7" fmla="*/ 58783 w 58782"/>
                <a:gd name="connsiteY7" fmla="*/ 86445 h 87366"/>
                <a:gd name="connsiteX8" fmla="*/ 49331 w 58782"/>
                <a:gd name="connsiteY8" fmla="*/ 86445 h 87366"/>
                <a:gd name="connsiteX9" fmla="*/ 49331 w 58782"/>
                <a:gd name="connsiteY9" fmla="*/ 75726 h 87366"/>
                <a:gd name="connsiteX10" fmla="*/ 9682 w 58782"/>
                <a:gd name="connsiteY10" fmla="*/ 58206 h 87366"/>
                <a:gd name="connsiteX11" fmla="*/ 29391 w 58782"/>
                <a:gd name="connsiteY11" fmla="*/ 78608 h 87366"/>
                <a:gd name="connsiteX12" fmla="*/ 49331 w 58782"/>
                <a:gd name="connsiteY12" fmla="*/ 58206 h 87366"/>
                <a:gd name="connsiteX13" fmla="*/ 29391 w 58782"/>
                <a:gd name="connsiteY13" fmla="*/ 37460 h 87366"/>
                <a:gd name="connsiteX14" fmla="*/ 9682 w 58782"/>
                <a:gd name="connsiteY14" fmla="*/ 58206 h 873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6">
                  <a:moveTo>
                    <a:pt x="49331" y="75726"/>
                  </a:moveTo>
                  <a:cubicBezTo>
                    <a:pt x="45067" y="82872"/>
                    <a:pt x="37690" y="87367"/>
                    <a:pt x="28585" y="87367"/>
                  </a:cubicBezTo>
                  <a:cubicBezTo>
                    <a:pt x="11872" y="87367"/>
                    <a:pt x="0" y="75149"/>
                    <a:pt x="0" y="58322"/>
                  </a:cubicBezTo>
                  <a:cubicBezTo>
                    <a:pt x="0" y="41494"/>
                    <a:pt x="11872" y="28584"/>
                    <a:pt x="28585" y="28584"/>
                  </a:cubicBezTo>
                  <a:cubicBezTo>
                    <a:pt x="37690" y="28584"/>
                    <a:pt x="45067" y="33080"/>
                    <a:pt x="49331" y="40457"/>
                  </a:cubicBezTo>
                  <a:lnTo>
                    <a:pt x="49331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1" y="86445"/>
                  </a:lnTo>
                  <a:lnTo>
                    <a:pt x="49331" y="75726"/>
                  </a:lnTo>
                  <a:close/>
                  <a:moveTo>
                    <a:pt x="9682" y="58206"/>
                  </a:moveTo>
                  <a:cubicBezTo>
                    <a:pt x="9682" y="69963"/>
                    <a:pt x="17981" y="78608"/>
                    <a:pt x="29391" y="78608"/>
                  </a:cubicBezTo>
                  <a:cubicBezTo>
                    <a:pt x="40802" y="78608"/>
                    <a:pt x="49331" y="69963"/>
                    <a:pt x="49331" y="58206"/>
                  </a:cubicBezTo>
                  <a:cubicBezTo>
                    <a:pt x="49331" y="46450"/>
                    <a:pt x="41033" y="37460"/>
                    <a:pt x="29391" y="37460"/>
                  </a:cubicBezTo>
                  <a:cubicBezTo>
                    <a:pt x="17750" y="37460"/>
                    <a:pt x="9682" y="46220"/>
                    <a:pt x="9682" y="5820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32" name="Freeform: Shape 1331">
              <a:extLst>
                <a:ext uri="{FF2B5EF4-FFF2-40B4-BE49-F238E27FC236}">
                  <a16:creationId xmlns:a16="http://schemas.microsoft.com/office/drawing/2014/main" id="{6D122634-DDD8-3942-40BF-C4DDA128ED77}"/>
                </a:ext>
              </a:extLst>
            </p:cNvPr>
            <p:cNvSpPr/>
            <p:nvPr/>
          </p:nvSpPr>
          <p:spPr>
            <a:xfrm>
              <a:off x="2345436" y="9608345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1 w 58782"/>
                <a:gd name="connsiteY4" fmla="*/ 11757 h 58782"/>
                <a:gd name="connsiteX5" fmla="*/ 49331 w 58782"/>
                <a:gd name="connsiteY5" fmla="*/ 1038 h 58782"/>
                <a:gd name="connsiteX6" fmla="*/ 58783 w 58782"/>
                <a:gd name="connsiteY6" fmla="*/ 1038 h 58782"/>
                <a:gd name="connsiteX7" fmla="*/ 58783 w 58782"/>
                <a:gd name="connsiteY7" fmla="*/ 57861 h 58782"/>
                <a:gd name="connsiteX8" fmla="*/ 49331 w 58782"/>
                <a:gd name="connsiteY8" fmla="*/ 57861 h 58782"/>
                <a:gd name="connsiteX9" fmla="*/ 49331 w 58782"/>
                <a:gd name="connsiteY9" fmla="*/ 47257 h 58782"/>
                <a:gd name="connsiteX10" fmla="*/ 9682 w 58782"/>
                <a:gd name="connsiteY10" fmla="*/ 29622 h 58782"/>
                <a:gd name="connsiteX11" fmla="*/ 29391 w 58782"/>
                <a:gd name="connsiteY11" fmla="*/ 50023 h 58782"/>
                <a:gd name="connsiteX12" fmla="*/ 49331 w 58782"/>
                <a:gd name="connsiteY12" fmla="*/ 29622 h 58782"/>
                <a:gd name="connsiteX13" fmla="*/ 29391 w 58782"/>
                <a:gd name="connsiteY13" fmla="*/ 8875 h 58782"/>
                <a:gd name="connsiteX14" fmla="*/ 9682 w 58782"/>
                <a:gd name="connsiteY14" fmla="*/ 2962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33" name="Freeform: Shape 1332">
              <a:extLst>
                <a:ext uri="{FF2B5EF4-FFF2-40B4-BE49-F238E27FC236}">
                  <a16:creationId xmlns:a16="http://schemas.microsoft.com/office/drawing/2014/main" id="{CB108B44-D971-3991-41E9-FA617F1E61D4}"/>
                </a:ext>
              </a:extLst>
            </p:cNvPr>
            <p:cNvSpPr/>
            <p:nvPr/>
          </p:nvSpPr>
          <p:spPr>
            <a:xfrm>
              <a:off x="2422429" y="9591287"/>
              <a:ext cx="33656" cy="75840"/>
            </a:xfrm>
            <a:custGeom>
              <a:avLst/>
              <a:gdLst>
                <a:gd name="connsiteX0" fmla="*/ 19479 w 33656"/>
                <a:gd name="connsiteY0" fmla="*/ 75841 h 75840"/>
                <a:gd name="connsiteX1" fmla="*/ 0 w 33656"/>
                <a:gd name="connsiteY1" fmla="*/ 55210 h 75840"/>
                <a:gd name="connsiteX2" fmla="*/ 0 w 33656"/>
                <a:gd name="connsiteY2" fmla="*/ 0 h 75840"/>
                <a:gd name="connsiteX3" fmla="*/ 9336 w 33656"/>
                <a:gd name="connsiteY3" fmla="*/ 0 h 75840"/>
                <a:gd name="connsiteX4" fmla="*/ 9336 w 33656"/>
                <a:gd name="connsiteY4" fmla="*/ 18096 h 75840"/>
                <a:gd name="connsiteX5" fmla="*/ 32849 w 33656"/>
                <a:gd name="connsiteY5" fmla="*/ 18096 h 75840"/>
                <a:gd name="connsiteX6" fmla="*/ 32849 w 33656"/>
                <a:gd name="connsiteY6" fmla="*/ 26741 h 75840"/>
                <a:gd name="connsiteX7" fmla="*/ 9336 w 33656"/>
                <a:gd name="connsiteY7" fmla="*/ 26741 h 75840"/>
                <a:gd name="connsiteX8" fmla="*/ 9336 w 33656"/>
                <a:gd name="connsiteY8" fmla="*/ 55901 h 75840"/>
                <a:gd name="connsiteX9" fmla="*/ 20401 w 33656"/>
                <a:gd name="connsiteY9" fmla="*/ 66966 h 75840"/>
                <a:gd name="connsiteX10" fmla="*/ 33656 w 33656"/>
                <a:gd name="connsiteY10" fmla="*/ 62817 h 75840"/>
                <a:gd name="connsiteX11" fmla="*/ 33656 w 33656"/>
                <a:gd name="connsiteY11" fmla="*/ 71922 h 75840"/>
                <a:gd name="connsiteX12" fmla="*/ 19479 w 33656"/>
                <a:gd name="connsiteY12" fmla="*/ 75841 h 75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0">
                  <a:moveTo>
                    <a:pt x="19479" y="75841"/>
                  </a:moveTo>
                  <a:cubicBezTo>
                    <a:pt x="7492" y="75841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1"/>
                    <a:pt x="19479" y="75841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34" name="Freeform: Shape 1333">
              <a:extLst>
                <a:ext uri="{FF2B5EF4-FFF2-40B4-BE49-F238E27FC236}">
                  <a16:creationId xmlns:a16="http://schemas.microsoft.com/office/drawing/2014/main" id="{357361DD-0044-69EF-8306-A3EC8A581DC7}"/>
                </a:ext>
              </a:extLst>
            </p:cNvPr>
            <p:cNvSpPr/>
            <p:nvPr/>
          </p:nvSpPr>
          <p:spPr>
            <a:xfrm>
              <a:off x="2463462" y="9608345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90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3 h 58782"/>
                <a:gd name="connsiteX11" fmla="*/ 28124 w 55094"/>
                <a:gd name="connsiteY11" fmla="*/ 8529 h 58782"/>
                <a:gd name="connsiteX12" fmla="*/ 10143 w 55094"/>
                <a:gd name="connsiteY12" fmla="*/ 25473 h 58782"/>
                <a:gd name="connsiteX13" fmla="*/ 45182 w 55094"/>
                <a:gd name="connsiteY13" fmla="*/ 2547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90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35" name="Freeform: Shape 1334">
              <a:extLst>
                <a:ext uri="{FF2B5EF4-FFF2-40B4-BE49-F238E27FC236}">
                  <a16:creationId xmlns:a16="http://schemas.microsoft.com/office/drawing/2014/main" id="{307EEAA8-2C05-7E10-EA5D-14137B8A0CFE}"/>
                </a:ext>
              </a:extLst>
            </p:cNvPr>
            <p:cNvSpPr/>
            <p:nvPr/>
          </p:nvSpPr>
          <p:spPr>
            <a:xfrm>
              <a:off x="2529161" y="9579761"/>
              <a:ext cx="58782" cy="87366"/>
            </a:xfrm>
            <a:custGeom>
              <a:avLst/>
              <a:gdLst>
                <a:gd name="connsiteX0" fmla="*/ 49332 w 58782"/>
                <a:gd name="connsiteY0" fmla="*/ 75726 h 87366"/>
                <a:gd name="connsiteX1" fmla="*/ 28585 w 58782"/>
                <a:gd name="connsiteY1" fmla="*/ 87367 h 87366"/>
                <a:gd name="connsiteX2" fmla="*/ 0 w 58782"/>
                <a:gd name="connsiteY2" fmla="*/ 58322 h 87366"/>
                <a:gd name="connsiteX3" fmla="*/ 28585 w 58782"/>
                <a:gd name="connsiteY3" fmla="*/ 28584 h 87366"/>
                <a:gd name="connsiteX4" fmla="*/ 49332 w 58782"/>
                <a:gd name="connsiteY4" fmla="*/ 40457 h 87366"/>
                <a:gd name="connsiteX5" fmla="*/ 49332 w 58782"/>
                <a:gd name="connsiteY5" fmla="*/ 0 h 87366"/>
                <a:gd name="connsiteX6" fmla="*/ 58783 w 58782"/>
                <a:gd name="connsiteY6" fmla="*/ 0 h 87366"/>
                <a:gd name="connsiteX7" fmla="*/ 58783 w 58782"/>
                <a:gd name="connsiteY7" fmla="*/ 86445 h 87366"/>
                <a:gd name="connsiteX8" fmla="*/ 49332 w 58782"/>
                <a:gd name="connsiteY8" fmla="*/ 86445 h 87366"/>
                <a:gd name="connsiteX9" fmla="*/ 49332 w 58782"/>
                <a:gd name="connsiteY9" fmla="*/ 75726 h 87366"/>
                <a:gd name="connsiteX10" fmla="*/ 9682 w 58782"/>
                <a:gd name="connsiteY10" fmla="*/ 58206 h 87366"/>
                <a:gd name="connsiteX11" fmla="*/ 29391 w 58782"/>
                <a:gd name="connsiteY11" fmla="*/ 78608 h 87366"/>
                <a:gd name="connsiteX12" fmla="*/ 49332 w 58782"/>
                <a:gd name="connsiteY12" fmla="*/ 58206 h 87366"/>
                <a:gd name="connsiteX13" fmla="*/ 29391 w 58782"/>
                <a:gd name="connsiteY13" fmla="*/ 37460 h 87366"/>
                <a:gd name="connsiteX14" fmla="*/ 9682 w 58782"/>
                <a:gd name="connsiteY14" fmla="*/ 58206 h 873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6">
                  <a:moveTo>
                    <a:pt x="49332" y="75726"/>
                  </a:moveTo>
                  <a:cubicBezTo>
                    <a:pt x="45067" y="82872"/>
                    <a:pt x="37690" y="87367"/>
                    <a:pt x="28585" y="87367"/>
                  </a:cubicBezTo>
                  <a:cubicBezTo>
                    <a:pt x="11872" y="87367"/>
                    <a:pt x="0" y="75149"/>
                    <a:pt x="0" y="58322"/>
                  </a:cubicBezTo>
                  <a:cubicBezTo>
                    <a:pt x="0" y="41494"/>
                    <a:pt x="11872" y="28584"/>
                    <a:pt x="28585" y="28584"/>
                  </a:cubicBezTo>
                  <a:cubicBezTo>
                    <a:pt x="37690" y="28584"/>
                    <a:pt x="45067" y="33080"/>
                    <a:pt x="49332" y="40457"/>
                  </a:cubicBezTo>
                  <a:lnTo>
                    <a:pt x="49332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2" y="86445"/>
                  </a:lnTo>
                  <a:lnTo>
                    <a:pt x="49332" y="75726"/>
                  </a:lnTo>
                  <a:close/>
                  <a:moveTo>
                    <a:pt x="9682" y="58206"/>
                  </a:moveTo>
                  <a:cubicBezTo>
                    <a:pt x="9682" y="69963"/>
                    <a:pt x="17981" y="78608"/>
                    <a:pt x="29391" y="78608"/>
                  </a:cubicBezTo>
                  <a:cubicBezTo>
                    <a:pt x="40802" y="78608"/>
                    <a:pt x="49332" y="69963"/>
                    <a:pt x="49332" y="58206"/>
                  </a:cubicBezTo>
                  <a:cubicBezTo>
                    <a:pt x="49332" y="46450"/>
                    <a:pt x="41033" y="37460"/>
                    <a:pt x="29391" y="37460"/>
                  </a:cubicBezTo>
                  <a:cubicBezTo>
                    <a:pt x="17750" y="37460"/>
                    <a:pt x="9682" y="46220"/>
                    <a:pt x="9682" y="5820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36" name="Freeform: Shape 1335">
              <a:extLst>
                <a:ext uri="{FF2B5EF4-FFF2-40B4-BE49-F238E27FC236}">
                  <a16:creationId xmlns:a16="http://schemas.microsoft.com/office/drawing/2014/main" id="{0BF9FC9D-BA75-45AC-9671-5A0EB3AF1F5C}"/>
                </a:ext>
              </a:extLst>
            </p:cNvPr>
            <p:cNvSpPr/>
            <p:nvPr/>
          </p:nvSpPr>
          <p:spPr>
            <a:xfrm>
              <a:off x="2625057" y="9607423"/>
              <a:ext cx="91286" cy="60742"/>
            </a:xfrm>
            <a:custGeom>
              <a:avLst/>
              <a:gdLst>
                <a:gd name="connsiteX0" fmla="*/ 66390 w 91286"/>
                <a:gd name="connsiteY0" fmla="*/ 60743 h 60742"/>
                <a:gd name="connsiteX1" fmla="*/ 46219 w 91286"/>
                <a:gd name="connsiteY1" fmla="*/ 18557 h 60742"/>
                <a:gd name="connsiteX2" fmla="*/ 25588 w 91286"/>
                <a:gd name="connsiteY2" fmla="*/ 60743 h 60742"/>
                <a:gd name="connsiteX3" fmla="*/ 0 w 91286"/>
                <a:gd name="connsiteY3" fmla="*/ 1960 h 60742"/>
                <a:gd name="connsiteX4" fmla="*/ 10719 w 91286"/>
                <a:gd name="connsiteY4" fmla="*/ 1960 h 60742"/>
                <a:gd name="connsiteX5" fmla="*/ 26625 w 91286"/>
                <a:gd name="connsiteY5" fmla="*/ 40227 h 60742"/>
                <a:gd name="connsiteX6" fmla="*/ 46104 w 91286"/>
                <a:gd name="connsiteY6" fmla="*/ 0 h 60742"/>
                <a:gd name="connsiteX7" fmla="*/ 65468 w 91286"/>
                <a:gd name="connsiteY7" fmla="*/ 40111 h 60742"/>
                <a:gd name="connsiteX8" fmla="*/ 81374 w 91286"/>
                <a:gd name="connsiteY8" fmla="*/ 1960 h 60742"/>
                <a:gd name="connsiteX9" fmla="*/ 91286 w 91286"/>
                <a:gd name="connsiteY9" fmla="*/ 1960 h 60742"/>
                <a:gd name="connsiteX10" fmla="*/ 66390 w 91286"/>
                <a:gd name="connsiteY10" fmla="*/ 60743 h 60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1286" h="60742">
                  <a:moveTo>
                    <a:pt x="66390" y="60743"/>
                  </a:moveTo>
                  <a:lnTo>
                    <a:pt x="46219" y="18557"/>
                  </a:lnTo>
                  <a:lnTo>
                    <a:pt x="25588" y="60743"/>
                  </a:lnTo>
                  <a:lnTo>
                    <a:pt x="0" y="1960"/>
                  </a:lnTo>
                  <a:lnTo>
                    <a:pt x="10719" y="1960"/>
                  </a:lnTo>
                  <a:lnTo>
                    <a:pt x="26625" y="40227"/>
                  </a:lnTo>
                  <a:lnTo>
                    <a:pt x="46104" y="0"/>
                  </a:lnTo>
                  <a:lnTo>
                    <a:pt x="65468" y="40111"/>
                  </a:lnTo>
                  <a:lnTo>
                    <a:pt x="81374" y="1960"/>
                  </a:lnTo>
                  <a:lnTo>
                    <a:pt x="91286" y="1960"/>
                  </a:lnTo>
                  <a:lnTo>
                    <a:pt x="66390" y="6074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37" name="Freeform: Shape 1336">
              <a:extLst>
                <a:ext uri="{FF2B5EF4-FFF2-40B4-BE49-F238E27FC236}">
                  <a16:creationId xmlns:a16="http://schemas.microsoft.com/office/drawing/2014/main" id="{9FA7BFA7-CB0A-5891-4DAD-BCD4E04E7810}"/>
                </a:ext>
              </a:extLst>
            </p:cNvPr>
            <p:cNvSpPr/>
            <p:nvPr/>
          </p:nvSpPr>
          <p:spPr>
            <a:xfrm>
              <a:off x="2724873" y="9586446"/>
              <a:ext cx="16827" cy="79876"/>
            </a:xfrm>
            <a:custGeom>
              <a:avLst/>
              <a:gdLst>
                <a:gd name="connsiteX0" fmla="*/ 0 w 16827"/>
                <a:gd name="connsiteY0" fmla="*/ 6225 h 79876"/>
                <a:gd name="connsiteX1" fmla="*/ 5993 w 16827"/>
                <a:gd name="connsiteY1" fmla="*/ 0 h 79876"/>
                <a:gd name="connsiteX2" fmla="*/ 10028 w 16827"/>
                <a:gd name="connsiteY2" fmla="*/ 1268 h 79876"/>
                <a:gd name="connsiteX3" fmla="*/ 16828 w 16827"/>
                <a:gd name="connsiteY3" fmla="*/ 6109 h 79876"/>
                <a:gd name="connsiteX4" fmla="*/ 10028 w 16827"/>
                <a:gd name="connsiteY4" fmla="*/ 10835 h 79876"/>
                <a:gd name="connsiteX5" fmla="*/ 5993 w 16827"/>
                <a:gd name="connsiteY5" fmla="*/ 12218 h 79876"/>
                <a:gd name="connsiteX6" fmla="*/ 0 w 16827"/>
                <a:gd name="connsiteY6" fmla="*/ 6225 h 79876"/>
                <a:gd name="connsiteX7" fmla="*/ 1959 w 16827"/>
                <a:gd name="connsiteY7" fmla="*/ 23052 h 79876"/>
                <a:gd name="connsiteX8" fmla="*/ 11411 w 16827"/>
                <a:gd name="connsiteY8" fmla="*/ 23052 h 79876"/>
                <a:gd name="connsiteX9" fmla="*/ 11411 w 16827"/>
                <a:gd name="connsiteY9" fmla="*/ 79876 h 79876"/>
                <a:gd name="connsiteX10" fmla="*/ 1959 w 16827"/>
                <a:gd name="connsiteY10" fmla="*/ 79876 h 79876"/>
                <a:gd name="connsiteX11" fmla="*/ 1959 w 16827"/>
                <a:gd name="connsiteY11" fmla="*/ 23052 h 7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7" h="79876">
                  <a:moveTo>
                    <a:pt x="0" y="6225"/>
                  </a:moveTo>
                  <a:cubicBezTo>
                    <a:pt x="0" y="2767"/>
                    <a:pt x="2651" y="0"/>
                    <a:pt x="5993" y="0"/>
                  </a:cubicBezTo>
                  <a:cubicBezTo>
                    <a:pt x="7492" y="0"/>
                    <a:pt x="8760" y="346"/>
                    <a:pt x="10028" y="1268"/>
                  </a:cubicBezTo>
                  <a:lnTo>
                    <a:pt x="16828" y="6109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3" y="12218"/>
                  </a:cubicBezTo>
                  <a:cubicBezTo>
                    <a:pt x="2651" y="12218"/>
                    <a:pt x="0" y="9567"/>
                    <a:pt x="0" y="6225"/>
                  </a:cubicBezTo>
                  <a:close/>
                  <a:moveTo>
                    <a:pt x="1959" y="23052"/>
                  </a:moveTo>
                  <a:lnTo>
                    <a:pt x="11411" y="23052"/>
                  </a:lnTo>
                  <a:lnTo>
                    <a:pt x="11411" y="79876"/>
                  </a:lnTo>
                  <a:lnTo>
                    <a:pt x="1959" y="79876"/>
                  </a:lnTo>
                  <a:lnTo>
                    <a:pt x="1959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38" name="Freeform: Shape 1337">
              <a:extLst>
                <a:ext uri="{FF2B5EF4-FFF2-40B4-BE49-F238E27FC236}">
                  <a16:creationId xmlns:a16="http://schemas.microsoft.com/office/drawing/2014/main" id="{9DA55B90-4287-2BA4-9482-C0F9D2DA9E39}"/>
                </a:ext>
              </a:extLst>
            </p:cNvPr>
            <p:cNvSpPr/>
            <p:nvPr/>
          </p:nvSpPr>
          <p:spPr>
            <a:xfrm>
              <a:off x="2754380" y="9591287"/>
              <a:ext cx="33656" cy="75840"/>
            </a:xfrm>
            <a:custGeom>
              <a:avLst/>
              <a:gdLst>
                <a:gd name="connsiteX0" fmla="*/ 19479 w 33656"/>
                <a:gd name="connsiteY0" fmla="*/ 75841 h 75840"/>
                <a:gd name="connsiteX1" fmla="*/ 0 w 33656"/>
                <a:gd name="connsiteY1" fmla="*/ 55210 h 75840"/>
                <a:gd name="connsiteX2" fmla="*/ 0 w 33656"/>
                <a:gd name="connsiteY2" fmla="*/ 0 h 75840"/>
                <a:gd name="connsiteX3" fmla="*/ 9336 w 33656"/>
                <a:gd name="connsiteY3" fmla="*/ 0 h 75840"/>
                <a:gd name="connsiteX4" fmla="*/ 9336 w 33656"/>
                <a:gd name="connsiteY4" fmla="*/ 18096 h 75840"/>
                <a:gd name="connsiteX5" fmla="*/ 32849 w 33656"/>
                <a:gd name="connsiteY5" fmla="*/ 18096 h 75840"/>
                <a:gd name="connsiteX6" fmla="*/ 32849 w 33656"/>
                <a:gd name="connsiteY6" fmla="*/ 26741 h 75840"/>
                <a:gd name="connsiteX7" fmla="*/ 9336 w 33656"/>
                <a:gd name="connsiteY7" fmla="*/ 26741 h 75840"/>
                <a:gd name="connsiteX8" fmla="*/ 9336 w 33656"/>
                <a:gd name="connsiteY8" fmla="*/ 55901 h 75840"/>
                <a:gd name="connsiteX9" fmla="*/ 20401 w 33656"/>
                <a:gd name="connsiteY9" fmla="*/ 66966 h 75840"/>
                <a:gd name="connsiteX10" fmla="*/ 33656 w 33656"/>
                <a:gd name="connsiteY10" fmla="*/ 62817 h 75840"/>
                <a:gd name="connsiteX11" fmla="*/ 33656 w 33656"/>
                <a:gd name="connsiteY11" fmla="*/ 71922 h 75840"/>
                <a:gd name="connsiteX12" fmla="*/ 19479 w 33656"/>
                <a:gd name="connsiteY12" fmla="*/ 75841 h 75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0">
                  <a:moveTo>
                    <a:pt x="19479" y="75841"/>
                  </a:moveTo>
                  <a:cubicBezTo>
                    <a:pt x="7492" y="75841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1"/>
                    <a:pt x="19479" y="75841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39" name="Freeform: Shape 1338">
              <a:extLst>
                <a:ext uri="{FF2B5EF4-FFF2-40B4-BE49-F238E27FC236}">
                  <a16:creationId xmlns:a16="http://schemas.microsoft.com/office/drawing/2014/main" id="{C6BC08D0-78E1-EB84-5678-2BCA226D251C}"/>
                </a:ext>
              </a:extLst>
            </p:cNvPr>
            <p:cNvSpPr/>
            <p:nvPr/>
          </p:nvSpPr>
          <p:spPr>
            <a:xfrm>
              <a:off x="2799792" y="9579761"/>
              <a:ext cx="50945" cy="86445"/>
            </a:xfrm>
            <a:custGeom>
              <a:avLst/>
              <a:gdLst>
                <a:gd name="connsiteX0" fmla="*/ 9336 w 50945"/>
                <a:gd name="connsiteY0" fmla="*/ 86445 h 86445"/>
                <a:gd name="connsiteX1" fmla="*/ 0 w 50945"/>
                <a:gd name="connsiteY1" fmla="*/ 86445 h 86445"/>
                <a:gd name="connsiteX2" fmla="*/ 0 w 50945"/>
                <a:gd name="connsiteY2" fmla="*/ 0 h 86445"/>
                <a:gd name="connsiteX3" fmla="*/ 9336 w 50945"/>
                <a:gd name="connsiteY3" fmla="*/ 0 h 86445"/>
                <a:gd name="connsiteX4" fmla="*/ 9336 w 50945"/>
                <a:gd name="connsiteY4" fmla="*/ 40226 h 86445"/>
                <a:gd name="connsiteX5" fmla="*/ 29046 w 50945"/>
                <a:gd name="connsiteY5" fmla="*/ 28584 h 86445"/>
                <a:gd name="connsiteX6" fmla="*/ 50945 w 50945"/>
                <a:gd name="connsiteY6" fmla="*/ 53020 h 86445"/>
                <a:gd name="connsiteX7" fmla="*/ 50945 w 50945"/>
                <a:gd name="connsiteY7" fmla="*/ 86445 h 86445"/>
                <a:gd name="connsiteX8" fmla="*/ 41494 w 50945"/>
                <a:gd name="connsiteY8" fmla="*/ 86445 h 86445"/>
                <a:gd name="connsiteX9" fmla="*/ 41494 w 50945"/>
                <a:gd name="connsiteY9" fmla="*/ 54633 h 86445"/>
                <a:gd name="connsiteX10" fmla="*/ 26740 w 50945"/>
                <a:gd name="connsiteY10" fmla="*/ 37690 h 86445"/>
                <a:gd name="connsiteX11" fmla="*/ 9336 w 50945"/>
                <a:gd name="connsiteY11" fmla="*/ 57976 h 86445"/>
                <a:gd name="connsiteX12" fmla="*/ 9336 w 50945"/>
                <a:gd name="connsiteY12" fmla="*/ 86445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86445">
                  <a:moveTo>
                    <a:pt x="9336" y="86445"/>
                  </a:move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226"/>
                  </a:lnTo>
                  <a:cubicBezTo>
                    <a:pt x="13370" y="33195"/>
                    <a:pt x="20286" y="28584"/>
                    <a:pt x="29046" y="28584"/>
                  </a:cubicBezTo>
                  <a:cubicBezTo>
                    <a:pt x="43453" y="28584"/>
                    <a:pt x="50945" y="38958"/>
                    <a:pt x="50945" y="53020"/>
                  </a:cubicBezTo>
                  <a:lnTo>
                    <a:pt x="50945" y="86445"/>
                  </a:lnTo>
                  <a:lnTo>
                    <a:pt x="41494" y="86445"/>
                  </a:lnTo>
                  <a:lnTo>
                    <a:pt x="41494" y="54633"/>
                  </a:lnTo>
                  <a:cubicBezTo>
                    <a:pt x="41494" y="43568"/>
                    <a:pt x="36653" y="37690"/>
                    <a:pt x="26740" y="37690"/>
                  </a:cubicBezTo>
                  <a:cubicBezTo>
                    <a:pt x="16252" y="37690"/>
                    <a:pt x="9336" y="46680"/>
                    <a:pt x="9336" y="57976"/>
                  </a:cubicBezTo>
                  <a:lnTo>
                    <a:pt x="9336" y="86445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40" name="Freeform: Shape 1339">
              <a:extLst>
                <a:ext uri="{FF2B5EF4-FFF2-40B4-BE49-F238E27FC236}">
                  <a16:creationId xmlns:a16="http://schemas.microsoft.com/office/drawing/2014/main" id="{F6D735B6-F04F-6727-74CC-86D3AC79CAC3}"/>
                </a:ext>
              </a:extLst>
            </p:cNvPr>
            <p:cNvSpPr/>
            <p:nvPr/>
          </p:nvSpPr>
          <p:spPr>
            <a:xfrm>
              <a:off x="2894306" y="9591287"/>
              <a:ext cx="33656" cy="75840"/>
            </a:xfrm>
            <a:custGeom>
              <a:avLst/>
              <a:gdLst>
                <a:gd name="connsiteX0" fmla="*/ 19479 w 33656"/>
                <a:gd name="connsiteY0" fmla="*/ 75841 h 75840"/>
                <a:gd name="connsiteX1" fmla="*/ 0 w 33656"/>
                <a:gd name="connsiteY1" fmla="*/ 55210 h 75840"/>
                <a:gd name="connsiteX2" fmla="*/ 0 w 33656"/>
                <a:gd name="connsiteY2" fmla="*/ 0 h 75840"/>
                <a:gd name="connsiteX3" fmla="*/ 9336 w 33656"/>
                <a:gd name="connsiteY3" fmla="*/ 0 h 75840"/>
                <a:gd name="connsiteX4" fmla="*/ 9336 w 33656"/>
                <a:gd name="connsiteY4" fmla="*/ 18096 h 75840"/>
                <a:gd name="connsiteX5" fmla="*/ 32849 w 33656"/>
                <a:gd name="connsiteY5" fmla="*/ 18096 h 75840"/>
                <a:gd name="connsiteX6" fmla="*/ 32849 w 33656"/>
                <a:gd name="connsiteY6" fmla="*/ 26741 h 75840"/>
                <a:gd name="connsiteX7" fmla="*/ 9336 w 33656"/>
                <a:gd name="connsiteY7" fmla="*/ 26741 h 75840"/>
                <a:gd name="connsiteX8" fmla="*/ 9336 w 33656"/>
                <a:gd name="connsiteY8" fmla="*/ 55901 h 75840"/>
                <a:gd name="connsiteX9" fmla="*/ 20401 w 33656"/>
                <a:gd name="connsiteY9" fmla="*/ 66966 h 75840"/>
                <a:gd name="connsiteX10" fmla="*/ 33656 w 33656"/>
                <a:gd name="connsiteY10" fmla="*/ 62817 h 75840"/>
                <a:gd name="connsiteX11" fmla="*/ 33656 w 33656"/>
                <a:gd name="connsiteY11" fmla="*/ 71922 h 75840"/>
                <a:gd name="connsiteX12" fmla="*/ 19479 w 33656"/>
                <a:gd name="connsiteY12" fmla="*/ 75841 h 75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0">
                  <a:moveTo>
                    <a:pt x="19479" y="75841"/>
                  </a:moveTo>
                  <a:cubicBezTo>
                    <a:pt x="7492" y="75841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1"/>
                    <a:pt x="19479" y="75841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41" name="Freeform: Shape 1340">
              <a:extLst>
                <a:ext uri="{FF2B5EF4-FFF2-40B4-BE49-F238E27FC236}">
                  <a16:creationId xmlns:a16="http://schemas.microsoft.com/office/drawing/2014/main" id="{4C74DB89-2CD7-4AC9-F0C1-7AF640DD0BD0}"/>
                </a:ext>
              </a:extLst>
            </p:cNvPr>
            <p:cNvSpPr/>
            <p:nvPr/>
          </p:nvSpPr>
          <p:spPr>
            <a:xfrm>
              <a:off x="2939719" y="9579761"/>
              <a:ext cx="50945" cy="86445"/>
            </a:xfrm>
            <a:custGeom>
              <a:avLst/>
              <a:gdLst>
                <a:gd name="connsiteX0" fmla="*/ 9336 w 50945"/>
                <a:gd name="connsiteY0" fmla="*/ 86445 h 86445"/>
                <a:gd name="connsiteX1" fmla="*/ 0 w 50945"/>
                <a:gd name="connsiteY1" fmla="*/ 86445 h 86445"/>
                <a:gd name="connsiteX2" fmla="*/ 0 w 50945"/>
                <a:gd name="connsiteY2" fmla="*/ 0 h 86445"/>
                <a:gd name="connsiteX3" fmla="*/ 9336 w 50945"/>
                <a:gd name="connsiteY3" fmla="*/ 0 h 86445"/>
                <a:gd name="connsiteX4" fmla="*/ 9336 w 50945"/>
                <a:gd name="connsiteY4" fmla="*/ 40226 h 86445"/>
                <a:gd name="connsiteX5" fmla="*/ 29046 w 50945"/>
                <a:gd name="connsiteY5" fmla="*/ 28584 h 86445"/>
                <a:gd name="connsiteX6" fmla="*/ 50945 w 50945"/>
                <a:gd name="connsiteY6" fmla="*/ 53020 h 86445"/>
                <a:gd name="connsiteX7" fmla="*/ 50945 w 50945"/>
                <a:gd name="connsiteY7" fmla="*/ 86445 h 86445"/>
                <a:gd name="connsiteX8" fmla="*/ 41494 w 50945"/>
                <a:gd name="connsiteY8" fmla="*/ 86445 h 86445"/>
                <a:gd name="connsiteX9" fmla="*/ 41494 w 50945"/>
                <a:gd name="connsiteY9" fmla="*/ 54633 h 86445"/>
                <a:gd name="connsiteX10" fmla="*/ 26740 w 50945"/>
                <a:gd name="connsiteY10" fmla="*/ 37690 h 86445"/>
                <a:gd name="connsiteX11" fmla="*/ 9336 w 50945"/>
                <a:gd name="connsiteY11" fmla="*/ 57976 h 86445"/>
                <a:gd name="connsiteX12" fmla="*/ 9336 w 50945"/>
                <a:gd name="connsiteY12" fmla="*/ 86445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86445">
                  <a:moveTo>
                    <a:pt x="9336" y="86445"/>
                  </a:move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226"/>
                  </a:lnTo>
                  <a:cubicBezTo>
                    <a:pt x="13370" y="33195"/>
                    <a:pt x="20286" y="28584"/>
                    <a:pt x="29046" y="28584"/>
                  </a:cubicBezTo>
                  <a:cubicBezTo>
                    <a:pt x="43453" y="28584"/>
                    <a:pt x="50945" y="38958"/>
                    <a:pt x="50945" y="53020"/>
                  </a:cubicBezTo>
                  <a:lnTo>
                    <a:pt x="50945" y="86445"/>
                  </a:lnTo>
                  <a:lnTo>
                    <a:pt x="41494" y="86445"/>
                  </a:lnTo>
                  <a:lnTo>
                    <a:pt x="41494" y="54633"/>
                  </a:lnTo>
                  <a:cubicBezTo>
                    <a:pt x="41494" y="43568"/>
                    <a:pt x="36653" y="37690"/>
                    <a:pt x="26740" y="37690"/>
                  </a:cubicBezTo>
                  <a:cubicBezTo>
                    <a:pt x="16252" y="37690"/>
                    <a:pt x="9336" y="46680"/>
                    <a:pt x="9336" y="57976"/>
                  </a:cubicBezTo>
                  <a:lnTo>
                    <a:pt x="9336" y="86445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42" name="Freeform: Shape 1341">
              <a:extLst>
                <a:ext uri="{FF2B5EF4-FFF2-40B4-BE49-F238E27FC236}">
                  <a16:creationId xmlns:a16="http://schemas.microsoft.com/office/drawing/2014/main" id="{8FCB7523-0F46-91BD-7569-169E1BF0A693}"/>
                </a:ext>
              </a:extLst>
            </p:cNvPr>
            <p:cNvSpPr/>
            <p:nvPr/>
          </p:nvSpPr>
          <p:spPr>
            <a:xfrm>
              <a:off x="3003803" y="9608345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3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90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3 h 58782"/>
                <a:gd name="connsiteX11" fmla="*/ 28124 w 55094"/>
                <a:gd name="connsiteY11" fmla="*/ 8529 h 58782"/>
                <a:gd name="connsiteX12" fmla="*/ 10143 w 55094"/>
                <a:gd name="connsiteY12" fmla="*/ 25473 h 58782"/>
                <a:gd name="connsiteX13" fmla="*/ 45182 w 55094"/>
                <a:gd name="connsiteY13" fmla="*/ 2547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3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90"/>
                  </a:lnTo>
                  <a:cubicBezTo>
                    <a:pt x="44837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2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43" name="Freeform: Shape 1342">
              <a:extLst>
                <a:ext uri="{FF2B5EF4-FFF2-40B4-BE49-F238E27FC236}">
                  <a16:creationId xmlns:a16="http://schemas.microsoft.com/office/drawing/2014/main" id="{79367294-531B-04C2-BEF7-F73F90915603}"/>
                </a:ext>
              </a:extLst>
            </p:cNvPr>
            <p:cNvSpPr/>
            <p:nvPr/>
          </p:nvSpPr>
          <p:spPr>
            <a:xfrm>
              <a:off x="701475" y="9718189"/>
              <a:ext cx="9336" cy="86445"/>
            </a:xfrm>
            <a:custGeom>
              <a:avLst/>
              <a:gdLst>
                <a:gd name="connsiteX0" fmla="*/ 0 w 9336"/>
                <a:gd name="connsiteY0" fmla="*/ 0 h 86445"/>
                <a:gd name="connsiteX1" fmla="*/ 9336 w 9336"/>
                <a:gd name="connsiteY1" fmla="*/ 0 h 86445"/>
                <a:gd name="connsiteX2" fmla="*/ 9336 w 9336"/>
                <a:gd name="connsiteY2" fmla="*/ 86445 h 86445"/>
                <a:gd name="connsiteX3" fmla="*/ 0 w 9336"/>
                <a:gd name="connsiteY3" fmla="*/ 86445 h 86445"/>
                <a:gd name="connsiteX4" fmla="*/ 0 w 9336"/>
                <a:gd name="connsiteY4" fmla="*/ 0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" h="86445">
                  <a:moveTo>
                    <a:pt x="0" y="0"/>
                  </a:moveTo>
                  <a:lnTo>
                    <a:pt x="9336" y="0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44" name="Freeform: Shape 1343">
              <a:extLst>
                <a:ext uri="{FF2B5EF4-FFF2-40B4-BE49-F238E27FC236}">
                  <a16:creationId xmlns:a16="http://schemas.microsoft.com/office/drawing/2014/main" id="{566BF10A-75F3-7667-2A08-EA5075D491BD}"/>
                </a:ext>
              </a:extLst>
            </p:cNvPr>
            <p:cNvSpPr/>
            <p:nvPr/>
          </p:nvSpPr>
          <p:spPr>
            <a:xfrm>
              <a:off x="725449" y="9746658"/>
              <a:ext cx="58782" cy="58782"/>
            </a:xfrm>
            <a:custGeom>
              <a:avLst/>
              <a:gdLst>
                <a:gd name="connsiteX0" fmla="*/ 49332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2 w 58782"/>
                <a:gd name="connsiteY4" fmla="*/ 11757 h 58782"/>
                <a:gd name="connsiteX5" fmla="*/ 49332 w 58782"/>
                <a:gd name="connsiteY5" fmla="*/ 1038 h 58782"/>
                <a:gd name="connsiteX6" fmla="*/ 58783 w 58782"/>
                <a:gd name="connsiteY6" fmla="*/ 1038 h 58782"/>
                <a:gd name="connsiteX7" fmla="*/ 58783 w 58782"/>
                <a:gd name="connsiteY7" fmla="*/ 57861 h 58782"/>
                <a:gd name="connsiteX8" fmla="*/ 49332 w 58782"/>
                <a:gd name="connsiteY8" fmla="*/ 57861 h 58782"/>
                <a:gd name="connsiteX9" fmla="*/ 49332 w 58782"/>
                <a:gd name="connsiteY9" fmla="*/ 47257 h 58782"/>
                <a:gd name="connsiteX10" fmla="*/ 9682 w 58782"/>
                <a:gd name="connsiteY10" fmla="*/ 29622 h 58782"/>
                <a:gd name="connsiteX11" fmla="*/ 29391 w 58782"/>
                <a:gd name="connsiteY11" fmla="*/ 50023 h 58782"/>
                <a:gd name="connsiteX12" fmla="*/ 49332 w 58782"/>
                <a:gd name="connsiteY12" fmla="*/ 29622 h 58782"/>
                <a:gd name="connsiteX13" fmla="*/ 29391 w 58782"/>
                <a:gd name="connsiteY13" fmla="*/ 8875 h 58782"/>
                <a:gd name="connsiteX14" fmla="*/ 9682 w 58782"/>
                <a:gd name="connsiteY14" fmla="*/ 2962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2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2" y="11757"/>
                  </a:cubicBezTo>
                  <a:lnTo>
                    <a:pt x="49332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2" y="57861"/>
                  </a:lnTo>
                  <a:lnTo>
                    <a:pt x="49332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1" y="50023"/>
                  </a:cubicBezTo>
                  <a:cubicBezTo>
                    <a:pt x="40802" y="50023"/>
                    <a:pt x="49332" y="41379"/>
                    <a:pt x="49332" y="29622"/>
                  </a:cubicBezTo>
                  <a:cubicBezTo>
                    <a:pt x="49332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45" name="Freeform: Shape 1344">
              <a:extLst>
                <a:ext uri="{FF2B5EF4-FFF2-40B4-BE49-F238E27FC236}">
                  <a16:creationId xmlns:a16="http://schemas.microsoft.com/office/drawing/2014/main" id="{E4997699-AEB0-9730-5B03-90FBB3088EA9}"/>
                </a:ext>
              </a:extLst>
            </p:cNvPr>
            <p:cNvSpPr/>
            <p:nvPr/>
          </p:nvSpPr>
          <p:spPr>
            <a:xfrm>
              <a:off x="802443" y="9729600"/>
              <a:ext cx="33656" cy="75840"/>
            </a:xfrm>
            <a:custGeom>
              <a:avLst/>
              <a:gdLst>
                <a:gd name="connsiteX0" fmla="*/ 19479 w 33656"/>
                <a:gd name="connsiteY0" fmla="*/ 75841 h 75840"/>
                <a:gd name="connsiteX1" fmla="*/ 0 w 33656"/>
                <a:gd name="connsiteY1" fmla="*/ 55210 h 75840"/>
                <a:gd name="connsiteX2" fmla="*/ 0 w 33656"/>
                <a:gd name="connsiteY2" fmla="*/ 0 h 75840"/>
                <a:gd name="connsiteX3" fmla="*/ 9336 w 33656"/>
                <a:gd name="connsiteY3" fmla="*/ 0 h 75840"/>
                <a:gd name="connsiteX4" fmla="*/ 9336 w 33656"/>
                <a:gd name="connsiteY4" fmla="*/ 18096 h 75840"/>
                <a:gd name="connsiteX5" fmla="*/ 32849 w 33656"/>
                <a:gd name="connsiteY5" fmla="*/ 18096 h 75840"/>
                <a:gd name="connsiteX6" fmla="*/ 32849 w 33656"/>
                <a:gd name="connsiteY6" fmla="*/ 26741 h 75840"/>
                <a:gd name="connsiteX7" fmla="*/ 9336 w 33656"/>
                <a:gd name="connsiteY7" fmla="*/ 26741 h 75840"/>
                <a:gd name="connsiteX8" fmla="*/ 9336 w 33656"/>
                <a:gd name="connsiteY8" fmla="*/ 55901 h 75840"/>
                <a:gd name="connsiteX9" fmla="*/ 20401 w 33656"/>
                <a:gd name="connsiteY9" fmla="*/ 66966 h 75840"/>
                <a:gd name="connsiteX10" fmla="*/ 33656 w 33656"/>
                <a:gd name="connsiteY10" fmla="*/ 62817 h 75840"/>
                <a:gd name="connsiteX11" fmla="*/ 33656 w 33656"/>
                <a:gd name="connsiteY11" fmla="*/ 71922 h 75840"/>
                <a:gd name="connsiteX12" fmla="*/ 19479 w 33656"/>
                <a:gd name="connsiteY12" fmla="*/ 75841 h 75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0">
                  <a:moveTo>
                    <a:pt x="19479" y="75841"/>
                  </a:moveTo>
                  <a:cubicBezTo>
                    <a:pt x="7492" y="75841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1"/>
                    <a:pt x="19479" y="75841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46" name="Freeform: Shape 1345">
              <a:extLst>
                <a:ext uri="{FF2B5EF4-FFF2-40B4-BE49-F238E27FC236}">
                  <a16:creationId xmlns:a16="http://schemas.microsoft.com/office/drawing/2014/main" id="{7E50DD8F-AF21-8465-C608-0A04977F77AF}"/>
                </a:ext>
              </a:extLst>
            </p:cNvPr>
            <p:cNvSpPr/>
            <p:nvPr/>
          </p:nvSpPr>
          <p:spPr>
            <a:xfrm>
              <a:off x="843476" y="9746658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90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3 h 58782"/>
                <a:gd name="connsiteX11" fmla="*/ 28124 w 55094"/>
                <a:gd name="connsiteY11" fmla="*/ 8529 h 58782"/>
                <a:gd name="connsiteX12" fmla="*/ 10143 w 55094"/>
                <a:gd name="connsiteY12" fmla="*/ 25473 h 58782"/>
                <a:gd name="connsiteX13" fmla="*/ 45182 w 55094"/>
                <a:gd name="connsiteY13" fmla="*/ 2547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90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47" name="Freeform: Shape 1346">
              <a:extLst>
                <a:ext uri="{FF2B5EF4-FFF2-40B4-BE49-F238E27FC236}">
                  <a16:creationId xmlns:a16="http://schemas.microsoft.com/office/drawing/2014/main" id="{5CF6F01C-2496-D531-1B6A-5497A8C96AD6}"/>
                </a:ext>
              </a:extLst>
            </p:cNvPr>
            <p:cNvSpPr/>
            <p:nvPr/>
          </p:nvSpPr>
          <p:spPr>
            <a:xfrm>
              <a:off x="909290" y="9746658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9 h 58782"/>
                <a:gd name="connsiteX4" fmla="*/ 807 w 40341"/>
                <a:gd name="connsiteY4" fmla="*/ 16137 h 58782"/>
                <a:gd name="connsiteX5" fmla="*/ 20401 w 40341"/>
                <a:gd name="connsiteY5" fmla="*/ 0 h 58782"/>
                <a:gd name="connsiteX6" fmla="*/ 37575 w 40341"/>
                <a:gd name="connsiteY6" fmla="*/ 5187 h 58782"/>
                <a:gd name="connsiteX7" fmla="*/ 37575 w 40341"/>
                <a:gd name="connsiteY7" fmla="*/ 14868 h 58782"/>
                <a:gd name="connsiteX8" fmla="*/ 20516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8 h 58782"/>
                <a:gd name="connsiteX12" fmla="*/ 40341 w 40341"/>
                <a:gd name="connsiteY12" fmla="*/ 41379 h 58782"/>
                <a:gd name="connsiteX13" fmla="*/ 19248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6"/>
                    <a:pt x="29276" y="37575"/>
                    <a:pt x="25012" y="35846"/>
                  </a:cubicBezTo>
                  <a:lnTo>
                    <a:pt x="11641" y="30429"/>
                  </a:lnTo>
                  <a:cubicBezTo>
                    <a:pt x="4610" y="27432"/>
                    <a:pt x="807" y="23398"/>
                    <a:pt x="807" y="16137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5"/>
                    <a:pt x="37575" y="5187"/>
                  </a:cubicBezTo>
                  <a:lnTo>
                    <a:pt x="37575" y="14868"/>
                  </a:lnTo>
                  <a:cubicBezTo>
                    <a:pt x="32388" y="10374"/>
                    <a:pt x="26164" y="7722"/>
                    <a:pt x="20516" y="7722"/>
                  </a:cubicBezTo>
                  <a:cubicBezTo>
                    <a:pt x="14408" y="7722"/>
                    <a:pt x="10143" y="10489"/>
                    <a:pt x="10143" y="15214"/>
                  </a:cubicBezTo>
                  <a:cubicBezTo>
                    <a:pt x="10143" y="18557"/>
                    <a:pt x="11757" y="20631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9"/>
                  </a:cubicBezTo>
                  <a:cubicBezTo>
                    <a:pt x="40341" y="52098"/>
                    <a:pt x="31697" y="58783"/>
                    <a:pt x="19248" y="58783"/>
                  </a:cubicBezTo>
                  <a:cubicBezTo>
                    <a:pt x="11757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48" name="Freeform: Shape 1347">
              <a:extLst>
                <a:ext uri="{FF2B5EF4-FFF2-40B4-BE49-F238E27FC236}">
                  <a16:creationId xmlns:a16="http://schemas.microsoft.com/office/drawing/2014/main" id="{91002D55-6CB3-B7B8-8257-7A8DDEA8BE1C}"/>
                </a:ext>
              </a:extLst>
            </p:cNvPr>
            <p:cNvSpPr/>
            <p:nvPr/>
          </p:nvSpPr>
          <p:spPr>
            <a:xfrm>
              <a:off x="962540" y="9729600"/>
              <a:ext cx="33656" cy="75840"/>
            </a:xfrm>
            <a:custGeom>
              <a:avLst/>
              <a:gdLst>
                <a:gd name="connsiteX0" fmla="*/ 19479 w 33656"/>
                <a:gd name="connsiteY0" fmla="*/ 75841 h 75840"/>
                <a:gd name="connsiteX1" fmla="*/ 0 w 33656"/>
                <a:gd name="connsiteY1" fmla="*/ 55210 h 75840"/>
                <a:gd name="connsiteX2" fmla="*/ 0 w 33656"/>
                <a:gd name="connsiteY2" fmla="*/ 0 h 75840"/>
                <a:gd name="connsiteX3" fmla="*/ 9336 w 33656"/>
                <a:gd name="connsiteY3" fmla="*/ 0 h 75840"/>
                <a:gd name="connsiteX4" fmla="*/ 9336 w 33656"/>
                <a:gd name="connsiteY4" fmla="*/ 18096 h 75840"/>
                <a:gd name="connsiteX5" fmla="*/ 32849 w 33656"/>
                <a:gd name="connsiteY5" fmla="*/ 18096 h 75840"/>
                <a:gd name="connsiteX6" fmla="*/ 32849 w 33656"/>
                <a:gd name="connsiteY6" fmla="*/ 26741 h 75840"/>
                <a:gd name="connsiteX7" fmla="*/ 9336 w 33656"/>
                <a:gd name="connsiteY7" fmla="*/ 26741 h 75840"/>
                <a:gd name="connsiteX8" fmla="*/ 9336 w 33656"/>
                <a:gd name="connsiteY8" fmla="*/ 55901 h 75840"/>
                <a:gd name="connsiteX9" fmla="*/ 20401 w 33656"/>
                <a:gd name="connsiteY9" fmla="*/ 66966 h 75840"/>
                <a:gd name="connsiteX10" fmla="*/ 33656 w 33656"/>
                <a:gd name="connsiteY10" fmla="*/ 62817 h 75840"/>
                <a:gd name="connsiteX11" fmla="*/ 33656 w 33656"/>
                <a:gd name="connsiteY11" fmla="*/ 71922 h 75840"/>
                <a:gd name="connsiteX12" fmla="*/ 19479 w 33656"/>
                <a:gd name="connsiteY12" fmla="*/ 75841 h 75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0">
                  <a:moveTo>
                    <a:pt x="19479" y="75841"/>
                  </a:moveTo>
                  <a:cubicBezTo>
                    <a:pt x="7492" y="75841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1"/>
                    <a:pt x="19479" y="75841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49" name="Freeform: Shape 1348">
              <a:extLst>
                <a:ext uri="{FF2B5EF4-FFF2-40B4-BE49-F238E27FC236}">
                  <a16:creationId xmlns:a16="http://schemas.microsoft.com/office/drawing/2014/main" id="{EAAF34DF-2E84-978E-C0FC-0D482004AC1C}"/>
                </a:ext>
              </a:extLst>
            </p:cNvPr>
            <p:cNvSpPr/>
            <p:nvPr/>
          </p:nvSpPr>
          <p:spPr>
            <a:xfrm>
              <a:off x="1030198" y="9746658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9 h 58782"/>
                <a:gd name="connsiteX4" fmla="*/ 807 w 40341"/>
                <a:gd name="connsiteY4" fmla="*/ 16137 h 58782"/>
                <a:gd name="connsiteX5" fmla="*/ 20401 w 40341"/>
                <a:gd name="connsiteY5" fmla="*/ 0 h 58782"/>
                <a:gd name="connsiteX6" fmla="*/ 37575 w 40341"/>
                <a:gd name="connsiteY6" fmla="*/ 5187 h 58782"/>
                <a:gd name="connsiteX7" fmla="*/ 37575 w 40341"/>
                <a:gd name="connsiteY7" fmla="*/ 14868 h 58782"/>
                <a:gd name="connsiteX8" fmla="*/ 20516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8 h 58782"/>
                <a:gd name="connsiteX12" fmla="*/ 40341 w 40341"/>
                <a:gd name="connsiteY12" fmla="*/ 41379 h 58782"/>
                <a:gd name="connsiteX13" fmla="*/ 19249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6"/>
                    <a:pt x="29276" y="37575"/>
                    <a:pt x="25012" y="35846"/>
                  </a:cubicBezTo>
                  <a:lnTo>
                    <a:pt x="11641" y="30429"/>
                  </a:lnTo>
                  <a:cubicBezTo>
                    <a:pt x="4610" y="27432"/>
                    <a:pt x="807" y="23398"/>
                    <a:pt x="807" y="16137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5"/>
                    <a:pt x="37575" y="5187"/>
                  </a:cubicBezTo>
                  <a:lnTo>
                    <a:pt x="37575" y="14868"/>
                  </a:lnTo>
                  <a:cubicBezTo>
                    <a:pt x="32388" y="10374"/>
                    <a:pt x="26164" y="7722"/>
                    <a:pt x="20516" y="7722"/>
                  </a:cubicBezTo>
                  <a:cubicBezTo>
                    <a:pt x="14408" y="7722"/>
                    <a:pt x="10143" y="10489"/>
                    <a:pt x="10143" y="15214"/>
                  </a:cubicBezTo>
                  <a:cubicBezTo>
                    <a:pt x="10143" y="18557"/>
                    <a:pt x="11757" y="20631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9"/>
                  </a:cubicBezTo>
                  <a:cubicBezTo>
                    <a:pt x="40341" y="52098"/>
                    <a:pt x="31697" y="58783"/>
                    <a:pt x="19249" y="58783"/>
                  </a:cubicBezTo>
                  <a:cubicBezTo>
                    <a:pt x="11757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50" name="Freeform: Shape 1349">
              <a:extLst>
                <a:ext uri="{FF2B5EF4-FFF2-40B4-BE49-F238E27FC236}">
                  <a16:creationId xmlns:a16="http://schemas.microsoft.com/office/drawing/2014/main" id="{D6672382-D490-D62E-AA3C-108E7DAA4712}"/>
                </a:ext>
              </a:extLst>
            </p:cNvPr>
            <p:cNvSpPr/>
            <p:nvPr/>
          </p:nvSpPr>
          <p:spPr>
            <a:xfrm>
              <a:off x="1080451" y="9746658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90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3 h 58782"/>
                <a:gd name="connsiteX11" fmla="*/ 28124 w 55094"/>
                <a:gd name="connsiteY11" fmla="*/ 8529 h 58782"/>
                <a:gd name="connsiteX12" fmla="*/ 10143 w 55094"/>
                <a:gd name="connsiteY12" fmla="*/ 25473 h 58782"/>
                <a:gd name="connsiteX13" fmla="*/ 45182 w 55094"/>
                <a:gd name="connsiteY13" fmla="*/ 2547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90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51" name="Freeform: Shape 1350">
              <a:extLst>
                <a:ext uri="{FF2B5EF4-FFF2-40B4-BE49-F238E27FC236}">
                  <a16:creationId xmlns:a16="http://schemas.microsoft.com/office/drawing/2014/main" id="{069B877E-4A60-DACC-C137-C36A24D2F6D0}"/>
                </a:ext>
              </a:extLst>
            </p:cNvPr>
            <p:cNvSpPr/>
            <p:nvPr/>
          </p:nvSpPr>
          <p:spPr>
            <a:xfrm>
              <a:off x="1146150" y="9746658"/>
              <a:ext cx="48524" cy="58782"/>
            </a:xfrm>
            <a:custGeom>
              <a:avLst/>
              <a:gdLst>
                <a:gd name="connsiteX0" fmla="*/ 30429 w 48524"/>
                <a:gd name="connsiteY0" fmla="*/ 50023 h 58782"/>
                <a:gd name="connsiteX1" fmla="*/ 48525 w 48524"/>
                <a:gd name="connsiteY1" fmla="*/ 43914 h 58782"/>
                <a:gd name="connsiteX2" fmla="*/ 48525 w 48524"/>
                <a:gd name="connsiteY2" fmla="*/ 53481 h 58782"/>
                <a:gd name="connsiteX3" fmla="*/ 29622 w 48524"/>
                <a:gd name="connsiteY3" fmla="*/ 58783 h 58782"/>
                <a:gd name="connsiteX4" fmla="*/ 0 w 48524"/>
                <a:gd name="connsiteY4" fmla="*/ 29391 h 58782"/>
                <a:gd name="connsiteX5" fmla="*/ 29737 w 48524"/>
                <a:gd name="connsiteY5" fmla="*/ 0 h 58782"/>
                <a:gd name="connsiteX6" fmla="*/ 47948 w 48524"/>
                <a:gd name="connsiteY6" fmla="*/ 5763 h 58782"/>
                <a:gd name="connsiteX7" fmla="*/ 47948 w 48524"/>
                <a:gd name="connsiteY7" fmla="*/ 16137 h 58782"/>
                <a:gd name="connsiteX8" fmla="*/ 30313 w 48524"/>
                <a:gd name="connsiteY8" fmla="*/ 8875 h 58782"/>
                <a:gd name="connsiteX9" fmla="*/ 9682 w 48524"/>
                <a:gd name="connsiteY9" fmla="*/ 29391 h 58782"/>
                <a:gd name="connsiteX10" fmla="*/ 30429 w 48524"/>
                <a:gd name="connsiteY10" fmla="*/ 5002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2">
                  <a:moveTo>
                    <a:pt x="30429" y="50023"/>
                  </a:moveTo>
                  <a:cubicBezTo>
                    <a:pt x="37344" y="50023"/>
                    <a:pt x="43568" y="48179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59"/>
                    <a:pt x="47948" y="5763"/>
                  </a:cubicBezTo>
                  <a:lnTo>
                    <a:pt x="47948" y="16137"/>
                  </a:lnTo>
                  <a:cubicBezTo>
                    <a:pt x="43453" y="11411"/>
                    <a:pt x="37344" y="8875"/>
                    <a:pt x="30313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52" name="Freeform: Shape 1351">
              <a:extLst>
                <a:ext uri="{FF2B5EF4-FFF2-40B4-BE49-F238E27FC236}">
                  <a16:creationId xmlns:a16="http://schemas.microsoft.com/office/drawing/2014/main" id="{88C211F9-6C29-6089-F46A-439A6FDE70A7}"/>
                </a:ext>
              </a:extLst>
            </p:cNvPr>
            <p:cNvSpPr/>
            <p:nvPr/>
          </p:nvSpPr>
          <p:spPr>
            <a:xfrm>
              <a:off x="1207930" y="9747810"/>
              <a:ext cx="50138" cy="57745"/>
            </a:xfrm>
            <a:custGeom>
              <a:avLst/>
              <a:gdLst>
                <a:gd name="connsiteX0" fmla="*/ 40802 w 50138"/>
                <a:gd name="connsiteY0" fmla="*/ 0 h 57745"/>
                <a:gd name="connsiteX1" fmla="*/ 50138 w 50138"/>
                <a:gd name="connsiteY1" fmla="*/ 0 h 57745"/>
                <a:gd name="connsiteX2" fmla="*/ 50138 w 50138"/>
                <a:gd name="connsiteY2" fmla="*/ 31812 h 57745"/>
                <a:gd name="connsiteX3" fmla="*/ 25127 w 50138"/>
                <a:gd name="connsiteY3" fmla="*/ 57746 h 57745"/>
                <a:gd name="connsiteX4" fmla="*/ 0 w 50138"/>
                <a:gd name="connsiteY4" fmla="*/ 31812 h 57745"/>
                <a:gd name="connsiteX5" fmla="*/ 0 w 50138"/>
                <a:gd name="connsiteY5" fmla="*/ 0 h 57745"/>
                <a:gd name="connsiteX6" fmla="*/ 9336 w 50138"/>
                <a:gd name="connsiteY6" fmla="*/ 0 h 57745"/>
                <a:gd name="connsiteX7" fmla="*/ 9336 w 50138"/>
                <a:gd name="connsiteY7" fmla="*/ 32734 h 57745"/>
                <a:gd name="connsiteX8" fmla="*/ 25127 w 50138"/>
                <a:gd name="connsiteY8" fmla="*/ 48986 h 57745"/>
                <a:gd name="connsiteX9" fmla="*/ 40802 w 50138"/>
                <a:gd name="connsiteY9" fmla="*/ 32734 h 57745"/>
                <a:gd name="connsiteX10" fmla="*/ 40802 w 50138"/>
                <a:gd name="connsiteY10" fmla="*/ 0 h 57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0138" h="57745">
                  <a:moveTo>
                    <a:pt x="40802" y="0"/>
                  </a:moveTo>
                  <a:lnTo>
                    <a:pt x="50138" y="0"/>
                  </a:lnTo>
                  <a:lnTo>
                    <a:pt x="50138" y="31812"/>
                  </a:lnTo>
                  <a:cubicBezTo>
                    <a:pt x="50138" y="47949"/>
                    <a:pt x="40341" y="57746"/>
                    <a:pt x="25127" y="57746"/>
                  </a:cubicBezTo>
                  <a:cubicBezTo>
                    <a:pt x="9912" y="57746"/>
                    <a:pt x="0" y="47949"/>
                    <a:pt x="0" y="31812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32734"/>
                  </a:lnTo>
                  <a:cubicBezTo>
                    <a:pt x="9336" y="43569"/>
                    <a:pt x="15791" y="48986"/>
                    <a:pt x="25127" y="48986"/>
                  </a:cubicBezTo>
                  <a:cubicBezTo>
                    <a:pt x="34463" y="48986"/>
                    <a:pt x="40802" y="43569"/>
                    <a:pt x="40802" y="32734"/>
                  </a:cubicBezTo>
                  <a:lnTo>
                    <a:pt x="40802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53" name="Freeform: Shape 1352">
              <a:extLst>
                <a:ext uri="{FF2B5EF4-FFF2-40B4-BE49-F238E27FC236}">
                  <a16:creationId xmlns:a16="http://schemas.microsoft.com/office/drawing/2014/main" id="{1BB86A7A-71E3-E9CA-70CD-3706049AECC3}"/>
                </a:ext>
              </a:extLst>
            </p:cNvPr>
            <p:cNvSpPr/>
            <p:nvPr/>
          </p:nvSpPr>
          <p:spPr>
            <a:xfrm>
              <a:off x="1275587" y="9746658"/>
              <a:ext cx="30082" cy="57860"/>
            </a:xfrm>
            <a:custGeom>
              <a:avLst/>
              <a:gdLst>
                <a:gd name="connsiteX0" fmla="*/ 9336 w 30082"/>
                <a:gd name="connsiteY0" fmla="*/ 57861 h 57860"/>
                <a:gd name="connsiteX1" fmla="*/ 0 w 30082"/>
                <a:gd name="connsiteY1" fmla="*/ 57861 h 57860"/>
                <a:gd name="connsiteX2" fmla="*/ 0 w 30082"/>
                <a:gd name="connsiteY2" fmla="*/ 1038 h 57860"/>
                <a:gd name="connsiteX3" fmla="*/ 9336 w 30082"/>
                <a:gd name="connsiteY3" fmla="*/ 1038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60 h 57860"/>
                <a:gd name="connsiteX8" fmla="*/ 9336 w 30082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8" y="9105"/>
                    <a:pt x="9336" y="16713"/>
                    <a:pt x="9336" y="30660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54" name="Freeform: Shape 1353">
              <a:extLst>
                <a:ext uri="{FF2B5EF4-FFF2-40B4-BE49-F238E27FC236}">
                  <a16:creationId xmlns:a16="http://schemas.microsoft.com/office/drawing/2014/main" id="{B4E3CC93-4978-A565-CF6F-BF964A5F05A6}"/>
                </a:ext>
              </a:extLst>
            </p:cNvPr>
            <p:cNvSpPr/>
            <p:nvPr/>
          </p:nvSpPr>
          <p:spPr>
            <a:xfrm>
              <a:off x="1313739" y="9724758"/>
              <a:ext cx="16828" cy="79876"/>
            </a:xfrm>
            <a:custGeom>
              <a:avLst/>
              <a:gdLst>
                <a:gd name="connsiteX0" fmla="*/ 0 w 16828"/>
                <a:gd name="connsiteY0" fmla="*/ 6225 h 79876"/>
                <a:gd name="connsiteX1" fmla="*/ 5994 w 16828"/>
                <a:gd name="connsiteY1" fmla="*/ 0 h 79876"/>
                <a:gd name="connsiteX2" fmla="*/ 10028 w 16828"/>
                <a:gd name="connsiteY2" fmla="*/ 1268 h 79876"/>
                <a:gd name="connsiteX3" fmla="*/ 16828 w 16828"/>
                <a:gd name="connsiteY3" fmla="*/ 6109 h 79876"/>
                <a:gd name="connsiteX4" fmla="*/ 10028 w 16828"/>
                <a:gd name="connsiteY4" fmla="*/ 10835 h 79876"/>
                <a:gd name="connsiteX5" fmla="*/ 5994 w 16828"/>
                <a:gd name="connsiteY5" fmla="*/ 12218 h 79876"/>
                <a:gd name="connsiteX6" fmla="*/ 0 w 16828"/>
                <a:gd name="connsiteY6" fmla="*/ 6225 h 79876"/>
                <a:gd name="connsiteX7" fmla="*/ 1959 w 16828"/>
                <a:gd name="connsiteY7" fmla="*/ 23052 h 79876"/>
                <a:gd name="connsiteX8" fmla="*/ 11411 w 16828"/>
                <a:gd name="connsiteY8" fmla="*/ 23052 h 79876"/>
                <a:gd name="connsiteX9" fmla="*/ 11411 w 16828"/>
                <a:gd name="connsiteY9" fmla="*/ 79876 h 79876"/>
                <a:gd name="connsiteX10" fmla="*/ 1959 w 16828"/>
                <a:gd name="connsiteY10" fmla="*/ 79876 h 79876"/>
                <a:gd name="connsiteX11" fmla="*/ 1959 w 16828"/>
                <a:gd name="connsiteY11" fmla="*/ 23052 h 7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8" h="79876">
                  <a:moveTo>
                    <a:pt x="0" y="6225"/>
                  </a:moveTo>
                  <a:cubicBezTo>
                    <a:pt x="0" y="2767"/>
                    <a:pt x="2651" y="0"/>
                    <a:pt x="5994" y="0"/>
                  </a:cubicBezTo>
                  <a:cubicBezTo>
                    <a:pt x="7492" y="0"/>
                    <a:pt x="8760" y="346"/>
                    <a:pt x="10028" y="1268"/>
                  </a:cubicBezTo>
                  <a:lnTo>
                    <a:pt x="16828" y="6109"/>
                  </a:lnTo>
                  <a:lnTo>
                    <a:pt x="10028" y="10835"/>
                  </a:lnTo>
                  <a:cubicBezTo>
                    <a:pt x="8760" y="11757"/>
                    <a:pt x="7492" y="12218"/>
                    <a:pt x="5994" y="12218"/>
                  </a:cubicBezTo>
                  <a:cubicBezTo>
                    <a:pt x="2651" y="12218"/>
                    <a:pt x="0" y="9567"/>
                    <a:pt x="0" y="6225"/>
                  </a:cubicBezTo>
                  <a:close/>
                  <a:moveTo>
                    <a:pt x="1959" y="23052"/>
                  </a:moveTo>
                  <a:lnTo>
                    <a:pt x="11411" y="23052"/>
                  </a:lnTo>
                  <a:lnTo>
                    <a:pt x="11411" y="79876"/>
                  </a:lnTo>
                  <a:lnTo>
                    <a:pt x="1959" y="79876"/>
                  </a:lnTo>
                  <a:lnTo>
                    <a:pt x="1959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55" name="Freeform: Shape 1354">
              <a:extLst>
                <a:ext uri="{FF2B5EF4-FFF2-40B4-BE49-F238E27FC236}">
                  <a16:creationId xmlns:a16="http://schemas.microsoft.com/office/drawing/2014/main" id="{E3BE9F7A-EBF3-10EC-AEA0-E5092F0CA442}"/>
                </a:ext>
              </a:extLst>
            </p:cNvPr>
            <p:cNvSpPr/>
            <p:nvPr/>
          </p:nvSpPr>
          <p:spPr>
            <a:xfrm>
              <a:off x="1343245" y="9729600"/>
              <a:ext cx="33656" cy="75840"/>
            </a:xfrm>
            <a:custGeom>
              <a:avLst/>
              <a:gdLst>
                <a:gd name="connsiteX0" fmla="*/ 19479 w 33656"/>
                <a:gd name="connsiteY0" fmla="*/ 75841 h 75840"/>
                <a:gd name="connsiteX1" fmla="*/ 0 w 33656"/>
                <a:gd name="connsiteY1" fmla="*/ 55210 h 75840"/>
                <a:gd name="connsiteX2" fmla="*/ 0 w 33656"/>
                <a:gd name="connsiteY2" fmla="*/ 0 h 75840"/>
                <a:gd name="connsiteX3" fmla="*/ 9336 w 33656"/>
                <a:gd name="connsiteY3" fmla="*/ 0 h 75840"/>
                <a:gd name="connsiteX4" fmla="*/ 9336 w 33656"/>
                <a:gd name="connsiteY4" fmla="*/ 18096 h 75840"/>
                <a:gd name="connsiteX5" fmla="*/ 32849 w 33656"/>
                <a:gd name="connsiteY5" fmla="*/ 18096 h 75840"/>
                <a:gd name="connsiteX6" fmla="*/ 32849 w 33656"/>
                <a:gd name="connsiteY6" fmla="*/ 26741 h 75840"/>
                <a:gd name="connsiteX7" fmla="*/ 9336 w 33656"/>
                <a:gd name="connsiteY7" fmla="*/ 26741 h 75840"/>
                <a:gd name="connsiteX8" fmla="*/ 9336 w 33656"/>
                <a:gd name="connsiteY8" fmla="*/ 55901 h 75840"/>
                <a:gd name="connsiteX9" fmla="*/ 20401 w 33656"/>
                <a:gd name="connsiteY9" fmla="*/ 66966 h 75840"/>
                <a:gd name="connsiteX10" fmla="*/ 33656 w 33656"/>
                <a:gd name="connsiteY10" fmla="*/ 62817 h 75840"/>
                <a:gd name="connsiteX11" fmla="*/ 33656 w 33656"/>
                <a:gd name="connsiteY11" fmla="*/ 71922 h 75840"/>
                <a:gd name="connsiteX12" fmla="*/ 19479 w 33656"/>
                <a:gd name="connsiteY12" fmla="*/ 75841 h 75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0">
                  <a:moveTo>
                    <a:pt x="19479" y="75841"/>
                  </a:moveTo>
                  <a:cubicBezTo>
                    <a:pt x="7492" y="75841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1"/>
                    <a:pt x="19479" y="75841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56" name="Freeform: Shape 1355">
              <a:extLst>
                <a:ext uri="{FF2B5EF4-FFF2-40B4-BE49-F238E27FC236}">
                  <a16:creationId xmlns:a16="http://schemas.microsoft.com/office/drawing/2014/main" id="{A1574B3A-AC7E-BD72-37A5-92D7A33452EA}"/>
                </a:ext>
              </a:extLst>
            </p:cNvPr>
            <p:cNvSpPr/>
            <p:nvPr/>
          </p:nvSpPr>
          <p:spPr>
            <a:xfrm>
              <a:off x="1379898" y="9747696"/>
              <a:ext cx="57514" cy="85638"/>
            </a:xfrm>
            <a:custGeom>
              <a:avLst/>
              <a:gdLst>
                <a:gd name="connsiteX0" fmla="*/ 16252 w 57514"/>
                <a:gd name="connsiteY0" fmla="*/ 85638 h 85638"/>
                <a:gd name="connsiteX1" fmla="*/ 6339 w 57514"/>
                <a:gd name="connsiteY1" fmla="*/ 85638 h 85638"/>
                <a:gd name="connsiteX2" fmla="*/ 24550 w 57514"/>
                <a:gd name="connsiteY2" fmla="*/ 47717 h 85638"/>
                <a:gd name="connsiteX3" fmla="*/ 0 w 57514"/>
                <a:gd name="connsiteY3" fmla="*/ 0 h 85638"/>
                <a:gd name="connsiteX4" fmla="*/ 11065 w 57514"/>
                <a:gd name="connsiteY4" fmla="*/ 0 h 85638"/>
                <a:gd name="connsiteX5" fmla="*/ 29622 w 57514"/>
                <a:gd name="connsiteY5" fmla="*/ 37114 h 85638"/>
                <a:gd name="connsiteX6" fmla="*/ 47603 w 57514"/>
                <a:gd name="connsiteY6" fmla="*/ 0 h 85638"/>
                <a:gd name="connsiteX7" fmla="*/ 57515 w 57514"/>
                <a:gd name="connsiteY7" fmla="*/ 0 h 85638"/>
                <a:gd name="connsiteX8" fmla="*/ 16252 w 57514"/>
                <a:gd name="connsiteY8" fmla="*/ 85638 h 8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514" h="85638">
                  <a:moveTo>
                    <a:pt x="16252" y="85638"/>
                  </a:moveTo>
                  <a:lnTo>
                    <a:pt x="6339" y="85638"/>
                  </a:lnTo>
                  <a:lnTo>
                    <a:pt x="24550" y="47717"/>
                  </a:lnTo>
                  <a:lnTo>
                    <a:pt x="0" y="0"/>
                  </a:lnTo>
                  <a:lnTo>
                    <a:pt x="11065" y="0"/>
                  </a:lnTo>
                  <a:lnTo>
                    <a:pt x="29622" y="37114"/>
                  </a:lnTo>
                  <a:lnTo>
                    <a:pt x="47603" y="0"/>
                  </a:lnTo>
                  <a:lnTo>
                    <a:pt x="57515" y="0"/>
                  </a:lnTo>
                  <a:lnTo>
                    <a:pt x="16252" y="85638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57" name="Freeform: Shape 1356">
              <a:extLst>
                <a:ext uri="{FF2B5EF4-FFF2-40B4-BE49-F238E27FC236}">
                  <a16:creationId xmlns:a16="http://schemas.microsoft.com/office/drawing/2014/main" id="{D5C42050-4D4A-B2BA-20DB-F21E5B4D9132}"/>
                </a:ext>
              </a:extLst>
            </p:cNvPr>
            <p:cNvSpPr/>
            <p:nvPr/>
          </p:nvSpPr>
          <p:spPr>
            <a:xfrm>
              <a:off x="1474297" y="9746658"/>
              <a:ext cx="58782" cy="86676"/>
            </a:xfrm>
            <a:custGeom>
              <a:avLst/>
              <a:gdLst>
                <a:gd name="connsiteX0" fmla="*/ 9336 w 58782"/>
                <a:gd name="connsiteY0" fmla="*/ 47026 h 86676"/>
                <a:gd name="connsiteX1" fmla="*/ 9336 w 58782"/>
                <a:gd name="connsiteY1" fmla="*/ 86676 h 86676"/>
                <a:gd name="connsiteX2" fmla="*/ 0 w 58782"/>
                <a:gd name="connsiteY2" fmla="*/ 86676 h 86676"/>
                <a:gd name="connsiteX3" fmla="*/ 0 w 58782"/>
                <a:gd name="connsiteY3" fmla="*/ 1038 h 86676"/>
                <a:gd name="connsiteX4" fmla="*/ 9336 w 58782"/>
                <a:gd name="connsiteY4" fmla="*/ 1038 h 86676"/>
                <a:gd name="connsiteX5" fmla="*/ 9336 w 58782"/>
                <a:gd name="connsiteY5" fmla="*/ 11872 h 86676"/>
                <a:gd name="connsiteX6" fmla="*/ 30198 w 58782"/>
                <a:gd name="connsiteY6" fmla="*/ 0 h 86676"/>
                <a:gd name="connsiteX7" fmla="*/ 58783 w 58782"/>
                <a:gd name="connsiteY7" fmla="*/ 29276 h 86676"/>
                <a:gd name="connsiteX8" fmla="*/ 30198 w 58782"/>
                <a:gd name="connsiteY8" fmla="*/ 58783 h 86676"/>
                <a:gd name="connsiteX9" fmla="*/ 9336 w 58782"/>
                <a:gd name="connsiteY9" fmla="*/ 47026 h 86676"/>
                <a:gd name="connsiteX10" fmla="*/ 29391 w 58782"/>
                <a:gd name="connsiteY10" fmla="*/ 8875 h 86676"/>
                <a:gd name="connsiteX11" fmla="*/ 9336 w 58782"/>
                <a:gd name="connsiteY11" fmla="*/ 29391 h 86676"/>
                <a:gd name="connsiteX12" fmla="*/ 29391 w 58782"/>
                <a:gd name="connsiteY12" fmla="*/ 50023 h 86676"/>
                <a:gd name="connsiteX13" fmla="*/ 49101 w 58782"/>
                <a:gd name="connsiteY13" fmla="*/ 29391 h 86676"/>
                <a:gd name="connsiteX14" fmla="*/ 29391 w 58782"/>
                <a:gd name="connsiteY14" fmla="*/ 8875 h 86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6676">
                  <a:moveTo>
                    <a:pt x="9336" y="47026"/>
                  </a:moveTo>
                  <a:lnTo>
                    <a:pt x="9336" y="86676"/>
                  </a:lnTo>
                  <a:lnTo>
                    <a:pt x="0" y="86676"/>
                  </a:lnTo>
                  <a:lnTo>
                    <a:pt x="0" y="1038"/>
                  </a:lnTo>
                  <a:lnTo>
                    <a:pt x="9336" y="1038"/>
                  </a:lnTo>
                  <a:lnTo>
                    <a:pt x="9336" y="11872"/>
                  </a:lnTo>
                  <a:cubicBezTo>
                    <a:pt x="13601" y="4611"/>
                    <a:pt x="21093" y="0"/>
                    <a:pt x="30198" y="0"/>
                  </a:cubicBezTo>
                  <a:cubicBezTo>
                    <a:pt x="46681" y="0"/>
                    <a:pt x="58783" y="12333"/>
                    <a:pt x="58783" y="29276"/>
                  </a:cubicBezTo>
                  <a:cubicBezTo>
                    <a:pt x="58783" y="46220"/>
                    <a:pt x="46681" y="58783"/>
                    <a:pt x="30198" y="58783"/>
                  </a:cubicBezTo>
                  <a:cubicBezTo>
                    <a:pt x="21093" y="58783"/>
                    <a:pt x="13601" y="54288"/>
                    <a:pt x="9336" y="47026"/>
                  </a:cubicBezTo>
                  <a:close/>
                  <a:moveTo>
                    <a:pt x="29391" y="8875"/>
                  </a:moveTo>
                  <a:cubicBezTo>
                    <a:pt x="17750" y="8875"/>
                    <a:pt x="9336" y="17520"/>
                    <a:pt x="9336" y="29391"/>
                  </a:cubicBezTo>
                  <a:cubicBezTo>
                    <a:pt x="9336" y="41263"/>
                    <a:pt x="17750" y="50023"/>
                    <a:pt x="29391" y="50023"/>
                  </a:cubicBezTo>
                  <a:cubicBezTo>
                    <a:pt x="41033" y="50023"/>
                    <a:pt x="49101" y="41379"/>
                    <a:pt x="49101" y="29391"/>
                  </a:cubicBezTo>
                  <a:cubicBezTo>
                    <a:pt x="49101" y="17404"/>
                    <a:pt x="40802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58" name="Freeform: Shape 1357">
              <a:extLst>
                <a:ext uri="{FF2B5EF4-FFF2-40B4-BE49-F238E27FC236}">
                  <a16:creationId xmlns:a16="http://schemas.microsoft.com/office/drawing/2014/main" id="{B96EAAFC-316B-A561-7226-B105EF9D9395}"/>
                </a:ext>
              </a:extLst>
            </p:cNvPr>
            <p:cNvSpPr/>
            <p:nvPr/>
          </p:nvSpPr>
          <p:spPr>
            <a:xfrm>
              <a:off x="1543453" y="9746658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1 w 58782"/>
                <a:gd name="connsiteY4" fmla="*/ 11757 h 58782"/>
                <a:gd name="connsiteX5" fmla="*/ 49331 w 58782"/>
                <a:gd name="connsiteY5" fmla="*/ 1038 h 58782"/>
                <a:gd name="connsiteX6" fmla="*/ 58783 w 58782"/>
                <a:gd name="connsiteY6" fmla="*/ 1038 h 58782"/>
                <a:gd name="connsiteX7" fmla="*/ 58783 w 58782"/>
                <a:gd name="connsiteY7" fmla="*/ 57861 h 58782"/>
                <a:gd name="connsiteX8" fmla="*/ 49331 w 58782"/>
                <a:gd name="connsiteY8" fmla="*/ 57861 h 58782"/>
                <a:gd name="connsiteX9" fmla="*/ 49331 w 58782"/>
                <a:gd name="connsiteY9" fmla="*/ 47257 h 58782"/>
                <a:gd name="connsiteX10" fmla="*/ 9682 w 58782"/>
                <a:gd name="connsiteY10" fmla="*/ 29622 h 58782"/>
                <a:gd name="connsiteX11" fmla="*/ 29391 w 58782"/>
                <a:gd name="connsiteY11" fmla="*/ 50023 h 58782"/>
                <a:gd name="connsiteX12" fmla="*/ 49331 w 58782"/>
                <a:gd name="connsiteY12" fmla="*/ 29622 h 58782"/>
                <a:gd name="connsiteX13" fmla="*/ 29391 w 58782"/>
                <a:gd name="connsiteY13" fmla="*/ 8875 h 58782"/>
                <a:gd name="connsiteX14" fmla="*/ 9682 w 58782"/>
                <a:gd name="connsiteY14" fmla="*/ 2962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7"/>
                  </a:cubicBezTo>
                  <a:lnTo>
                    <a:pt x="49331" y="1038"/>
                  </a:lnTo>
                  <a:lnTo>
                    <a:pt x="58783" y="1038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9"/>
                    <a:pt x="17981" y="50023"/>
                    <a:pt x="29391" y="50023"/>
                  </a:cubicBezTo>
                  <a:cubicBezTo>
                    <a:pt x="40802" y="50023"/>
                    <a:pt x="49331" y="41379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59" name="Freeform: Shape 1358">
              <a:extLst>
                <a:ext uri="{FF2B5EF4-FFF2-40B4-BE49-F238E27FC236}">
                  <a16:creationId xmlns:a16="http://schemas.microsoft.com/office/drawing/2014/main" id="{8B7C9E1F-A3B2-45A9-CE73-DAD18F14B1C0}"/>
                </a:ext>
              </a:extLst>
            </p:cNvPr>
            <p:cNvSpPr/>
            <p:nvPr/>
          </p:nvSpPr>
          <p:spPr>
            <a:xfrm>
              <a:off x="1620447" y="9729600"/>
              <a:ext cx="33656" cy="75840"/>
            </a:xfrm>
            <a:custGeom>
              <a:avLst/>
              <a:gdLst>
                <a:gd name="connsiteX0" fmla="*/ 19479 w 33656"/>
                <a:gd name="connsiteY0" fmla="*/ 75841 h 75840"/>
                <a:gd name="connsiteX1" fmla="*/ 0 w 33656"/>
                <a:gd name="connsiteY1" fmla="*/ 55210 h 75840"/>
                <a:gd name="connsiteX2" fmla="*/ 0 w 33656"/>
                <a:gd name="connsiteY2" fmla="*/ 0 h 75840"/>
                <a:gd name="connsiteX3" fmla="*/ 9336 w 33656"/>
                <a:gd name="connsiteY3" fmla="*/ 0 h 75840"/>
                <a:gd name="connsiteX4" fmla="*/ 9336 w 33656"/>
                <a:gd name="connsiteY4" fmla="*/ 18096 h 75840"/>
                <a:gd name="connsiteX5" fmla="*/ 32849 w 33656"/>
                <a:gd name="connsiteY5" fmla="*/ 18096 h 75840"/>
                <a:gd name="connsiteX6" fmla="*/ 32849 w 33656"/>
                <a:gd name="connsiteY6" fmla="*/ 26741 h 75840"/>
                <a:gd name="connsiteX7" fmla="*/ 9336 w 33656"/>
                <a:gd name="connsiteY7" fmla="*/ 26741 h 75840"/>
                <a:gd name="connsiteX8" fmla="*/ 9336 w 33656"/>
                <a:gd name="connsiteY8" fmla="*/ 55901 h 75840"/>
                <a:gd name="connsiteX9" fmla="*/ 20401 w 33656"/>
                <a:gd name="connsiteY9" fmla="*/ 66966 h 75840"/>
                <a:gd name="connsiteX10" fmla="*/ 33656 w 33656"/>
                <a:gd name="connsiteY10" fmla="*/ 62817 h 75840"/>
                <a:gd name="connsiteX11" fmla="*/ 33656 w 33656"/>
                <a:gd name="connsiteY11" fmla="*/ 71922 h 75840"/>
                <a:gd name="connsiteX12" fmla="*/ 19479 w 33656"/>
                <a:gd name="connsiteY12" fmla="*/ 75841 h 75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0">
                  <a:moveTo>
                    <a:pt x="19479" y="75841"/>
                  </a:moveTo>
                  <a:cubicBezTo>
                    <a:pt x="7492" y="75841"/>
                    <a:pt x="0" y="70539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6"/>
                    <a:pt x="20401" y="66966"/>
                  </a:cubicBezTo>
                  <a:cubicBezTo>
                    <a:pt x="24896" y="66966"/>
                    <a:pt x="29507" y="65699"/>
                    <a:pt x="33656" y="62817"/>
                  </a:cubicBezTo>
                  <a:lnTo>
                    <a:pt x="33656" y="71922"/>
                  </a:lnTo>
                  <a:cubicBezTo>
                    <a:pt x="29622" y="74689"/>
                    <a:pt x="24205" y="75841"/>
                    <a:pt x="19479" y="75841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60" name="Freeform: Shape 1359">
              <a:extLst>
                <a:ext uri="{FF2B5EF4-FFF2-40B4-BE49-F238E27FC236}">
                  <a16:creationId xmlns:a16="http://schemas.microsoft.com/office/drawing/2014/main" id="{76D383EF-F616-22E5-7D88-7AEDD6D1DE86}"/>
                </a:ext>
              </a:extLst>
            </p:cNvPr>
            <p:cNvSpPr/>
            <p:nvPr/>
          </p:nvSpPr>
          <p:spPr>
            <a:xfrm>
              <a:off x="1661480" y="9746658"/>
              <a:ext cx="48524" cy="58782"/>
            </a:xfrm>
            <a:custGeom>
              <a:avLst/>
              <a:gdLst>
                <a:gd name="connsiteX0" fmla="*/ 30429 w 48524"/>
                <a:gd name="connsiteY0" fmla="*/ 50023 h 58782"/>
                <a:gd name="connsiteX1" fmla="*/ 48525 w 48524"/>
                <a:gd name="connsiteY1" fmla="*/ 43914 h 58782"/>
                <a:gd name="connsiteX2" fmla="*/ 48525 w 48524"/>
                <a:gd name="connsiteY2" fmla="*/ 53481 h 58782"/>
                <a:gd name="connsiteX3" fmla="*/ 29622 w 48524"/>
                <a:gd name="connsiteY3" fmla="*/ 58783 h 58782"/>
                <a:gd name="connsiteX4" fmla="*/ 0 w 48524"/>
                <a:gd name="connsiteY4" fmla="*/ 29391 h 58782"/>
                <a:gd name="connsiteX5" fmla="*/ 29737 w 48524"/>
                <a:gd name="connsiteY5" fmla="*/ 0 h 58782"/>
                <a:gd name="connsiteX6" fmla="*/ 47948 w 48524"/>
                <a:gd name="connsiteY6" fmla="*/ 5763 h 58782"/>
                <a:gd name="connsiteX7" fmla="*/ 47948 w 48524"/>
                <a:gd name="connsiteY7" fmla="*/ 16137 h 58782"/>
                <a:gd name="connsiteX8" fmla="*/ 30314 w 48524"/>
                <a:gd name="connsiteY8" fmla="*/ 8875 h 58782"/>
                <a:gd name="connsiteX9" fmla="*/ 9682 w 48524"/>
                <a:gd name="connsiteY9" fmla="*/ 29391 h 58782"/>
                <a:gd name="connsiteX10" fmla="*/ 30429 w 48524"/>
                <a:gd name="connsiteY10" fmla="*/ 5002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2">
                  <a:moveTo>
                    <a:pt x="30429" y="50023"/>
                  </a:moveTo>
                  <a:cubicBezTo>
                    <a:pt x="37344" y="50023"/>
                    <a:pt x="43568" y="48179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59"/>
                    <a:pt x="47948" y="5763"/>
                  </a:cubicBezTo>
                  <a:lnTo>
                    <a:pt x="47948" y="16137"/>
                  </a:lnTo>
                  <a:cubicBezTo>
                    <a:pt x="43453" y="11411"/>
                    <a:pt x="37344" y="8875"/>
                    <a:pt x="30314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7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61" name="Freeform: Shape 1360">
              <a:extLst>
                <a:ext uri="{FF2B5EF4-FFF2-40B4-BE49-F238E27FC236}">
                  <a16:creationId xmlns:a16="http://schemas.microsoft.com/office/drawing/2014/main" id="{7B3DD2B5-EDC8-3663-08EB-B14DC21F4050}"/>
                </a:ext>
              </a:extLst>
            </p:cNvPr>
            <p:cNvSpPr/>
            <p:nvPr/>
          </p:nvSpPr>
          <p:spPr>
            <a:xfrm>
              <a:off x="1724988" y="9718074"/>
              <a:ext cx="50945" cy="86445"/>
            </a:xfrm>
            <a:custGeom>
              <a:avLst/>
              <a:gdLst>
                <a:gd name="connsiteX0" fmla="*/ 9336 w 50945"/>
                <a:gd name="connsiteY0" fmla="*/ 86445 h 86445"/>
                <a:gd name="connsiteX1" fmla="*/ 0 w 50945"/>
                <a:gd name="connsiteY1" fmla="*/ 86445 h 86445"/>
                <a:gd name="connsiteX2" fmla="*/ 0 w 50945"/>
                <a:gd name="connsiteY2" fmla="*/ 0 h 86445"/>
                <a:gd name="connsiteX3" fmla="*/ 9336 w 50945"/>
                <a:gd name="connsiteY3" fmla="*/ 0 h 86445"/>
                <a:gd name="connsiteX4" fmla="*/ 9336 w 50945"/>
                <a:gd name="connsiteY4" fmla="*/ 40226 h 86445"/>
                <a:gd name="connsiteX5" fmla="*/ 29046 w 50945"/>
                <a:gd name="connsiteY5" fmla="*/ 28584 h 86445"/>
                <a:gd name="connsiteX6" fmla="*/ 50945 w 50945"/>
                <a:gd name="connsiteY6" fmla="*/ 53020 h 86445"/>
                <a:gd name="connsiteX7" fmla="*/ 50945 w 50945"/>
                <a:gd name="connsiteY7" fmla="*/ 86445 h 86445"/>
                <a:gd name="connsiteX8" fmla="*/ 41494 w 50945"/>
                <a:gd name="connsiteY8" fmla="*/ 86445 h 86445"/>
                <a:gd name="connsiteX9" fmla="*/ 41494 w 50945"/>
                <a:gd name="connsiteY9" fmla="*/ 54633 h 86445"/>
                <a:gd name="connsiteX10" fmla="*/ 26740 w 50945"/>
                <a:gd name="connsiteY10" fmla="*/ 37690 h 86445"/>
                <a:gd name="connsiteX11" fmla="*/ 9336 w 50945"/>
                <a:gd name="connsiteY11" fmla="*/ 57976 h 86445"/>
                <a:gd name="connsiteX12" fmla="*/ 9336 w 50945"/>
                <a:gd name="connsiteY12" fmla="*/ 86445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86445">
                  <a:moveTo>
                    <a:pt x="9336" y="86445"/>
                  </a:move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226"/>
                  </a:lnTo>
                  <a:cubicBezTo>
                    <a:pt x="13370" y="33195"/>
                    <a:pt x="20286" y="28584"/>
                    <a:pt x="29046" y="28584"/>
                  </a:cubicBezTo>
                  <a:cubicBezTo>
                    <a:pt x="43453" y="28584"/>
                    <a:pt x="50945" y="38958"/>
                    <a:pt x="50945" y="53020"/>
                  </a:cubicBezTo>
                  <a:lnTo>
                    <a:pt x="50945" y="86445"/>
                  </a:lnTo>
                  <a:lnTo>
                    <a:pt x="41494" y="86445"/>
                  </a:lnTo>
                  <a:lnTo>
                    <a:pt x="41494" y="54633"/>
                  </a:lnTo>
                  <a:cubicBezTo>
                    <a:pt x="41494" y="43568"/>
                    <a:pt x="36653" y="37690"/>
                    <a:pt x="26740" y="37690"/>
                  </a:cubicBezTo>
                  <a:cubicBezTo>
                    <a:pt x="16252" y="37690"/>
                    <a:pt x="9336" y="46680"/>
                    <a:pt x="9336" y="57976"/>
                  </a:cubicBezTo>
                  <a:lnTo>
                    <a:pt x="9336" y="86445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62" name="Freeform: Shape 1361">
              <a:extLst>
                <a:ext uri="{FF2B5EF4-FFF2-40B4-BE49-F238E27FC236}">
                  <a16:creationId xmlns:a16="http://schemas.microsoft.com/office/drawing/2014/main" id="{795C199F-A5FF-2EE6-09D7-01F27F4F819D}"/>
                </a:ext>
              </a:extLst>
            </p:cNvPr>
            <p:cNvSpPr/>
            <p:nvPr/>
          </p:nvSpPr>
          <p:spPr>
            <a:xfrm>
              <a:off x="1789073" y="9746658"/>
              <a:ext cx="55094" cy="58782"/>
            </a:xfrm>
            <a:custGeom>
              <a:avLst/>
              <a:gdLst>
                <a:gd name="connsiteX0" fmla="*/ 0 w 55094"/>
                <a:gd name="connsiteY0" fmla="*/ 29967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90 h 58782"/>
                <a:gd name="connsiteX8" fmla="*/ 30659 w 55094"/>
                <a:gd name="connsiteY8" fmla="*/ 58783 h 58782"/>
                <a:gd name="connsiteX9" fmla="*/ 0 w 55094"/>
                <a:gd name="connsiteY9" fmla="*/ 29967 h 58782"/>
                <a:gd name="connsiteX10" fmla="*/ 45182 w 55094"/>
                <a:gd name="connsiteY10" fmla="*/ 25473 h 58782"/>
                <a:gd name="connsiteX11" fmla="*/ 28124 w 55094"/>
                <a:gd name="connsiteY11" fmla="*/ 8529 h 58782"/>
                <a:gd name="connsiteX12" fmla="*/ 10143 w 55094"/>
                <a:gd name="connsiteY12" fmla="*/ 25473 h 58782"/>
                <a:gd name="connsiteX13" fmla="*/ 45182 w 55094"/>
                <a:gd name="connsiteY13" fmla="*/ 2547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7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7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90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7"/>
                  </a:cubicBezTo>
                  <a:close/>
                  <a:moveTo>
                    <a:pt x="45182" y="25473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3"/>
                  </a:cubicBezTo>
                  <a:lnTo>
                    <a:pt x="45182" y="2547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63" name="Freeform: Shape 1362">
              <a:extLst>
                <a:ext uri="{FF2B5EF4-FFF2-40B4-BE49-F238E27FC236}">
                  <a16:creationId xmlns:a16="http://schemas.microsoft.com/office/drawing/2014/main" id="{FA894E83-4FAA-1FCB-C52E-F60661E15205}"/>
                </a:ext>
              </a:extLst>
            </p:cNvPr>
            <p:cNvSpPr/>
            <p:nvPr/>
          </p:nvSpPr>
          <p:spPr>
            <a:xfrm>
              <a:off x="1854887" y="9746658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9 h 58782"/>
                <a:gd name="connsiteX4" fmla="*/ 807 w 40341"/>
                <a:gd name="connsiteY4" fmla="*/ 16137 h 58782"/>
                <a:gd name="connsiteX5" fmla="*/ 20401 w 40341"/>
                <a:gd name="connsiteY5" fmla="*/ 0 h 58782"/>
                <a:gd name="connsiteX6" fmla="*/ 37575 w 40341"/>
                <a:gd name="connsiteY6" fmla="*/ 5187 h 58782"/>
                <a:gd name="connsiteX7" fmla="*/ 37575 w 40341"/>
                <a:gd name="connsiteY7" fmla="*/ 14868 h 58782"/>
                <a:gd name="connsiteX8" fmla="*/ 20517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8 h 58782"/>
                <a:gd name="connsiteX12" fmla="*/ 40341 w 40341"/>
                <a:gd name="connsiteY12" fmla="*/ 41379 h 58782"/>
                <a:gd name="connsiteX13" fmla="*/ 19249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6"/>
                    <a:pt x="29276" y="37575"/>
                    <a:pt x="25012" y="35846"/>
                  </a:cubicBezTo>
                  <a:lnTo>
                    <a:pt x="11641" y="30429"/>
                  </a:lnTo>
                  <a:cubicBezTo>
                    <a:pt x="4611" y="27432"/>
                    <a:pt x="807" y="23398"/>
                    <a:pt x="807" y="16137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5"/>
                    <a:pt x="37575" y="5187"/>
                  </a:cubicBezTo>
                  <a:lnTo>
                    <a:pt x="37575" y="14868"/>
                  </a:lnTo>
                  <a:cubicBezTo>
                    <a:pt x="32388" y="10374"/>
                    <a:pt x="26164" y="7722"/>
                    <a:pt x="20517" y="7722"/>
                  </a:cubicBezTo>
                  <a:cubicBezTo>
                    <a:pt x="14408" y="7722"/>
                    <a:pt x="10143" y="10489"/>
                    <a:pt x="10143" y="15214"/>
                  </a:cubicBezTo>
                  <a:cubicBezTo>
                    <a:pt x="10143" y="18557"/>
                    <a:pt x="11757" y="20631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9"/>
                  </a:cubicBezTo>
                  <a:cubicBezTo>
                    <a:pt x="40341" y="52098"/>
                    <a:pt x="31697" y="58783"/>
                    <a:pt x="19249" y="58783"/>
                  </a:cubicBezTo>
                  <a:cubicBezTo>
                    <a:pt x="11757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364" name="Freeform: Shape 1363">
              <a:extLst>
                <a:ext uri="{FF2B5EF4-FFF2-40B4-BE49-F238E27FC236}">
                  <a16:creationId xmlns:a16="http://schemas.microsoft.com/office/drawing/2014/main" id="{CD84F636-1A2A-629A-598E-A41212BBFB66}"/>
                </a:ext>
              </a:extLst>
            </p:cNvPr>
            <p:cNvSpPr/>
            <p:nvPr/>
          </p:nvSpPr>
          <p:spPr>
            <a:xfrm>
              <a:off x="1906062" y="9792186"/>
              <a:ext cx="13600" cy="13254"/>
            </a:xfrm>
            <a:custGeom>
              <a:avLst/>
              <a:gdLst>
                <a:gd name="connsiteX0" fmla="*/ 0 w 13600"/>
                <a:gd name="connsiteY0" fmla="*/ 6685 h 13254"/>
                <a:gd name="connsiteX1" fmla="*/ 6916 w 13600"/>
                <a:gd name="connsiteY1" fmla="*/ 0 h 13254"/>
                <a:gd name="connsiteX2" fmla="*/ 13601 w 13600"/>
                <a:gd name="connsiteY2" fmla="*/ 6685 h 13254"/>
                <a:gd name="connsiteX3" fmla="*/ 6916 w 13600"/>
                <a:gd name="connsiteY3" fmla="*/ 13255 h 13254"/>
                <a:gd name="connsiteX4" fmla="*/ 0 w 13600"/>
                <a:gd name="connsiteY4" fmla="*/ 6685 h 132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00" h="13254">
                  <a:moveTo>
                    <a:pt x="0" y="6685"/>
                  </a:moveTo>
                  <a:cubicBezTo>
                    <a:pt x="0" y="2651"/>
                    <a:pt x="2882" y="0"/>
                    <a:pt x="6916" y="0"/>
                  </a:cubicBezTo>
                  <a:cubicBezTo>
                    <a:pt x="10950" y="0"/>
                    <a:pt x="13601" y="2651"/>
                    <a:pt x="13601" y="6685"/>
                  </a:cubicBezTo>
                  <a:cubicBezTo>
                    <a:pt x="13601" y="10719"/>
                    <a:pt x="10835" y="13255"/>
                    <a:pt x="6916" y="13255"/>
                  </a:cubicBezTo>
                  <a:cubicBezTo>
                    <a:pt x="2997" y="13255"/>
                    <a:pt x="0" y="10719"/>
                    <a:pt x="0" y="668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750670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SIPCMContentMarking" descr="{&quot;HashCode&quot;:-767040411,&quot;Placement&quot;:&quot;Header&quot;,&quot;Top&quot;:0.0,&quot;Left&quot;:0.0,&quot;SlideWidth&quot;:540,&quot;SlideHeight&quot;:884}">
            <a:extLst>
              <a:ext uri="{FF2B5EF4-FFF2-40B4-BE49-F238E27FC236}">
                <a16:creationId xmlns:a16="http://schemas.microsoft.com/office/drawing/2014/main" id="{713E1B33-8DFE-905D-E185-1A1B1781DD8F}"/>
              </a:ext>
            </a:extLst>
          </p:cNvPr>
          <p:cNvSpPr txBox="1"/>
          <p:nvPr userDrawn="1"/>
        </p:nvSpPr>
        <p:spPr>
          <a:xfrm>
            <a:off x="0" y="0"/>
            <a:ext cx="826000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GB" sz="900">
                <a:solidFill>
                  <a:srgbClr val="0078D7"/>
                </a:solidFill>
                <a:latin typeface="Arial" panose="020B0604020202020204" pitchFamily="34" charset="0"/>
              </a:rPr>
              <a:t>INTERNAL</a:t>
            </a:r>
          </a:p>
        </p:txBody>
      </p:sp>
    </p:spTree>
    <p:extLst>
      <p:ext uri="{BB962C8B-B14F-4D97-AF65-F5344CB8AC3E}">
        <p14:creationId xmlns:p14="http://schemas.microsoft.com/office/powerpoint/2010/main" val="1558513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CC92A57-836E-5EE4-67F7-95BB0CE166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62161" y="164130"/>
            <a:ext cx="903062" cy="457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145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Lim, Huiling</dc:creator>
  <cp:lastModifiedBy>Lim, Huiling</cp:lastModifiedBy>
  <cp:revision>3</cp:revision>
  <dcterms:created xsi:type="dcterms:W3CDTF">2023-04-24T07:55:21Z</dcterms:created>
  <dcterms:modified xsi:type="dcterms:W3CDTF">2023-06-13T10:43:41Z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40e60c6-cef6-4cc0-a98d-364c7249d74b_Enabled">
    <vt:lpwstr>true</vt:lpwstr>
  </property>
  <property fmtid="{D5CDD505-2E9C-101B-9397-08002B2CF9AE}" pid="3" name="MSIP_Label_840e60c6-cef6-4cc0-a98d-364c7249d74b_SetDate">
    <vt:lpwstr>2023-06-13T10:43:41Z</vt:lpwstr>
  </property>
  <property fmtid="{D5CDD505-2E9C-101B-9397-08002B2CF9AE}" pid="4" name="MSIP_Label_840e60c6-cef6-4cc0-a98d-364c7249d74b_Method">
    <vt:lpwstr>Privileged</vt:lpwstr>
  </property>
  <property fmtid="{D5CDD505-2E9C-101B-9397-08002B2CF9AE}" pid="5" name="MSIP_Label_840e60c6-cef6-4cc0-a98d-364c7249d74b_Name">
    <vt:lpwstr>840e60c6-cef6-4cc0-a98d-364c7249d74b</vt:lpwstr>
  </property>
  <property fmtid="{D5CDD505-2E9C-101B-9397-08002B2CF9AE}" pid="6" name="MSIP_Label_840e60c6-cef6-4cc0-a98d-364c7249d74b_SiteId">
    <vt:lpwstr>b44900f1-2def-4c3b-9ec6-9020d604e19e</vt:lpwstr>
  </property>
  <property fmtid="{D5CDD505-2E9C-101B-9397-08002B2CF9AE}" pid="7" name="MSIP_Label_840e60c6-cef6-4cc0-a98d-364c7249d74b_ActionId">
    <vt:lpwstr>a955af3c-d7aa-4818-be53-da1acd718756</vt:lpwstr>
  </property>
  <property fmtid="{D5CDD505-2E9C-101B-9397-08002B2CF9AE}" pid="8" name="MSIP_Label_840e60c6-cef6-4cc0-a98d-364c7249d74b_ContentBits">
    <vt:lpwstr>1</vt:lpwstr>
  </property>
</Properties>
</file>