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</p:sldIdLst>
  <p:sldSz cx="6858000" cy="17702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237" y="-4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m, Huiling" userId="69673381-9faf-4fba-a918-317ff0d2250a" providerId="ADAL" clId="{78D57D34-C30D-4D1E-BDB1-F169EB46B4F0}"/>
    <pc:docChg chg="undo custSel modSld modMainMaster">
      <pc:chgData name="Lim, Huiling" userId="69673381-9faf-4fba-a918-317ff0d2250a" providerId="ADAL" clId="{78D57D34-C30D-4D1E-BDB1-F169EB46B4F0}" dt="2023-06-16T07:35:22.685" v="78" actId="555"/>
      <pc:docMkLst>
        <pc:docMk/>
      </pc:docMkLst>
      <pc:sldChg chg="addSp modSp">
        <pc:chgData name="Lim, Huiling" userId="69673381-9faf-4fba-a918-317ff0d2250a" providerId="ADAL" clId="{78D57D34-C30D-4D1E-BDB1-F169EB46B4F0}" dt="2023-06-13T10:44:24.952" v="56"/>
        <pc:sldMkLst>
          <pc:docMk/>
          <pc:sldMk cId="2640145282" sldId="256"/>
        </pc:sldMkLst>
        <pc:picChg chg="add mod">
          <ac:chgData name="Lim, Huiling" userId="69673381-9faf-4fba-a918-317ff0d2250a" providerId="ADAL" clId="{78D57D34-C30D-4D1E-BDB1-F169EB46B4F0}" dt="2023-06-13T10:44:24.952" v="56"/>
          <ac:picMkLst>
            <pc:docMk/>
            <pc:sldMk cId="2640145282" sldId="256"/>
            <ac:picMk id="2" creationId="{F9B6B0E4-A729-EFF6-B812-7B7833D4DFDF}"/>
          </ac:picMkLst>
        </pc:picChg>
      </pc:sldChg>
      <pc:sldMasterChg chg="modSldLayout">
        <pc:chgData name="Lim, Huiling" userId="69673381-9faf-4fba-a918-317ff0d2250a" providerId="ADAL" clId="{78D57D34-C30D-4D1E-BDB1-F169EB46B4F0}" dt="2023-06-13T09:30:25.701" v="13" actId="21"/>
        <pc:sldMasterMkLst>
          <pc:docMk/>
          <pc:sldMasterMk cId="1558513405" sldId="2147483788"/>
        </pc:sldMasterMkLst>
        <pc:sldLayoutChg chg="addSp delSp modSp mod">
          <pc:chgData name="Lim, Huiling" userId="69673381-9faf-4fba-a918-317ff0d2250a" providerId="ADAL" clId="{78D57D34-C30D-4D1E-BDB1-F169EB46B4F0}" dt="2023-06-13T09:30:25.701" v="13" actId="21"/>
          <pc:sldLayoutMkLst>
            <pc:docMk/>
            <pc:sldMasterMk cId="1558513405" sldId="2147483788"/>
            <pc:sldLayoutMk cId="1750670226" sldId="2147483800"/>
          </pc:sldLayoutMkLst>
          <pc:spChg chg="del">
            <ac:chgData name="Lim, Huiling" userId="69673381-9faf-4fba-a918-317ff0d2250a" providerId="ADAL" clId="{78D57D34-C30D-4D1E-BDB1-F169EB46B4F0}" dt="2023-06-13T09:29:05.709" v="0" actId="478"/>
            <ac:spMkLst>
              <pc:docMk/>
              <pc:sldMasterMk cId="1558513405" sldId="2147483788"/>
              <pc:sldLayoutMk cId="1750670226" sldId="2147483800"/>
              <ac:spMk id="3" creationId="{DB2DB216-6B53-D698-B34A-89FA7BEDF89C}"/>
            </ac:spMkLst>
          </pc:spChg>
          <pc:grpChg chg="del">
            <ac:chgData name="Lim, Huiling" userId="69673381-9faf-4fba-a918-317ff0d2250a" providerId="ADAL" clId="{78D57D34-C30D-4D1E-BDB1-F169EB46B4F0}" dt="2023-06-13T09:29:05.709" v="0" actId="478"/>
            <ac:grpSpMkLst>
              <pc:docMk/>
              <pc:sldMasterMk cId="1558513405" sldId="2147483788"/>
              <pc:sldLayoutMk cId="1750670226" sldId="2147483800"/>
              <ac:grpSpMk id="5" creationId="{A9871FF6-4FA6-850E-9943-5B11DA582376}"/>
            </ac:grpSpMkLst>
          </pc:grpChg>
          <pc:grpChg chg="del">
            <ac:chgData name="Lim, Huiling" userId="69673381-9faf-4fba-a918-317ff0d2250a" providerId="ADAL" clId="{78D57D34-C30D-4D1E-BDB1-F169EB46B4F0}" dt="2023-06-13T09:29:05.709" v="0" actId="478"/>
            <ac:grpSpMkLst>
              <pc:docMk/>
              <pc:sldMasterMk cId="1558513405" sldId="2147483788"/>
              <pc:sldLayoutMk cId="1750670226" sldId="2147483800"/>
              <ac:grpSpMk id="6" creationId="{9932FAE2-1712-D999-AD18-359A1FC60F94}"/>
            </ac:grpSpMkLst>
          </pc:grpChg>
          <pc:grpChg chg="add del mod">
            <ac:chgData name="Lim, Huiling" userId="69673381-9faf-4fba-a918-317ff0d2250a" providerId="ADAL" clId="{78D57D34-C30D-4D1E-BDB1-F169EB46B4F0}" dt="2023-06-13T09:30:25.701" v="13" actId="21"/>
            <ac:grpSpMkLst>
              <pc:docMk/>
              <pc:sldMasterMk cId="1558513405" sldId="2147483788"/>
              <pc:sldLayoutMk cId="1750670226" sldId="2147483800"/>
              <ac:grpSpMk id="1547" creationId="{06713E12-642D-1AA9-23C6-C62717C16B51}"/>
            </ac:grpSpMkLst>
          </pc:grpChg>
          <pc:picChg chg="mod">
            <ac:chgData name="Lim, Huiling" userId="69673381-9faf-4fba-a918-317ff0d2250a" providerId="ADAL" clId="{78D57D34-C30D-4D1E-BDB1-F169EB46B4F0}" dt="2023-06-13T09:30:21.158" v="12" actId="164"/>
            <ac:picMkLst>
              <pc:docMk/>
              <pc:sldMasterMk cId="1558513405" sldId="2147483788"/>
              <pc:sldLayoutMk cId="1750670226" sldId="2147483800"/>
              <ac:picMk id="4" creationId="{FF3F4DD6-6C01-CC0E-DAEF-77B0382235FD}"/>
            </ac:picMkLst>
          </pc:picChg>
          <pc:picChg chg="add del mod">
            <ac:chgData name="Lim, Huiling" userId="69673381-9faf-4fba-a918-317ff0d2250a" providerId="ADAL" clId="{78D57D34-C30D-4D1E-BDB1-F169EB46B4F0}" dt="2023-06-13T09:29:18.289" v="4" actId="478"/>
            <ac:picMkLst>
              <pc:docMk/>
              <pc:sldMasterMk cId="1558513405" sldId="2147483788"/>
              <pc:sldLayoutMk cId="1750670226" sldId="2147483800"/>
              <ac:picMk id="1544" creationId="{0B7F7F32-15FA-393F-7977-E06227B49691}"/>
            </ac:picMkLst>
          </pc:picChg>
          <pc:picChg chg="add mod">
            <ac:chgData name="Lim, Huiling" userId="69673381-9faf-4fba-a918-317ff0d2250a" providerId="ADAL" clId="{78D57D34-C30D-4D1E-BDB1-F169EB46B4F0}" dt="2023-06-13T09:30:21.158" v="12" actId="164"/>
            <ac:picMkLst>
              <pc:docMk/>
              <pc:sldMasterMk cId="1558513405" sldId="2147483788"/>
              <pc:sldLayoutMk cId="1750670226" sldId="2147483800"/>
              <ac:picMk id="1546" creationId="{3706EA6E-A985-4FCB-DD5F-668F90AFBDFF}"/>
            </ac:picMkLst>
          </pc:picChg>
        </pc:sldLayoutChg>
      </pc:sldMasterChg>
      <pc:sldMasterChg chg="addSp delSp modSp mod delSldLayout modSldLayout">
        <pc:chgData name="Lim, Huiling" userId="69673381-9faf-4fba-a918-317ff0d2250a" providerId="ADAL" clId="{78D57D34-C30D-4D1E-BDB1-F169EB46B4F0}" dt="2023-06-16T07:35:22.685" v="78" actId="555"/>
        <pc:sldMasterMkLst>
          <pc:docMk/>
          <pc:sldMasterMk cId="2824084646" sldId="2147483801"/>
        </pc:sldMasterMkLst>
        <pc:spChg chg="del">
          <ac:chgData name="Lim, Huiling" userId="69673381-9faf-4fba-a918-317ff0d2250a" providerId="ADAL" clId="{78D57D34-C30D-4D1E-BDB1-F169EB46B4F0}" dt="2023-06-13T09:30:40.797" v="25" actId="478"/>
          <ac:spMkLst>
            <pc:docMk/>
            <pc:sldMasterMk cId="2824084646" sldId="2147483801"/>
            <ac:spMk id="2" creationId="{00000000-0000-0000-0000-000000000000}"/>
          </ac:spMkLst>
        </pc:spChg>
        <pc:spChg chg="del">
          <ac:chgData name="Lim, Huiling" userId="69673381-9faf-4fba-a918-317ff0d2250a" providerId="ADAL" clId="{78D57D34-C30D-4D1E-BDB1-F169EB46B4F0}" dt="2023-06-13T09:30:40.797" v="25" actId="478"/>
          <ac:spMkLst>
            <pc:docMk/>
            <pc:sldMasterMk cId="2824084646" sldId="2147483801"/>
            <ac:spMk id="3" creationId="{00000000-0000-0000-0000-000000000000}"/>
          </ac:spMkLst>
        </pc:spChg>
        <pc:spChg chg="del">
          <ac:chgData name="Lim, Huiling" userId="69673381-9faf-4fba-a918-317ff0d2250a" providerId="ADAL" clId="{78D57D34-C30D-4D1E-BDB1-F169EB46B4F0}" dt="2023-06-13T09:30:40.797" v="25" actId="478"/>
          <ac:spMkLst>
            <pc:docMk/>
            <pc:sldMasterMk cId="2824084646" sldId="2147483801"/>
            <ac:spMk id="4" creationId="{00000000-0000-0000-0000-000000000000}"/>
          </ac:spMkLst>
        </pc:spChg>
        <pc:spChg chg="del">
          <ac:chgData name="Lim, Huiling" userId="69673381-9faf-4fba-a918-317ff0d2250a" providerId="ADAL" clId="{78D57D34-C30D-4D1E-BDB1-F169EB46B4F0}" dt="2023-06-13T09:30:40.797" v="25" actId="478"/>
          <ac:spMkLst>
            <pc:docMk/>
            <pc:sldMasterMk cId="2824084646" sldId="2147483801"/>
            <ac:spMk id="5" creationId="{00000000-0000-0000-0000-000000000000}"/>
          </ac:spMkLst>
        </pc:spChg>
        <pc:spChg chg="del">
          <ac:chgData name="Lim, Huiling" userId="69673381-9faf-4fba-a918-317ff0d2250a" providerId="ADAL" clId="{78D57D34-C30D-4D1E-BDB1-F169EB46B4F0}" dt="2023-06-13T09:30:40.797" v="25" actId="478"/>
          <ac:spMkLst>
            <pc:docMk/>
            <pc:sldMasterMk cId="2824084646" sldId="2147483801"/>
            <ac:spMk id="6" creationId="{00000000-0000-0000-0000-000000000000}"/>
          </ac:spMkLst>
        </pc:spChg>
        <pc:spChg chg="del">
          <ac:chgData name="Lim, Huiling" userId="69673381-9faf-4fba-a918-317ff0d2250a" providerId="ADAL" clId="{78D57D34-C30D-4D1E-BDB1-F169EB46B4F0}" dt="2023-06-13T09:30:40.797" v="25" actId="478"/>
          <ac:spMkLst>
            <pc:docMk/>
            <pc:sldMasterMk cId="2824084646" sldId="2147483801"/>
            <ac:spMk id="7" creationId="{C40F4774-832A-626A-BD92-8532ED493C5C}"/>
          </ac:spMkLst>
        </pc:spChg>
        <pc:spChg chg="add mod modVis">
          <ac:chgData name="Lim, Huiling" userId="69673381-9faf-4fba-a918-317ff0d2250a" providerId="ADAL" clId="{78D57D34-C30D-4D1E-BDB1-F169EB46B4F0}" dt="2023-06-13T09:30:52.284" v="55"/>
          <ac:spMkLst>
            <pc:docMk/>
            <pc:sldMasterMk cId="2824084646" sldId="2147483801"/>
            <ac:spMk id="8" creationId="{284B6EE9-B5BF-AD53-F72B-029417B4A058}"/>
          </ac:spMkLst>
        </pc:spChg>
        <pc:sldLayoutChg chg="del">
          <pc:chgData name="Lim, Huiling" userId="69673381-9faf-4fba-a918-317ff0d2250a" providerId="ADAL" clId="{78D57D34-C30D-4D1E-BDB1-F169EB46B4F0}" dt="2023-06-13T09:30:38.754" v="15" actId="2696"/>
          <pc:sldLayoutMkLst>
            <pc:docMk/>
            <pc:sldMasterMk cId="2824084646" sldId="2147483801"/>
            <pc:sldLayoutMk cId="3911472272" sldId="2147483802"/>
          </pc:sldLayoutMkLst>
        </pc:sldLayoutChg>
        <pc:sldLayoutChg chg="del">
          <pc:chgData name="Lim, Huiling" userId="69673381-9faf-4fba-a918-317ff0d2250a" providerId="ADAL" clId="{78D57D34-C30D-4D1E-BDB1-F169EB46B4F0}" dt="2023-06-13T09:30:38.754" v="16" actId="2696"/>
          <pc:sldLayoutMkLst>
            <pc:docMk/>
            <pc:sldMasterMk cId="2824084646" sldId="2147483801"/>
            <pc:sldLayoutMk cId="1493730314" sldId="2147483803"/>
          </pc:sldLayoutMkLst>
        </pc:sldLayoutChg>
        <pc:sldLayoutChg chg="del">
          <pc:chgData name="Lim, Huiling" userId="69673381-9faf-4fba-a918-317ff0d2250a" providerId="ADAL" clId="{78D57D34-C30D-4D1E-BDB1-F169EB46B4F0}" dt="2023-06-13T09:30:38.757" v="17" actId="2696"/>
          <pc:sldLayoutMkLst>
            <pc:docMk/>
            <pc:sldMasterMk cId="2824084646" sldId="2147483801"/>
            <pc:sldLayoutMk cId="1619379464" sldId="2147483804"/>
          </pc:sldLayoutMkLst>
        </pc:sldLayoutChg>
        <pc:sldLayoutChg chg="del">
          <pc:chgData name="Lim, Huiling" userId="69673381-9faf-4fba-a918-317ff0d2250a" providerId="ADAL" clId="{78D57D34-C30D-4D1E-BDB1-F169EB46B4F0}" dt="2023-06-13T09:30:38.757" v="18" actId="2696"/>
          <pc:sldLayoutMkLst>
            <pc:docMk/>
            <pc:sldMasterMk cId="2824084646" sldId="2147483801"/>
            <pc:sldLayoutMk cId="1928870292" sldId="2147483805"/>
          </pc:sldLayoutMkLst>
        </pc:sldLayoutChg>
        <pc:sldLayoutChg chg="del">
          <pc:chgData name="Lim, Huiling" userId="69673381-9faf-4fba-a918-317ff0d2250a" providerId="ADAL" clId="{78D57D34-C30D-4D1E-BDB1-F169EB46B4F0}" dt="2023-06-13T09:30:38.757" v="19" actId="2696"/>
          <pc:sldLayoutMkLst>
            <pc:docMk/>
            <pc:sldMasterMk cId="2824084646" sldId="2147483801"/>
            <pc:sldLayoutMk cId="537738970" sldId="2147483806"/>
          </pc:sldLayoutMkLst>
        </pc:sldLayoutChg>
        <pc:sldLayoutChg chg="del">
          <pc:chgData name="Lim, Huiling" userId="69673381-9faf-4fba-a918-317ff0d2250a" providerId="ADAL" clId="{78D57D34-C30D-4D1E-BDB1-F169EB46B4F0}" dt="2023-06-13T09:30:38.757" v="20" actId="2696"/>
          <pc:sldLayoutMkLst>
            <pc:docMk/>
            <pc:sldMasterMk cId="2824084646" sldId="2147483801"/>
            <pc:sldLayoutMk cId="1880648012" sldId="2147483807"/>
          </pc:sldLayoutMkLst>
        </pc:sldLayoutChg>
        <pc:sldLayoutChg chg="del">
          <pc:chgData name="Lim, Huiling" userId="69673381-9faf-4fba-a918-317ff0d2250a" providerId="ADAL" clId="{78D57D34-C30D-4D1E-BDB1-F169EB46B4F0}" dt="2023-06-13T09:30:38.757" v="21" actId="2696"/>
          <pc:sldLayoutMkLst>
            <pc:docMk/>
            <pc:sldMasterMk cId="2824084646" sldId="2147483801"/>
            <pc:sldLayoutMk cId="4104954949" sldId="2147483808"/>
          </pc:sldLayoutMkLst>
        </pc:sldLayoutChg>
        <pc:sldLayoutChg chg="del">
          <pc:chgData name="Lim, Huiling" userId="69673381-9faf-4fba-a918-317ff0d2250a" providerId="ADAL" clId="{78D57D34-C30D-4D1E-BDB1-F169EB46B4F0}" dt="2023-06-13T09:30:38.757" v="22" actId="2696"/>
          <pc:sldLayoutMkLst>
            <pc:docMk/>
            <pc:sldMasterMk cId="2824084646" sldId="2147483801"/>
            <pc:sldLayoutMk cId="1833387488" sldId="2147483809"/>
          </pc:sldLayoutMkLst>
        </pc:sldLayoutChg>
        <pc:sldLayoutChg chg="del">
          <pc:chgData name="Lim, Huiling" userId="69673381-9faf-4fba-a918-317ff0d2250a" providerId="ADAL" clId="{78D57D34-C30D-4D1E-BDB1-F169EB46B4F0}" dt="2023-06-13T09:30:38.762" v="23" actId="2696"/>
          <pc:sldLayoutMkLst>
            <pc:docMk/>
            <pc:sldMasterMk cId="2824084646" sldId="2147483801"/>
            <pc:sldLayoutMk cId="3201177331" sldId="2147483810"/>
          </pc:sldLayoutMkLst>
        </pc:sldLayoutChg>
        <pc:sldLayoutChg chg="del">
          <pc:chgData name="Lim, Huiling" userId="69673381-9faf-4fba-a918-317ff0d2250a" providerId="ADAL" clId="{78D57D34-C30D-4D1E-BDB1-F169EB46B4F0}" dt="2023-06-13T09:30:38.762" v="24" actId="2696"/>
          <pc:sldLayoutMkLst>
            <pc:docMk/>
            <pc:sldMasterMk cId="2824084646" sldId="2147483801"/>
            <pc:sldLayoutMk cId="3679710649" sldId="2147483811"/>
          </pc:sldLayoutMkLst>
        </pc:sldLayoutChg>
        <pc:sldLayoutChg chg="del">
          <pc:chgData name="Lim, Huiling" userId="69673381-9faf-4fba-a918-317ff0d2250a" providerId="ADAL" clId="{78D57D34-C30D-4D1E-BDB1-F169EB46B4F0}" dt="2023-06-13T09:30:38.749" v="14" actId="2696"/>
          <pc:sldLayoutMkLst>
            <pc:docMk/>
            <pc:sldMasterMk cId="2824084646" sldId="2147483801"/>
            <pc:sldLayoutMk cId="2254009122" sldId="2147483812"/>
          </pc:sldLayoutMkLst>
        </pc:sldLayoutChg>
        <pc:sldLayoutChg chg="addSp delSp modSp mod">
          <pc:chgData name="Lim, Huiling" userId="69673381-9faf-4fba-a918-317ff0d2250a" providerId="ADAL" clId="{78D57D34-C30D-4D1E-BDB1-F169EB46B4F0}" dt="2023-06-16T07:35:22.685" v="78" actId="555"/>
          <pc:sldLayoutMkLst>
            <pc:docMk/>
            <pc:sldMasterMk cId="2824084646" sldId="2147483801"/>
            <pc:sldLayoutMk cId="1158116480" sldId="2147483813"/>
          </pc:sldLayoutMkLst>
          <pc:grpChg chg="add del mod">
            <ac:chgData name="Lim, Huiling" userId="69673381-9faf-4fba-a918-317ff0d2250a" providerId="ADAL" clId="{78D57D34-C30D-4D1E-BDB1-F169EB46B4F0}" dt="2023-06-16T06:59:33.573" v="57" actId="165"/>
            <ac:grpSpMkLst>
              <pc:docMk/>
              <pc:sldMasterMk cId="2824084646" sldId="2147483801"/>
              <pc:sldLayoutMk cId="1158116480" sldId="2147483813"/>
              <ac:grpSpMk id="2" creationId="{7B1334DF-661B-78FF-4AE0-6F9ADDDEEE90}"/>
            </ac:grpSpMkLst>
          </pc:grpChg>
          <pc:picChg chg="mod topLvl">
            <ac:chgData name="Lim, Huiling" userId="69673381-9faf-4fba-a918-317ff0d2250a" providerId="ADAL" clId="{78D57D34-C30D-4D1E-BDB1-F169EB46B4F0}" dt="2023-06-16T06:59:33.573" v="57" actId="165"/>
            <ac:picMkLst>
              <pc:docMk/>
              <pc:sldMasterMk cId="2824084646" sldId="2147483801"/>
              <pc:sldLayoutMk cId="1158116480" sldId="2147483813"/>
              <ac:picMk id="3" creationId="{32E72E6A-EB40-0E0C-20ED-6CE6F5E4A5E6}"/>
            </ac:picMkLst>
          </pc:picChg>
          <pc:picChg chg="del mod topLvl">
            <ac:chgData name="Lim, Huiling" userId="69673381-9faf-4fba-a918-317ff0d2250a" providerId="ADAL" clId="{78D57D34-C30D-4D1E-BDB1-F169EB46B4F0}" dt="2023-06-16T06:59:35.388" v="58" actId="478"/>
            <ac:picMkLst>
              <pc:docMk/>
              <pc:sldMasterMk cId="2824084646" sldId="2147483801"/>
              <pc:sldLayoutMk cId="1158116480" sldId="2147483813"/>
              <ac:picMk id="4" creationId="{A5D09AF6-F6B6-E25A-DD3C-EF326834CD16}"/>
            </ac:picMkLst>
          </pc:picChg>
          <pc:picChg chg="add del mod">
            <ac:chgData name="Lim, Huiling" userId="69673381-9faf-4fba-a918-317ff0d2250a" providerId="ADAL" clId="{78D57D34-C30D-4D1E-BDB1-F169EB46B4F0}" dt="2023-06-16T07:03:12.753" v="67" actId="478"/>
            <ac:picMkLst>
              <pc:docMk/>
              <pc:sldMasterMk cId="2824084646" sldId="2147483801"/>
              <pc:sldLayoutMk cId="1158116480" sldId="2147483813"/>
              <ac:picMk id="6" creationId="{1BBEADD8-C062-9A51-98AB-27788E10BAB4}"/>
            </ac:picMkLst>
          </pc:picChg>
          <pc:picChg chg="add del">
            <ac:chgData name="Lim, Huiling" userId="69673381-9faf-4fba-a918-317ff0d2250a" providerId="ADAL" clId="{78D57D34-C30D-4D1E-BDB1-F169EB46B4F0}" dt="2023-06-16T07:03:19.782" v="69" actId="22"/>
            <ac:picMkLst>
              <pc:docMk/>
              <pc:sldMasterMk cId="2824084646" sldId="2147483801"/>
              <pc:sldLayoutMk cId="1158116480" sldId="2147483813"/>
              <ac:picMk id="8" creationId="{D4AB94E0-F7D8-F924-4585-84DD4F6E4BDC}"/>
            </ac:picMkLst>
          </pc:picChg>
          <pc:picChg chg="add del mod">
            <ac:chgData name="Lim, Huiling" userId="69673381-9faf-4fba-a918-317ff0d2250a" providerId="ADAL" clId="{78D57D34-C30D-4D1E-BDB1-F169EB46B4F0}" dt="2023-06-16T07:35:16.075" v="74" actId="478"/>
            <ac:picMkLst>
              <pc:docMk/>
              <pc:sldMasterMk cId="2824084646" sldId="2147483801"/>
              <pc:sldLayoutMk cId="1158116480" sldId="2147483813"/>
              <ac:picMk id="10" creationId="{7DDF6B50-3209-2EB2-1122-C008DBFE6D1A}"/>
            </ac:picMkLst>
          </pc:picChg>
          <pc:picChg chg="add mod">
            <ac:chgData name="Lim, Huiling" userId="69673381-9faf-4fba-a918-317ff0d2250a" providerId="ADAL" clId="{78D57D34-C30D-4D1E-BDB1-F169EB46B4F0}" dt="2023-06-16T07:35:22.685" v="78" actId="555"/>
            <ac:picMkLst>
              <pc:docMk/>
              <pc:sldMasterMk cId="2824084646" sldId="2147483801"/>
              <pc:sldLayoutMk cId="1158116480" sldId="2147483813"/>
              <ac:picMk id="12" creationId="{FCDB95A0-3968-00C4-6E00-34370F85857C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2E72E6A-EB40-0E0C-20ED-6CE6F5E4A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6858000" cy="78377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CDB95A0-3968-00C4-6E00-34370F8585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805023"/>
            <a:ext cx="6858000" cy="168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1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IPCMContentMarking" descr="{&quot;HashCode&quot;:-767040411,&quot;Placement&quot;:&quot;Header&quot;,&quot;Top&quot;:0.0,&quot;Left&quot;:0.0,&quot;SlideWidth&quot;:540,&quot;SlideHeight&quot;:1393}">
            <a:extLst>
              <a:ext uri="{FF2B5EF4-FFF2-40B4-BE49-F238E27FC236}">
                <a16:creationId xmlns:a16="http://schemas.microsoft.com/office/drawing/2014/main" id="{284B6EE9-B5BF-AD53-F72B-029417B4A058}"/>
              </a:ext>
            </a:extLst>
          </p:cNvPr>
          <p:cNvSpPr txBox="1"/>
          <p:nvPr userDrawn="1"/>
        </p:nvSpPr>
        <p:spPr>
          <a:xfrm>
            <a:off x="0" y="0"/>
            <a:ext cx="826000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78D7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82408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B6B0E4-A729-EFF6-B812-7B7833D4D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161" y="164130"/>
            <a:ext cx="903062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45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Huiling</dc:creator>
  <cp:lastModifiedBy>Lim, Huiling</cp:lastModifiedBy>
  <cp:revision>4</cp:revision>
  <dcterms:created xsi:type="dcterms:W3CDTF">2023-04-24T07:55:21Z</dcterms:created>
  <dcterms:modified xsi:type="dcterms:W3CDTF">2023-06-16T07:36:27Z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40e60c6-cef6-4cc0-a98d-364c7249d74b_Enabled">
    <vt:lpwstr>true</vt:lpwstr>
  </property>
  <property fmtid="{D5CDD505-2E9C-101B-9397-08002B2CF9AE}" pid="3" name="MSIP_Label_840e60c6-cef6-4cc0-a98d-364c7249d74b_SetDate">
    <vt:lpwstr>2023-06-16T07:36:27Z</vt:lpwstr>
  </property>
  <property fmtid="{D5CDD505-2E9C-101B-9397-08002B2CF9AE}" pid="4" name="MSIP_Label_840e60c6-cef6-4cc0-a98d-364c7249d74b_Method">
    <vt:lpwstr>Privileged</vt:lpwstr>
  </property>
  <property fmtid="{D5CDD505-2E9C-101B-9397-08002B2CF9AE}" pid="5" name="MSIP_Label_840e60c6-cef6-4cc0-a98d-364c7249d74b_Name">
    <vt:lpwstr>840e60c6-cef6-4cc0-a98d-364c7249d74b</vt:lpwstr>
  </property>
  <property fmtid="{D5CDD505-2E9C-101B-9397-08002B2CF9AE}" pid="6" name="MSIP_Label_840e60c6-cef6-4cc0-a98d-364c7249d74b_SiteId">
    <vt:lpwstr>b44900f1-2def-4c3b-9ec6-9020d604e19e</vt:lpwstr>
  </property>
  <property fmtid="{D5CDD505-2E9C-101B-9397-08002B2CF9AE}" pid="7" name="MSIP_Label_840e60c6-cef6-4cc0-a98d-364c7249d74b_ActionId">
    <vt:lpwstr>40e17d31-c041-4934-8ff9-f297164392fa</vt:lpwstr>
  </property>
  <property fmtid="{D5CDD505-2E9C-101B-9397-08002B2CF9AE}" pid="8" name="MSIP_Label_840e60c6-cef6-4cc0-a98d-364c7249d74b_ContentBits">
    <vt:lpwstr>1</vt:lpwstr>
  </property>
</Properties>
</file>