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4"/>
  </p:sldMasterIdLst>
  <p:notesMasterIdLst>
    <p:notesMasterId r:id="rId6"/>
  </p:notesMasterIdLst>
  <p:sldIdLst>
    <p:sldId id="257" r:id="rId5"/>
  </p:sldIdLst>
  <p:sldSz cx="10698163" cy="11887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06B257-C241-A0A5-0E06-0CF09AA00B62}" name="Rajapandiyan, Sibiya" initials="RS" userId="S::2017079@zone1.scb.net::82097e06-c980-4d11-b82d-d6ae05320799" providerId="AD"/>
  <p188:author id="{8668AEA8-AF51-B1E4-5983-40CCF7E4FD7C}" name="Bottomley, Matthew Guy" initials="BMG" userId="S::1644157@zone1.scb.net::0fd4ef0f-0c54-47e7-8d76-8383be64a9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CFE4FB"/>
    <a:srgbClr val="0473EA"/>
    <a:srgbClr val="38D200"/>
    <a:srgbClr val="A8A9AA"/>
    <a:srgbClr val="F2CAAF"/>
    <a:srgbClr val="000000"/>
    <a:srgbClr val="52DAFF"/>
    <a:srgbClr val="0083B3"/>
    <a:srgbClr val="FF1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1" autoAdjust="0"/>
    <p:restoredTop sz="94853" autoAdjust="0"/>
  </p:normalViewPr>
  <p:slideViewPr>
    <p:cSldViewPr snapToGrid="0" snapToObjects="1">
      <p:cViewPr varScale="1">
        <p:scale>
          <a:sx n="66" d="100"/>
          <a:sy n="66" d="100"/>
        </p:scale>
        <p:origin x="3144" y="78"/>
      </p:cViewPr>
      <p:guideLst/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4376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ttomley, Matthew Guy" userId="0fd4ef0f-0c54-47e7-8d76-8383be64a9dc" providerId="ADAL" clId="{7DDD3FC6-CBD4-4F9F-8666-3FA4EF0B5C8C}"/>
    <pc:docChg chg="">
      <pc:chgData name="Bottomley, Matthew Guy" userId="0fd4ef0f-0c54-47e7-8d76-8383be64a9dc" providerId="ADAL" clId="{7DDD3FC6-CBD4-4F9F-8666-3FA4EF0B5C8C}" dt="2024-04-30T16:06:32.106" v="8"/>
      <pc:docMkLst>
        <pc:docMk/>
      </pc:docMkLst>
      <pc:sldChg chg="delCm">
        <pc:chgData name="Bottomley, Matthew Guy" userId="0fd4ef0f-0c54-47e7-8d76-8383be64a9dc" providerId="ADAL" clId="{7DDD3FC6-CBD4-4F9F-8666-3FA4EF0B5C8C}" dt="2024-04-30T16:06:32.106" v="8"/>
        <pc:sldMkLst>
          <pc:docMk/>
          <pc:sldMk cId="424896878" sldId="257"/>
        </pc:sldMkLst>
      </pc:sldChg>
    </pc:docChg>
  </pc:docChgLst>
  <pc:docChgLst>
    <pc:chgData name="Rajapandiyan, Sibiya" userId="82097e06-c980-4d11-b82d-d6ae05320799" providerId="ADAL" clId="{6EA59197-315F-4CE4-9035-4AEAB03C34E3}"/>
    <pc:docChg chg="undo custSel modMainMaster">
      <pc:chgData name="Rajapandiyan, Sibiya" userId="82097e06-c980-4d11-b82d-d6ae05320799" providerId="ADAL" clId="{6EA59197-315F-4CE4-9035-4AEAB03C34E3}" dt="2024-04-25T05:11:08.011" v="18" actId="207"/>
      <pc:docMkLst>
        <pc:docMk/>
      </pc:docMkLst>
      <pc:sldMasterChg chg="modSldLayout">
        <pc:chgData name="Rajapandiyan, Sibiya" userId="82097e06-c980-4d11-b82d-d6ae05320799" providerId="ADAL" clId="{6EA59197-315F-4CE4-9035-4AEAB03C34E3}" dt="2024-04-25T05:11:08.011" v="18" actId="207"/>
        <pc:sldMasterMkLst>
          <pc:docMk/>
          <pc:sldMasterMk cId="2603181869" sldId="2147483721"/>
        </pc:sldMasterMkLst>
        <pc:sldLayoutChg chg="addSp delSp modSp mod">
          <pc:chgData name="Rajapandiyan, Sibiya" userId="82097e06-c980-4d11-b82d-d6ae05320799" providerId="ADAL" clId="{6EA59197-315F-4CE4-9035-4AEAB03C34E3}" dt="2024-04-25T05:11:08.011" v="18" actId="207"/>
          <pc:sldLayoutMkLst>
            <pc:docMk/>
            <pc:sldMasterMk cId="2603181869" sldId="2147483721"/>
            <pc:sldLayoutMk cId="3801866241" sldId="2147483761"/>
          </pc:sldLayoutMkLst>
          <pc:spChg chg="add mod">
            <ac:chgData name="Rajapandiyan, Sibiya" userId="82097e06-c980-4d11-b82d-d6ae05320799" providerId="ADAL" clId="{6EA59197-315F-4CE4-9035-4AEAB03C34E3}" dt="2024-04-25T05:11:08.011" v="18" actId="207"/>
            <ac:spMkLst>
              <pc:docMk/>
              <pc:sldMasterMk cId="2603181869" sldId="2147483721"/>
              <pc:sldLayoutMk cId="3801866241" sldId="2147483761"/>
              <ac:spMk id="4" creationId="{19751556-CDEC-CFF3-FADD-7CB50E42D709}"/>
            </ac:spMkLst>
          </pc:spChg>
          <pc:picChg chg="add mod">
            <ac:chgData name="Rajapandiyan, Sibiya" userId="82097e06-c980-4d11-b82d-d6ae05320799" providerId="ADAL" clId="{6EA59197-315F-4CE4-9035-4AEAB03C34E3}" dt="2024-04-25T05:10:54.231" v="15" actId="14100"/>
            <ac:picMkLst>
              <pc:docMk/>
              <pc:sldMasterMk cId="2603181869" sldId="2147483721"/>
              <pc:sldLayoutMk cId="3801866241" sldId="2147483761"/>
              <ac:picMk id="3" creationId="{356DF62C-492F-D9B2-FF0F-D0FE6C414924}"/>
            </ac:picMkLst>
          </pc:picChg>
          <pc:picChg chg="del mod">
            <ac:chgData name="Rajapandiyan, Sibiya" userId="82097e06-c980-4d11-b82d-d6ae05320799" providerId="ADAL" clId="{6EA59197-315F-4CE4-9035-4AEAB03C34E3}" dt="2024-04-25T04:07:06.887" v="5" actId="478"/>
            <ac:picMkLst>
              <pc:docMk/>
              <pc:sldMasterMk cId="2603181869" sldId="2147483721"/>
              <pc:sldLayoutMk cId="3801866241" sldId="2147483761"/>
              <ac:picMk id="3" creationId="{702E596F-5B18-54E5-7DF7-A985770C8E85}"/>
            </ac:picMkLst>
          </pc:picChg>
          <pc:picChg chg="add del mod">
            <ac:chgData name="Rajapandiyan, Sibiya" userId="82097e06-c980-4d11-b82d-d6ae05320799" providerId="ADAL" clId="{6EA59197-315F-4CE4-9035-4AEAB03C34E3}" dt="2024-04-25T04:07:05.320" v="4" actId="21"/>
            <ac:picMkLst>
              <pc:docMk/>
              <pc:sldMasterMk cId="2603181869" sldId="2147483721"/>
              <pc:sldLayoutMk cId="3801866241" sldId="2147483761"/>
              <ac:picMk id="4" creationId="{AC288A49-34F4-37B0-545E-F125C67E2073}"/>
            </ac:picMkLst>
          </pc:picChg>
          <pc:picChg chg="add del mod ord">
            <ac:chgData name="Rajapandiyan, Sibiya" userId="82097e06-c980-4d11-b82d-d6ae05320799" providerId="ADAL" clId="{6EA59197-315F-4CE4-9035-4AEAB03C34E3}" dt="2024-04-25T05:10:44.097" v="14" actId="478"/>
            <ac:picMkLst>
              <pc:docMk/>
              <pc:sldMasterMk cId="2603181869" sldId="2147483721"/>
              <pc:sldLayoutMk cId="3801866241" sldId="2147483761"/>
              <ac:picMk id="5" creationId="{1D9008EB-6ACA-D932-76B2-95B1650154A7}"/>
            </ac:picMkLst>
          </pc:picChg>
        </pc:sldLayoutChg>
      </pc:sldMasterChg>
    </pc:docChg>
  </pc:docChgLst>
  <pc:docChgLst>
    <pc:chgData name="Rajapandiyan, Sibiya" userId="82097e06-c980-4d11-b82d-d6ae05320799" providerId="ADAL" clId="{A7BDD312-2892-4A17-8090-331D2E64B651}"/>
    <pc:docChg chg="undo custSel modMainMaster">
      <pc:chgData name="Rajapandiyan, Sibiya" userId="82097e06-c980-4d11-b82d-d6ae05320799" providerId="ADAL" clId="{A7BDD312-2892-4A17-8090-331D2E64B651}" dt="2024-04-25T13:24:13.735" v="9" actId="166"/>
      <pc:docMkLst>
        <pc:docMk/>
      </pc:docMkLst>
      <pc:sldMasterChg chg="modSldLayout">
        <pc:chgData name="Rajapandiyan, Sibiya" userId="82097e06-c980-4d11-b82d-d6ae05320799" providerId="ADAL" clId="{A7BDD312-2892-4A17-8090-331D2E64B651}" dt="2024-04-25T13:24:13.735" v="9" actId="166"/>
        <pc:sldMasterMkLst>
          <pc:docMk/>
          <pc:sldMasterMk cId="2603181869" sldId="2147483721"/>
        </pc:sldMasterMkLst>
        <pc:sldLayoutChg chg="addSp delSp modSp mod">
          <pc:chgData name="Rajapandiyan, Sibiya" userId="82097e06-c980-4d11-b82d-d6ae05320799" providerId="ADAL" clId="{A7BDD312-2892-4A17-8090-331D2E64B651}" dt="2024-04-25T13:24:13.735" v="9" actId="166"/>
          <pc:sldLayoutMkLst>
            <pc:docMk/>
            <pc:sldMasterMk cId="2603181869" sldId="2147483721"/>
            <pc:sldLayoutMk cId="3801866241" sldId="2147483761"/>
          </pc:sldLayoutMkLst>
          <pc:spChg chg="ord">
            <ac:chgData name="Rajapandiyan, Sibiya" userId="82097e06-c980-4d11-b82d-d6ae05320799" providerId="ADAL" clId="{A7BDD312-2892-4A17-8090-331D2E64B651}" dt="2024-04-25T13:24:13.735" v="9" actId="166"/>
            <ac:spMkLst>
              <pc:docMk/>
              <pc:sldMasterMk cId="2603181869" sldId="2147483721"/>
              <pc:sldLayoutMk cId="3801866241" sldId="2147483761"/>
              <ac:spMk id="4" creationId="{19751556-CDEC-CFF3-FADD-7CB50E42D709}"/>
            </ac:spMkLst>
          </pc:spChg>
          <pc:picChg chg="add del mod">
            <ac:chgData name="Rajapandiyan, Sibiya" userId="82097e06-c980-4d11-b82d-d6ae05320799" providerId="ADAL" clId="{A7BDD312-2892-4A17-8090-331D2E64B651}" dt="2024-04-25T13:24:08.198" v="7" actId="478"/>
            <ac:picMkLst>
              <pc:docMk/>
              <pc:sldMasterMk cId="2603181869" sldId="2147483721"/>
              <pc:sldLayoutMk cId="3801866241" sldId="2147483761"/>
              <ac:picMk id="3" creationId="{356DF62C-492F-D9B2-FF0F-D0FE6C414924}"/>
            </ac:picMkLst>
          </pc:picChg>
          <pc:picChg chg="add del">
            <ac:chgData name="Rajapandiyan, Sibiya" userId="82097e06-c980-4d11-b82d-d6ae05320799" providerId="ADAL" clId="{A7BDD312-2892-4A17-8090-331D2E64B651}" dt="2024-04-25T13:24:02.272" v="2" actId="22"/>
            <ac:picMkLst>
              <pc:docMk/>
              <pc:sldMasterMk cId="2603181869" sldId="2147483721"/>
              <pc:sldLayoutMk cId="3801866241" sldId="2147483761"/>
              <ac:picMk id="5" creationId="{149E6AF6-D375-E4E9-1170-59B40C7C36D0}"/>
            </ac:picMkLst>
          </pc:picChg>
          <pc:picChg chg="add mod">
            <ac:chgData name="Rajapandiyan, Sibiya" userId="82097e06-c980-4d11-b82d-d6ae05320799" providerId="ADAL" clId="{A7BDD312-2892-4A17-8090-331D2E64B651}" dt="2024-04-25T13:24:11.323" v="8" actId="14100"/>
            <ac:picMkLst>
              <pc:docMk/>
              <pc:sldMasterMk cId="2603181869" sldId="2147483721"/>
              <pc:sldLayoutMk cId="3801866241" sldId="2147483761"/>
              <ac:picMk id="8" creationId="{8F47C4C0-112D-BAC4-AC0D-1D666620AC6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9D925-8CA4-F746-A1C8-EAA7466D8BF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9938" y="1143000"/>
            <a:ext cx="2778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BB02B-4EEA-0D4B-A7CE-926BA4F3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4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_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DCC55CAE-01EC-3046-8A3E-6DE5CE1A4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3D94B4-6B9C-A544-B506-A8F35C924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419A47-F5BE-2683-80BD-E8D30643B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02">
                <a:solidFill>
                  <a:schemeClr val="tx1"/>
                </a:solidFill>
                <a:latin typeface="SC Prosper Sans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47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statement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DDE12C2-35EE-6440-92BB-368EFE910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422" t="62422"/>
          <a:stretch/>
        </p:blipFill>
        <p:spPr>
          <a:xfrm>
            <a:off x="6677997" y="7420214"/>
            <a:ext cx="4020169" cy="446698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F849CD-2E5B-D346-8B31-ECC65C71E6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2019" y="811742"/>
            <a:ext cx="7954126" cy="8736000"/>
          </a:xfrm>
        </p:spPr>
        <p:txBody>
          <a:bodyPr anchor="ctr"/>
          <a:lstStyle>
            <a:lvl1pPr marL="0" indent="0" algn="ctr">
              <a:lnSpc>
                <a:spcPts val="3900"/>
              </a:lnSpc>
              <a:buNone/>
              <a:defRPr sz="3276" b="1"/>
            </a:lvl1pPr>
          </a:lstStyle>
          <a:p>
            <a:pPr lvl="0"/>
            <a:r>
              <a:rPr lang="en-US" dirty="0"/>
              <a:t>Brand statement</a:t>
            </a:r>
            <a:br>
              <a:rPr lang="en-US" dirty="0"/>
            </a:br>
            <a:r>
              <a:rPr lang="en-US" dirty="0"/>
              <a:t>divider 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consectut</a:t>
            </a:r>
            <a:r>
              <a:rPr lang="en-US" dirty="0"/>
              <a:t> 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2DAD903-219F-0B42-A836-88CFFE6B544B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B762F97-0B6C-2846-9E0B-17A6E5F7E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FC5EC7-7A71-E04E-AAF7-9ED9A1274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614" t="76614"/>
          <a:stretch/>
        </p:blipFill>
        <p:spPr>
          <a:xfrm>
            <a:off x="8196267" y="9107229"/>
            <a:ext cx="2501899" cy="27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8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751CCC-3AE8-9947-A9B1-5841512863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"/>
            <a:ext cx="10699216" cy="11887200"/>
          </a:xfrm>
          <a:solidFill>
            <a:srgbClr val="CDE3FB"/>
          </a:solidFill>
        </p:spPr>
        <p:txBody>
          <a:bodyPr lIns="180000" tIns="180000" anchor="t" anchorCtr="0"/>
          <a:lstStyle>
            <a:lvl1pPr marL="0" indent="0">
              <a:buNone/>
              <a:defRPr/>
            </a:lvl1pPr>
          </a:lstStyle>
          <a:p>
            <a:r>
              <a:rPr lang="en-US" dirty="0"/>
              <a:t>Full bleed picture area (click on image icon behind text)</a:t>
            </a:r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E5FB06E-4674-2E46-B9C1-4670A9B05F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2019" y="811742"/>
            <a:ext cx="7954126" cy="8736000"/>
          </a:xfrm>
        </p:spPr>
        <p:txBody>
          <a:bodyPr anchor="ctr"/>
          <a:lstStyle>
            <a:lvl1pPr marL="0" indent="0" algn="ctr">
              <a:lnSpc>
                <a:spcPts val="3900"/>
              </a:lnSpc>
              <a:buNone/>
              <a:defRPr sz="3276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Brand statement</a:t>
            </a:r>
            <a:br>
              <a:rPr lang="en-US" dirty="0"/>
            </a:br>
            <a:r>
              <a:rPr lang="en-US" dirty="0"/>
              <a:t>divider 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consectut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07953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-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0C20135-DA06-8641-908E-26E15C87EC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"/>
            <a:ext cx="10699216" cy="11887200"/>
          </a:xfrm>
          <a:solidFill>
            <a:srgbClr val="CDE3FB"/>
          </a:solidFill>
        </p:spPr>
        <p:txBody>
          <a:bodyPr lIns="180000" tIns="180000" anchor="t" anchorCtr="0"/>
          <a:lstStyle>
            <a:lvl1pPr marL="0" indent="0">
              <a:buNone/>
              <a:defRPr/>
            </a:lvl1pPr>
          </a:lstStyle>
          <a:p>
            <a:r>
              <a:rPr lang="en-US" dirty="0"/>
              <a:t>Full bleed picture area (click on image icon)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113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/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7911" y="2636095"/>
            <a:ext cx="8775836" cy="7613862"/>
          </a:xfrm>
        </p:spPr>
        <p:txBody>
          <a:bodyPr/>
          <a:lstStyle>
            <a:lvl1pPr marL="0" indent="0">
              <a:spcBef>
                <a:spcPts val="624"/>
              </a:spcBef>
              <a:buNone/>
              <a:tabLst>
                <a:tab pos="5083366" algn="r"/>
              </a:tabLst>
              <a:defRPr/>
            </a:lvl1pPr>
            <a:lvl2pPr marL="356612" indent="0">
              <a:buNone/>
              <a:defRPr/>
            </a:lvl2pPr>
            <a:lvl3pPr marL="713223" indent="0">
              <a:buNone/>
              <a:defRPr/>
            </a:lvl3pPr>
            <a:lvl4pPr marL="1069835" indent="0">
              <a:buNone/>
              <a:defRPr/>
            </a:lvl4pPr>
            <a:lvl5pPr marL="1426446" indent="0">
              <a:buNone/>
              <a:defRPr/>
            </a:lvl5pPr>
          </a:lstStyle>
          <a:p>
            <a:pPr lvl="0"/>
            <a:r>
              <a:rPr lang="en-US" dirty="0"/>
              <a:t>Edit page title	#</a:t>
            </a:r>
          </a:p>
          <a:p>
            <a:pPr lvl="0"/>
            <a:r>
              <a:rPr lang="en-US" dirty="0"/>
              <a:t>Edit page title	#</a:t>
            </a:r>
          </a:p>
          <a:p>
            <a:pPr lvl="0"/>
            <a:r>
              <a:rPr lang="en-US" dirty="0"/>
              <a:t>Edit page title	#</a:t>
            </a:r>
          </a:p>
          <a:p>
            <a:pPr lvl="0"/>
            <a:r>
              <a:rPr lang="en-US" dirty="0"/>
              <a:t>Edit page title	#</a:t>
            </a:r>
          </a:p>
          <a:p>
            <a:pPr lvl="0"/>
            <a:r>
              <a:rPr lang="en-US" dirty="0"/>
              <a:t>Edit page title	#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176A1AB-311D-2547-95D6-7B8112289A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Contents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108C24-5B72-3A44-B49B-5DEC49EAF450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C44AFF9-BFFE-FB49-BE41-133AEB96A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87808-6EDE-FC4F-88AC-F09292B09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67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7909" y="2636098"/>
            <a:ext cx="8777548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7C0324-0C45-3D40-B8B5-B5546E14BA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346FBC2-67D1-184A-8432-E6606941A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02921C0-8CD8-864B-9BDB-5D2BA1765371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1D6394E-3C1C-9846-880C-AA78624DC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CEB2F-3FED-6541-971C-90B8E3DA4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36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7909" y="2636098"/>
            <a:ext cx="8777548" cy="761386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spcBef>
                <a:spcPts val="0"/>
              </a:spcBef>
              <a:buNone/>
              <a:defRPr/>
            </a:lvl2pPr>
            <a:lvl3pPr marL="713223" indent="0">
              <a:spcBef>
                <a:spcPts val="0"/>
              </a:spcBef>
              <a:buNone/>
              <a:defRPr/>
            </a:lvl3pPr>
            <a:lvl4pPr marL="1069835" indent="0">
              <a:spcBef>
                <a:spcPts val="0"/>
              </a:spcBef>
              <a:buNone/>
              <a:defRPr/>
            </a:lvl4pPr>
            <a:lvl5pPr marL="1426447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7C0324-0C45-3D40-B8B5-B5546E14BA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346FBC2-67D1-184A-8432-E6606941A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3CFD5A-4396-EC4A-AEEA-8C244524C261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65C5D0E-7B0E-464E-AEA4-DC1ECE9DF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4B7AC8-A3C1-5749-A2DD-827BA303C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64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+ graphics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4B486-D086-3148-8424-1A0F148BCE3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47909" y="5732951"/>
            <a:ext cx="8781760" cy="4522106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 marL="1426447" indent="0">
              <a:lnSpc>
                <a:spcPts val="1872"/>
              </a:lnSpc>
              <a:spcBef>
                <a:spcPts val="0"/>
              </a:spcBef>
              <a:buNone/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C095EC-CCC5-1242-B89A-9009C774D4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09" y="2636100"/>
            <a:ext cx="8777548" cy="2815271"/>
          </a:xfrm>
        </p:spPr>
        <p:txBody>
          <a:bodyPr wrap="square"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362763-EBFA-8B42-8A8C-CD97F5ED03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9F5D63F-45C6-904A-8D78-54AA5FA46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92657C4-65FC-1340-877B-16571C52A2A4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8DC5AC2-F69E-1941-8747-77480F7E4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D76E0-2D66-7C45-A81D-F28E1EB3C0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11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+ graphics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4B486-D086-3148-8424-1A0F148BCE3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47909" y="5722114"/>
            <a:ext cx="4180828" cy="452876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 marL="1426447" indent="0">
              <a:lnSpc>
                <a:spcPts val="1872"/>
              </a:lnSpc>
              <a:spcBef>
                <a:spcPts val="0"/>
              </a:spcBef>
              <a:buNone/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DD9321-31B2-5F4D-B50E-9BF83B67384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46633" y="5722114"/>
            <a:ext cx="4180828" cy="452876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 marL="1426447" indent="0">
              <a:lnSpc>
                <a:spcPts val="1872"/>
              </a:lnSpc>
              <a:spcBef>
                <a:spcPts val="0"/>
              </a:spcBef>
              <a:buNone/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856E05-7CA0-104B-9025-F15ACCE786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09" y="2636099"/>
            <a:ext cx="8777548" cy="2800256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0FCB4BE-B4DE-CC46-B1F3-A12529D12E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BBE2853-5DE4-7943-91CD-37AE75FC63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787B8B3-8AA7-EF49-893C-D03002009CE8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BA9B0BA-0261-F843-A341-377A01898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C49348-E86B-1E48-8073-207CCB4A9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53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+ graphics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4B486-D086-3148-8424-1A0F148BCE3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47909" y="5722114"/>
            <a:ext cx="2648540" cy="452876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>
              <a:lnSpc>
                <a:spcPts val="2288"/>
              </a:lnSpc>
              <a:spcBef>
                <a:spcPts val="0"/>
              </a:spcBef>
              <a:defRPr sz="1872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298215-66E1-4643-9AB1-79F8B5F119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612489" y="5722114"/>
            <a:ext cx="2648540" cy="452876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>
              <a:lnSpc>
                <a:spcPts val="2288"/>
              </a:lnSpc>
              <a:spcBef>
                <a:spcPts val="0"/>
              </a:spcBef>
              <a:defRPr sz="1872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337F17-0177-4B47-9F46-AF0D74C3061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677067" y="5722114"/>
            <a:ext cx="2648540" cy="452876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>
              <a:lnSpc>
                <a:spcPts val="2288"/>
              </a:lnSpc>
              <a:spcBef>
                <a:spcPts val="0"/>
              </a:spcBef>
              <a:defRPr sz="1872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74B88F8-C2DD-F84F-932C-3F97DE9095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09" y="2636099"/>
            <a:ext cx="8777548" cy="2800256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EDD11C6-EE38-AE40-8377-0272C7682F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F9F1964-AF95-0441-8713-ACE3B6329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7577059-D9BD-4D40-B06C-BDEED8EDCFD1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83416CD-DD67-9F45-B797-1CF96790A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8CDC32-45BE-DB46-B6FF-3C2B0FF30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90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0509A0-2203-3849-AF70-C39CEDB38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12" y="2636098"/>
            <a:ext cx="4181293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31DD792-134F-EB47-AEB2-13E3061687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90CB923-C10B-8843-96BD-089CDD8FE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0F5B12D-2AF4-7943-82B6-58CAE5E2EA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42456" y="2636098"/>
            <a:ext cx="4181293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C49ACA3-BF1B-CC4B-A3BB-33D31F38BCC2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3416F28-EB36-244D-969F-B2AAD2621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CA7143-C689-E244-BF2A-A27878AF5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43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dient">
    <p:bg>
      <p:bgPr>
        <a:gradFill flip="none" rotWithShape="1">
          <a:gsLst>
            <a:gs pos="0">
              <a:srgbClr val="2C3A87"/>
            </a:gs>
            <a:gs pos="100000">
              <a:srgbClr val="0061C7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8D205A-8809-2B44-AB1E-71C85A49D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01" r="51901"/>
          <a:stretch/>
        </p:blipFill>
        <p:spPr>
          <a:xfrm>
            <a:off x="3" y="6169579"/>
            <a:ext cx="5145705" cy="57176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2490" y="1758161"/>
            <a:ext cx="6539622" cy="11232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buNone/>
              <a:defRPr sz="3276">
                <a:solidFill>
                  <a:schemeClr val="bg1"/>
                </a:solidFill>
              </a:defRPr>
            </a:lvl1pPr>
            <a:lvl2pPr marL="356612" indent="0" algn="ctr">
              <a:buNone/>
              <a:defRPr sz="1560"/>
            </a:lvl2pPr>
            <a:lvl3pPr marL="713223" indent="0" algn="ctr">
              <a:buNone/>
              <a:defRPr sz="1404"/>
            </a:lvl3pPr>
            <a:lvl4pPr marL="1069835" indent="0" algn="ctr">
              <a:buNone/>
              <a:defRPr sz="1248"/>
            </a:lvl4pPr>
            <a:lvl5pPr marL="1426446" indent="0" algn="ctr">
              <a:buNone/>
              <a:defRPr sz="1248"/>
            </a:lvl5pPr>
            <a:lvl6pPr marL="1783058" indent="0" algn="ctr">
              <a:buNone/>
              <a:defRPr sz="1248"/>
            </a:lvl6pPr>
            <a:lvl7pPr marL="2139669" indent="0" algn="ctr">
              <a:buNone/>
              <a:defRPr sz="1248"/>
            </a:lvl7pPr>
            <a:lvl8pPr marL="2496281" indent="0" algn="ctr">
              <a:buNone/>
              <a:defRPr sz="1248"/>
            </a:lvl8pPr>
            <a:lvl9pPr marL="2852893" indent="0" algn="ctr">
              <a:buNone/>
              <a:defRPr sz="1248"/>
            </a:lvl9pPr>
          </a:lstStyle>
          <a:p>
            <a:r>
              <a:rPr lang="en-US" dirty="0"/>
              <a:t>Subtitle 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86256FE-A010-8049-BA28-23A473D0C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3749" y="10842039"/>
            <a:ext cx="827725" cy="2742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092"/>
              </a:lnSpc>
              <a:defRPr sz="78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0D3A0D-17BE-9C4C-8AD5-B74C7DF6087A}" type="datetime1">
              <a:rPr lang="en-GB" smtClean="0"/>
              <a:t>30/04/2024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C0DADB-841E-9B4F-944B-99B077148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2489" y="648340"/>
            <a:ext cx="6538982" cy="1123200"/>
          </a:xfrm>
        </p:spPr>
        <p:txBody>
          <a:bodyPr/>
          <a:lstStyle>
            <a:lvl1pPr>
              <a:lnSpc>
                <a:spcPts val="3900"/>
              </a:lnSpc>
              <a:defRPr sz="32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993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39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graphic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0509A0-2203-3849-AF70-C39CEDB38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12" y="2636098"/>
            <a:ext cx="4181293" cy="761386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spcBef>
                <a:spcPts val="0"/>
              </a:spcBef>
              <a:buNone/>
              <a:defRPr/>
            </a:lvl2pPr>
            <a:lvl3pPr marL="713223" indent="0">
              <a:spcBef>
                <a:spcPts val="0"/>
              </a:spcBef>
              <a:buNone/>
              <a:defRPr/>
            </a:lvl3pPr>
            <a:lvl4pPr marL="1069835" indent="0">
              <a:spcBef>
                <a:spcPts val="0"/>
              </a:spcBef>
              <a:buNone/>
              <a:defRPr/>
            </a:lvl4pPr>
            <a:lvl5pPr marL="1426447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31DD792-134F-EB47-AEB2-13E3061687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90CB923-C10B-8843-96BD-089CDD8FE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0F5B12D-2AF4-7943-82B6-58CAE5E2EA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42456" y="2636098"/>
            <a:ext cx="4181293" cy="761386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spcBef>
                <a:spcPts val="0"/>
              </a:spcBef>
              <a:buNone/>
              <a:defRPr/>
            </a:lvl2pPr>
            <a:lvl3pPr marL="713223" indent="0">
              <a:spcBef>
                <a:spcPts val="0"/>
              </a:spcBef>
              <a:buNone/>
              <a:defRPr/>
            </a:lvl3pPr>
            <a:lvl4pPr marL="1069835" indent="0">
              <a:spcBef>
                <a:spcPts val="0"/>
              </a:spcBef>
              <a:buNone/>
              <a:defRPr/>
            </a:lvl4pPr>
            <a:lvl5pPr marL="1426447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901E28D-CD8F-B245-BA10-A860299A896C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80B4A23-2F85-B044-8AB1-E5F2F1854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5F6E7-9133-7B47-A7A8-9FDA632BA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26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lumn text +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2664F2-35D9-B741-9708-420CFC42C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36" t="76736"/>
          <a:stretch/>
        </p:blipFill>
        <p:spPr>
          <a:xfrm>
            <a:off x="8209355" y="9121777"/>
            <a:ext cx="2488808" cy="2765425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147E1E8-149B-8A42-9C44-9DCD345521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44778" y="3"/>
            <a:ext cx="5553386" cy="11887200"/>
          </a:xfrm>
          <a:solidFill>
            <a:srgbClr val="CDE3FB"/>
          </a:solidFill>
        </p:spPr>
        <p:txBody>
          <a:bodyPr lIns="180000" tIns="180000" anchor="t" anchorCtr="0"/>
          <a:lstStyle>
            <a:lvl1pPr marL="0" indent="0">
              <a:buNone/>
              <a:defRPr/>
            </a:lvl1pPr>
          </a:lstStyle>
          <a:p>
            <a:r>
              <a:rPr lang="en-US" dirty="0"/>
              <a:t>Half page picture area (click on image icon) 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494C55-9AFF-E647-9065-F9E39D40BF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12" y="2636098"/>
            <a:ext cx="4181293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08D9FA8-6587-FA4A-88C2-AD2FC64E10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4181292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5A96F9F-B4D6-7344-8A3C-95F4BAEFD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4181292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C87998-6F11-6640-85EE-2C7E938F06B9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88C03A6-FDD6-9141-AD80-FBACFBC6F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54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+ graphics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711B61F-EC8D-D947-9AC2-0914DDD76D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72F9A669-2ACE-3641-BE36-BED853220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1799DC7-8784-8C4C-8E35-52AF6877FDE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42456" y="2636098"/>
            <a:ext cx="4181293" cy="761386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spcBef>
                <a:spcPts val="0"/>
              </a:spcBef>
              <a:buNone/>
              <a:defRPr/>
            </a:lvl2pPr>
            <a:lvl3pPr marL="713223" indent="0">
              <a:spcBef>
                <a:spcPts val="0"/>
              </a:spcBef>
              <a:buNone/>
              <a:defRPr/>
            </a:lvl3pPr>
            <a:lvl4pPr marL="1069835" indent="0">
              <a:spcBef>
                <a:spcPts val="0"/>
              </a:spcBef>
              <a:buNone/>
              <a:defRPr/>
            </a:lvl4pPr>
            <a:lvl5pPr marL="1426447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C77B1D9-46DC-D644-B1D4-207246876B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12" y="2636098"/>
            <a:ext cx="4181293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90C783C-C74B-5640-A767-9B2BB40664C2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F739913-91DE-4D47-A55C-3AE7E0804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6EA97D-4A01-5444-AA69-AE502A2B1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42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+ graphics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4B486-D086-3148-8424-1A0F148BCE3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47906" y="5722114"/>
            <a:ext cx="4182392" cy="452694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lnSpc>
                <a:spcPts val="1872"/>
              </a:lnSpc>
              <a:spcBef>
                <a:spcPts val="0"/>
              </a:spcBef>
              <a:defRPr sz="1404"/>
            </a:lvl2pPr>
            <a:lvl3pPr>
              <a:lnSpc>
                <a:spcPts val="1872"/>
              </a:lnSpc>
              <a:spcBef>
                <a:spcPts val="0"/>
              </a:spcBef>
              <a:defRPr sz="1404"/>
            </a:lvl3pPr>
            <a:lvl4pPr>
              <a:lnSpc>
                <a:spcPts val="1872"/>
              </a:lnSpc>
              <a:spcBef>
                <a:spcPts val="0"/>
              </a:spcBef>
              <a:defRPr sz="1404"/>
            </a:lvl4pPr>
            <a:lvl5pPr>
              <a:lnSpc>
                <a:spcPts val="1872"/>
              </a:lnSpc>
              <a:spcBef>
                <a:spcPts val="0"/>
              </a:spcBef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DD9321-31B2-5F4D-B50E-9BF83B67384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46633" y="5721963"/>
            <a:ext cx="4180828" cy="4528917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lnSpc>
                <a:spcPts val="1872"/>
              </a:lnSpc>
              <a:spcBef>
                <a:spcPts val="0"/>
              </a:spcBef>
              <a:defRPr sz="1404"/>
            </a:lvl2pPr>
            <a:lvl3pPr>
              <a:lnSpc>
                <a:spcPts val="1872"/>
              </a:lnSpc>
              <a:spcBef>
                <a:spcPts val="0"/>
              </a:spcBef>
              <a:defRPr sz="1404"/>
            </a:lvl3pPr>
            <a:lvl4pPr>
              <a:lnSpc>
                <a:spcPts val="1872"/>
              </a:lnSpc>
              <a:spcBef>
                <a:spcPts val="0"/>
              </a:spcBef>
              <a:defRPr sz="1404"/>
            </a:lvl4pPr>
            <a:lvl5pPr>
              <a:lnSpc>
                <a:spcPts val="1872"/>
              </a:lnSpc>
              <a:spcBef>
                <a:spcPts val="0"/>
              </a:spcBef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96432A6-2D9C-5A4F-B27E-3EE10FC8FC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12" y="2636098"/>
            <a:ext cx="4181293" cy="2798434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711B61F-EC8D-D947-9AC2-0914DDD76D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72F9A669-2ACE-3641-BE36-BED853220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93A9404-7C0D-CA4D-AACF-5CE0EC1E68F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42456" y="2636098"/>
            <a:ext cx="4181293" cy="2798434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93EE84D-3B64-4444-A68C-AFAA65ADB404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C097E44-AFEA-154B-8839-FBE241226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C5971C-9451-D54D-9E96-EEFFC4454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54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+ graphics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9DADDC-513D-8743-BE08-046E194527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12" y="2636098"/>
            <a:ext cx="4181293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43BBE4-3238-6B4C-913B-ABC66831D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002357F8-BA3F-634A-9F7D-F5D3D45B5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D79E30-A4D5-5C45-B5F3-949A9E8F995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42916" y="2636097"/>
            <a:ext cx="4182392" cy="361920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 marL="1426447" indent="0">
              <a:lnSpc>
                <a:spcPts val="1872"/>
              </a:lnSpc>
              <a:spcBef>
                <a:spcPts val="0"/>
              </a:spcBef>
              <a:buNone/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BB463CD-D141-DA43-9AA7-BB2C37137D6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42916" y="6621398"/>
            <a:ext cx="4182392" cy="361920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 marL="1426447" indent="0">
              <a:lnSpc>
                <a:spcPts val="1872"/>
              </a:lnSpc>
              <a:spcBef>
                <a:spcPts val="0"/>
              </a:spcBef>
              <a:buNone/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28C300B-9BCC-A643-9309-A9F50CE71C32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6BAEB64-982F-4648-A4EF-E7654225A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51A0ED-BFED-654E-B7B6-7D048B491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95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text + graphics op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43BBE4-3238-6B4C-913B-ABC66831D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002357F8-BA3F-634A-9F7D-F5D3D45B5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D79E30-A4D5-5C45-B5F3-949A9E8F995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42916" y="2636097"/>
            <a:ext cx="4182392" cy="361920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 marL="1426447" indent="0">
              <a:lnSpc>
                <a:spcPts val="1872"/>
              </a:lnSpc>
              <a:spcBef>
                <a:spcPts val="0"/>
              </a:spcBef>
              <a:buNone/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BB463CD-D141-DA43-9AA7-BB2C37137D6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42916" y="6621398"/>
            <a:ext cx="4182392" cy="361920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 marL="1426447" indent="0">
              <a:lnSpc>
                <a:spcPts val="1872"/>
              </a:lnSpc>
              <a:spcBef>
                <a:spcPts val="0"/>
              </a:spcBef>
              <a:buNone/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28C300B-9BCC-A643-9309-A9F50CE71C32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C10119-CCC4-6343-BDC9-56B1D9ACE3D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47911" y="2636097"/>
            <a:ext cx="4182392" cy="361920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 marL="1426447" indent="0">
              <a:lnSpc>
                <a:spcPts val="1872"/>
              </a:lnSpc>
              <a:spcBef>
                <a:spcPts val="0"/>
              </a:spcBef>
              <a:buNone/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1A3CE4B-E315-3447-9723-6DE6AD72145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47911" y="6621398"/>
            <a:ext cx="4182392" cy="361920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 marL="1426447" indent="0">
              <a:lnSpc>
                <a:spcPts val="1872"/>
              </a:lnSpc>
              <a:spcBef>
                <a:spcPts val="0"/>
              </a:spcBef>
              <a:buNone/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7159545-EA84-0645-A86B-5676E7F0B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94279D-5309-1543-8A89-12CDA8083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58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B9D262-0345-C54F-BB1D-BE635FAD01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09" y="2636098"/>
            <a:ext cx="2647610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7664398-9D4F-E449-A9B3-82174A1B5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1B51F05-A72A-844E-92BB-3A1955CE0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55FC377-E138-7144-9960-3DAF9404509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13881" y="2636098"/>
            <a:ext cx="2647610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40EC6ED-92A6-A547-891D-F851FE366BC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76136" y="2636098"/>
            <a:ext cx="2647610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E751A36-3F2B-E649-87EF-086EADE90BD9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864834B-F8B3-E145-8ACE-9293900B2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8673CE-65CF-CA4E-A6E0-687BC5CDFE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1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graphic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B9D262-0345-C54F-BB1D-BE635FAD01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09" y="2636098"/>
            <a:ext cx="2647610" cy="7613863"/>
          </a:xfrm>
          <a:solidFill>
            <a:schemeClr val="accent3"/>
          </a:solidFill>
        </p:spPr>
        <p:txBody>
          <a:bodyPr lIns="108000" tIns="108000" bIns="0"/>
          <a:lstStyle>
            <a:lvl1pPr marL="0" indent="0" algn="l">
              <a:lnSpc>
                <a:spcPts val="1092"/>
              </a:lnSpc>
              <a:spcBef>
                <a:spcPts val="0"/>
              </a:spcBef>
              <a:buFont typeface="Arial" panose="020B0604020202020204" pitchFamily="34" charset="0"/>
              <a:buNone/>
              <a:defRPr sz="78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7664398-9D4F-E449-A9B3-82174A1B5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1B51F05-A72A-844E-92BB-3A1955CE0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55FC377-E138-7144-9960-3DAF9404509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13881" y="2636098"/>
            <a:ext cx="2647610" cy="7613863"/>
          </a:xfrm>
          <a:solidFill>
            <a:schemeClr val="accent3"/>
          </a:solidFill>
        </p:spPr>
        <p:txBody>
          <a:bodyPr lIns="108000" tIns="108000" bIns="0"/>
          <a:lstStyle>
            <a:lvl1pPr marL="0" indent="0" algn="l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40EC6ED-92A6-A547-891D-F851FE366BC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76136" y="2636098"/>
            <a:ext cx="2647610" cy="7613863"/>
          </a:xfrm>
          <a:solidFill>
            <a:schemeClr val="accent3"/>
          </a:solidFill>
        </p:spPr>
        <p:txBody>
          <a:bodyPr lIns="108000" tIns="108000" bIns="0"/>
          <a:lstStyle>
            <a:lvl1pPr marL="0" indent="0" algn="l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104D9D9-5407-6D46-9C8D-92376A49602B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3E1E888-6D9B-BC43-9BA3-15B11D5BA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FBE547-8448-2048-849C-458525C19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48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 + graphics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AFCA2F8-8D50-6549-84FB-0CC333A3EF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09" y="2636098"/>
            <a:ext cx="2647610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86162FEE-DCCC-EF4C-AE98-ED5B841C45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7F9BCC3E-07ED-314B-B316-7DBE9B937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FB026D-3945-054C-8DE7-88368E99507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613881" y="2636098"/>
            <a:ext cx="2647610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AC387DF-2AF8-224A-AED1-8D3D04BC31D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76136" y="2636098"/>
            <a:ext cx="2647610" cy="7613863"/>
          </a:xfrm>
          <a:solidFill>
            <a:schemeClr val="accent3"/>
          </a:solidFill>
        </p:spPr>
        <p:txBody>
          <a:bodyPr lIns="108000" tIns="108000" bIns="0"/>
          <a:lstStyle>
            <a:lvl1pPr marL="0" indent="0" algn="l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0C0E56-4D0F-E048-A941-575CCFFFBE6A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29CA9-211B-F44A-A8D2-C4516C61D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A1B421-13F5-C34A-9792-D126E64C1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02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 + graphics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AFCA2F8-8D50-6549-84FB-0CC333A3EF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09" y="2636098"/>
            <a:ext cx="2647610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86162FEE-DCCC-EF4C-AE98-ED5B841C45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7F9BCC3E-07ED-314B-B316-7DBE9B937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AC387DF-2AF8-224A-AED1-8D3D04BC31D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76136" y="2636098"/>
            <a:ext cx="2647610" cy="7613863"/>
          </a:xfrm>
          <a:solidFill>
            <a:schemeClr val="accent3"/>
          </a:solidFill>
        </p:spPr>
        <p:txBody>
          <a:bodyPr lIns="108000" tIns="108000" bIns="0"/>
          <a:lstStyle>
            <a:lvl1pPr marL="0" indent="0" algn="l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11CAE15-C5EB-3D4B-A338-A8DFD867076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613881" y="2636098"/>
            <a:ext cx="2647610" cy="7613863"/>
          </a:xfrm>
          <a:solidFill>
            <a:schemeClr val="accent3"/>
          </a:solidFill>
        </p:spPr>
        <p:txBody>
          <a:bodyPr lIns="108000" tIns="108000" bIns="0"/>
          <a:lstStyle>
            <a:lvl1pPr marL="0" indent="0" algn="l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4469F5C-298B-454F-B926-D3E03E23951A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360CFE9-4D3B-994D-AC24-C63B0EFFD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2A0B97-C84F-E341-8F29-604DDCF58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84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 gradient">
    <p:bg>
      <p:bgPr>
        <a:gradFill flip="none" rotWithShape="1">
          <a:gsLst>
            <a:gs pos="0">
              <a:srgbClr val="2C3A87"/>
            </a:gs>
            <a:gs pos="100000">
              <a:srgbClr val="0061C7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8D205A-8809-2B44-AB1E-71C85A49D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01" r="51901"/>
          <a:stretch/>
        </p:blipFill>
        <p:spPr>
          <a:xfrm>
            <a:off x="3" y="6169579"/>
            <a:ext cx="5145705" cy="5717621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86256FE-A010-8049-BA28-23A473D0C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3749" y="10842039"/>
            <a:ext cx="827725" cy="2742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092"/>
              </a:lnSpc>
              <a:defRPr sz="78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BB5EB8-97AD-1D41-9187-CD5E3CE3EC8D}" type="datetime1">
              <a:rPr lang="en-GB" smtClean="0"/>
              <a:t>30/04/2024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51325B1-DB92-254B-B371-A9C5921FCE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2490" y="2862062"/>
            <a:ext cx="6539622" cy="11232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buNone/>
              <a:defRPr sz="3276">
                <a:solidFill>
                  <a:schemeClr val="bg1"/>
                </a:solidFill>
              </a:defRPr>
            </a:lvl1pPr>
            <a:lvl2pPr marL="356612" indent="0" algn="ctr">
              <a:buNone/>
              <a:defRPr sz="1560"/>
            </a:lvl2pPr>
            <a:lvl3pPr marL="713223" indent="0" algn="ctr">
              <a:buNone/>
              <a:defRPr sz="1404"/>
            </a:lvl3pPr>
            <a:lvl4pPr marL="1069835" indent="0" algn="ctr">
              <a:buNone/>
              <a:defRPr sz="1248"/>
            </a:lvl4pPr>
            <a:lvl5pPr marL="1426446" indent="0" algn="ctr">
              <a:buNone/>
              <a:defRPr sz="1248"/>
            </a:lvl5pPr>
            <a:lvl6pPr marL="1783058" indent="0" algn="ctr">
              <a:buNone/>
              <a:defRPr sz="1248"/>
            </a:lvl6pPr>
            <a:lvl7pPr marL="2139669" indent="0" algn="ctr">
              <a:buNone/>
              <a:defRPr sz="1248"/>
            </a:lvl7pPr>
            <a:lvl8pPr marL="2496281" indent="0" algn="ctr">
              <a:buNone/>
              <a:defRPr sz="1248"/>
            </a:lvl8pPr>
            <a:lvl9pPr marL="2852893" indent="0" algn="ctr">
              <a:buNone/>
              <a:defRPr sz="1248"/>
            </a:lvl9pPr>
          </a:lstStyle>
          <a:p>
            <a:r>
              <a:rPr lang="en-US" dirty="0"/>
              <a:t>Subtitle 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0BF59A8-1073-484B-818C-3A2917609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2489" y="648340"/>
            <a:ext cx="6538982" cy="2246400"/>
          </a:xfrm>
        </p:spPr>
        <p:txBody>
          <a:bodyPr/>
          <a:lstStyle>
            <a:lvl1pPr>
              <a:lnSpc>
                <a:spcPts val="3900"/>
              </a:lnSpc>
              <a:defRPr sz="32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Long title version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530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39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 + graphics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AFCA2F8-8D50-6549-84FB-0CC333A3EF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09" y="2636098"/>
            <a:ext cx="2647610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86162FEE-DCCC-EF4C-AE98-ED5B841C45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7F9BCC3E-07ED-314B-B316-7DBE9B937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FB026D-3945-054C-8DE7-88368E99507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613881" y="2636098"/>
            <a:ext cx="2647610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677667-C063-7945-82A1-A60F6E68E8E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677994" y="2636097"/>
            <a:ext cx="2647314" cy="361920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 marL="1426447" indent="0">
              <a:lnSpc>
                <a:spcPts val="1872"/>
              </a:lnSpc>
              <a:spcBef>
                <a:spcPts val="0"/>
              </a:spcBef>
              <a:buNone/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9A5C2C-579D-8745-BE3E-EFB3950341E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77994" y="6621398"/>
            <a:ext cx="2647314" cy="361920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 marL="1426447" indent="0">
              <a:lnSpc>
                <a:spcPts val="1872"/>
              </a:lnSpc>
              <a:spcBef>
                <a:spcPts val="0"/>
              </a:spcBef>
              <a:buNone/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C658DAF-63FD-5A4E-97DF-015AFD8232BF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8A29FC0-FCF2-9046-9D44-65ECF47F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36E599-F0E7-5442-8EE3-ED8B12949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68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 + graphics op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9A948EA-A30E-E049-8C2A-1DE139C059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47909" y="5722114"/>
            <a:ext cx="2647613" cy="452694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lnSpc>
                <a:spcPts val="1872"/>
              </a:lnSpc>
              <a:spcBef>
                <a:spcPts val="0"/>
              </a:spcBef>
              <a:defRPr sz="1404"/>
            </a:lvl2pPr>
            <a:lvl3pPr>
              <a:lnSpc>
                <a:spcPts val="1872"/>
              </a:lnSpc>
              <a:spcBef>
                <a:spcPts val="0"/>
              </a:spcBef>
              <a:defRPr sz="1404"/>
            </a:lvl3pPr>
            <a:lvl4pPr>
              <a:lnSpc>
                <a:spcPts val="1872"/>
              </a:lnSpc>
              <a:spcBef>
                <a:spcPts val="0"/>
              </a:spcBef>
              <a:defRPr sz="1404"/>
            </a:lvl4pPr>
            <a:lvl5pPr>
              <a:lnSpc>
                <a:spcPts val="1872"/>
              </a:lnSpc>
              <a:spcBef>
                <a:spcPts val="0"/>
              </a:spcBef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39AE807-1EC5-7F46-B94D-FE942074E1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10" y="2636098"/>
            <a:ext cx="2646917" cy="2798434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D4E2DC7-1584-7D41-AAFA-5AC6B5AEF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EFC3306-CB67-C549-B511-A431225DA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55C0644-875C-3E4B-B85B-530CEDBA2D0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612488" y="5722114"/>
            <a:ext cx="2647613" cy="452694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lnSpc>
                <a:spcPts val="1872"/>
              </a:lnSpc>
              <a:spcBef>
                <a:spcPts val="0"/>
              </a:spcBef>
              <a:defRPr sz="1404"/>
            </a:lvl2pPr>
            <a:lvl3pPr>
              <a:lnSpc>
                <a:spcPts val="1872"/>
              </a:lnSpc>
              <a:spcBef>
                <a:spcPts val="0"/>
              </a:spcBef>
              <a:defRPr sz="1404"/>
            </a:lvl3pPr>
            <a:lvl4pPr>
              <a:lnSpc>
                <a:spcPts val="1872"/>
              </a:lnSpc>
              <a:spcBef>
                <a:spcPts val="0"/>
              </a:spcBef>
              <a:defRPr sz="1404"/>
            </a:lvl4pPr>
            <a:lvl5pPr>
              <a:lnSpc>
                <a:spcPts val="1872"/>
              </a:lnSpc>
              <a:spcBef>
                <a:spcPts val="0"/>
              </a:spcBef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39089F5-8A71-0A44-87E4-8BE7BC12CD8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612491" y="2636098"/>
            <a:ext cx="2646917" cy="2798434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A1EDD8F-D82B-1845-A945-01CE8C2BE1C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676135" y="5722114"/>
            <a:ext cx="2647613" cy="452694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lnSpc>
                <a:spcPts val="1872"/>
              </a:lnSpc>
              <a:spcBef>
                <a:spcPts val="0"/>
              </a:spcBef>
              <a:defRPr sz="1404"/>
            </a:lvl2pPr>
            <a:lvl3pPr>
              <a:lnSpc>
                <a:spcPts val="1872"/>
              </a:lnSpc>
              <a:spcBef>
                <a:spcPts val="0"/>
              </a:spcBef>
              <a:defRPr sz="1404"/>
            </a:lvl3pPr>
            <a:lvl4pPr>
              <a:lnSpc>
                <a:spcPts val="1872"/>
              </a:lnSpc>
              <a:spcBef>
                <a:spcPts val="0"/>
              </a:spcBef>
              <a:defRPr sz="1404"/>
            </a:lvl4pPr>
            <a:lvl5pPr>
              <a:lnSpc>
                <a:spcPts val="1872"/>
              </a:lnSpc>
              <a:spcBef>
                <a:spcPts val="0"/>
              </a:spcBef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D934342-4A9E-3941-ADB3-8692C36F7E4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676137" y="2636098"/>
            <a:ext cx="2646917" cy="2798434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72F08E-4D2C-D646-B6AE-E9CC72164032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3810460-990D-F549-A1B4-CCDCD6D87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E0619B-8E13-2B43-9577-518EC1C708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7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 + graphics optio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9A948EA-A30E-E049-8C2A-1DE139C059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47909" y="6708489"/>
            <a:ext cx="2647613" cy="354147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lnSpc>
                <a:spcPts val="1872"/>
              </a:lnSpc>
              <a:spcBef>
                <a:spcPts val="0"/>
              </a:spcBef>
              <a:defRPr sz="1404"/>
            </a:lvl2pPr>
            <a:lvl3pPr>
              <a:lnSpc>
                <a:spcPts val="1872"/>
              </a:lnSpc>
              <a:spcBef>
                <a:spcPts val="0"/>
              </a:spcBef>
              <a:defRPr sz="1404"/>
            </a:lvl3pPr>
            <a:lvl4pPr>
              <a:lnSpc>
                <a:spcPts val="1872"/>
              </a:lnSpc>
              <a:spcBef>
                <a:spcPts val="0"/>
              </a:spcBef>
              <a:defRPr sz="1404"/>
            </a:lvl4pPr>
            <a:lvl5pPr>
              <a:lnSpc>
                <a:spcPts val="1872"/>
              </a:lnSpc>
              <a:spcBef>
                <a:spcPts val="0"/>
              </a:spcBef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D4E2DC7-1584-7D41-AAFA-5AC6B5AEF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EFC3306-CB67-C549-B511-A431225DA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55C0644-875C-3E4B-B85B-530CEDBA2D0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612488" y="6708489"/>
            <a:ext cx="2647613" cy="354147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lnSpc>
                <a:spcPts val="1872"/>
              </a:lnSpc>
              <a:spcBef>
                <a:spcPts val="0"/>
              </a:spcBef>
              <a:defRPr sz="1404"/>
            </a:lvl2pPr>
            <a:lvl3pPr>
              <a:lnSpc>
                <a:spcPts val="1872"/>
              </a:lnSpc>
              <a:spcBef>
                <a:spcPts val="0"/>
              </a:spcBef>
              <a:defRPr sz="1404"/>
            </a:lvl3pPr>
            <a:lvl4pPr>
              <a:lnSpc>
                <a:spcPts val="1872"/>
              </a:lnSpc>
              <a:spcBef>
                <a:spcPts val="0"/>
              </a:spcBef>
              <a:defRPr sz="1404"/>
            </a:lvl4pPr>
            <a:lvl5pPr>
              <a:lnSpc>
                <a:spcPts val="1872"/>
              </a:lnSpc>
              <a:spcBef>
                <a:spcPts val="0"/>
              </a:spcBef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A1EDD8F-D82B-1845-A945-01CE8C2BE1C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676135" y="6708489"/>
            <a:ext cx="2647613" cy="354147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lnSpc>
                <a:spcPts val="1872"/>
              </a:lnSpc>
              <a:spcBef>
                <a:spcPts val="0"/>
              </a:spcBef>
              <a:defRPr sz="1404"/>
            </a:lvl2pPr>
            <a:lvl3pPr>
              <a:lnSpc>
                <a:spcPts val="1872"/>
              </a:lnSpc>
              <a:spcBef>
                <a:spcPts val="0"/>
              </a:spcBef>
              <a:defRPr sz="1404"/>
            </a:lvl3pPr>
            <a:lvl4pPr>
              <a:lnSpc>
                <a:spcPts val="1872"/>
              </a:lnSpc>
              <a:spcBef>
                <a:spcPts val="0"/>
              </a:spcBef>
              <a:defRPr sz="1404"/>
            </a:lvl4pPr>
            <a:lvl5pPr>
              <a:lnSpc>
                <a:spcPts val="1872"/>
              </a:lnSpc>
              <a:spcBef>
                <a:spcPts val="0"/>
              </a:spcBef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72F08E-4D2C-D646-B6AE-E9CC72164032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13C8055-678A-C047-9519-A46B3AA2F6B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47909" y="2660539"/>
            <a:ext cx="2647613" cy="354147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lnSpc>
                <a:spcPts val="1872"/>
              </a:lnSpc>
              <a:spcBef>
                <a:spcPts val="0"/>
              </a:spcBef>
              <a:defRPr sz="1404"/>
            </a:lvl2pPr>
            <a:lvl3pPr>
              <a:lnSpc>
                <a:spcPts val="1872"/>
              </a:lnSpc>
              <a:spcBef>
                <a:spcPts val="0"/>
              </a:spcBef>
              <a:defRPr sz="1404"/>
            </a:lvl3pPr>
            <a:lvl4pPr>
              <a:lnSpc>
                <a:spcPts val="1872"/>
              </a:lnSpc>
              <a:spcBef>
                <a:spcPts val="0"/>
              </a:spcBef>
              <a:defRPr sz="1404"/>
            </a:lvl4pPr>
            <a:lvl5pPr>
              <a:lnSpc>
                <a:spcPts val="1872"/>
              </a:lnSpc>
              <a:spcBef>
                <a:spcPts val="0"/>
              </a:spcBef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4253D89-4589-8A42-B26C-6D93A6BDB4C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612488" y="2660539"/>
            <a:ext cx="2647613" cy="354147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lnSpc>
                <a:spcPts val="1872"/>
              </a:lnSpc>
              <a:spcBef>
                <a:spcPts val="0"/>
              </a:spcBef>
              <a:defRPr sz="1404"/>
            </a:lvl2pPr>
            <a:lvl3pPr>
              <a:lnSpc>
                <a:spcPts val="1872"/>
              </a:lnSpc>
              <a:spcBef>
                <a:spcPts val="0"/>
              </a:spcBef>
              <a:defRPr sz="1404"/>
            </a:lvl3pPr>
            <a:lvl4pPr>
              <a:lnSpc>
                <a:spcPts val="1872"/>
              </a:lnSpc>
              <a:spcBef>
                <a:spcPts val="0"/>
              </a:spcBef>
              <a:defRPr sz="1404"/>
            </a:lvl4pPr>
            <a:lvl5pPr>
              <a:lnSpc>
                <a:spcPts val="1872"/>
              </a:lnSpc>
              <a:spcBef>
                <a:spcPts val="0"/>
              </a:spcBef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CA35734-DF46-B64B-B153-3C74E746638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76135" y="2660539"/>
            <a:ext cx="2647613" cy="354147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lnSpc>
                <a:spcPts val="1872"/>
              </a:lnSpc>
              <a:spcBef>
                <a:spcPts val="0"/>
              </a:spcBef>
              <a:defRPr sz="1404"/>
            </a:lvl2pPr>
            <a:lvl3pPr>
              <a:lnSpc>
                <a:spcPts val="1872"/>
              </a:lnSpc>
              <a:spcBef>
                <a:spcPts val="0"/>
              </a:spcBef>
              <a:defRPr sz="1404"/>
            </a:lvl3pPr>
            <a:lvl4pPr>
              <a:lnSpc>
                <a:spcPts val="1872"/>
              </a:lnSpc>
              <a:spcBef>
                <a:spcPts val="0"/>
              </a:spcBef>
              <a:defRPr sz="1404"/>
            </a:lvl4pPr>
            <a:lvl5pPr>
              <a:lnSpc>
                <a:spcPts val="1872"/>
              </a:lnSpc>
              <a:spcBef>
                <a:spcPts val="0"/>
              </a:spcBef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A9E66C-ED3C-F542-95D6-9896AAD01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092108-9D1D-FD4A-80E4-3F4C3B752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6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 text +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2664F2-35D9-B741-9708-420CFC42C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36" t="76736"/>
          <a:stretch/>
        </p:blipFill>
        <p:spPr>
          <a:xfrm>
            <a:off x="8209355" y="9121777"/>
            <a:ext cx="2488808" cy="2765425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B470D89-9EFE-7C47-B569-5F0E46D83F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44778" y="3"/>
            <a:ext cx="5553386" cy="11887200"/>
          </a:xfrm>
          <a:solidFill>
            <a:srgbClr val="CDE3FB"/>
          </a:solidFill>
        </p:spPr>
        <p:txBody>
          <a:bodyPr lIns="180000" tIns="180000" anchor="t" anchorCtr="0"/>
          <a:lstStyle>
            <a:lvl1pPr marL="0" indent="0">
              <a:buNone/>
              <a:defRPr/>
            </a:lvl1pPr>
          </a:lstStyle>
          <a:p>
            <a:r>
              <a:rPr lang="en-US" dirty="0"/>
              <a:t>Half page picture area (click on image icon)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16DD27-C198-B34C-84E2-EA7532967F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09" y="2636098"/>
            <a:ext cx="2647610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B6C5C33C-5A67-8A45-8CE4-7FAC999AD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3" y="1324811"/>
            <a:ext cx="4182831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E9CB87E-183E-5B4B-9AC5-45E11AF70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4" y="708014"/>
            <a:ext cx="4182831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B30F6EA-F11C-684F-9995-F66AEAF73937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70934E6-1979-4C41-8E4A-F4F7DD308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6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8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 text + graphics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04932EF-9D6D-C44B-B6BB-7024E3FE5B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D1E016F-CA61-FB46-ABA4-D552E45BF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1A47C6A-A518-A449-B879-E00548A31C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09" y="2636098"/>
            <a:ext cx="2647610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4BDCCE6-EDAE-944F-843F-53C2B7C1704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42456" y="2636098"/>
            <a:ext cx="4181293" cy="7613863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spcBef>
                <a:spcPts val="0"/>
              </a:spcBef>
              <a:buNone/>
              <a:defRPr/>
            </a:lvl2pPr>
            <a:lvl3pPr marL="713223" indent="0">
              <a:spcBef>
                <a:spcPts val="0"/>
              </a:spcBef>
              <a:buNone/>
              <a:defRPr/>
            </a:lvl3pPr>
            <a:lvl4pPr marL="1069835" indent="0">
              <a:spcBef>
                <a:spcPts val="0"/>
              </a:spcBef>
              <a:buNone/>
              <a:defRPr/>
            </a:lvl4pPr>
            <a:lvl5pPr marL="1426447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60F1B4-EAEF-C948-A0CF-5E9783A1034B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6A42266-C1C2-2449-BABA-DF490DA91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6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96F2F6-0125-DB49-933C-238BD94AE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2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 text + graphics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02A3C8C-B682-A541-BB5B-6F47628E6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2112C66-65E3-994F-91E3-006930035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DBAD1D-063D-E144-827F-987F7180F0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09" y="2636098"/>
            <a:ext cx="2647610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5F8C3CB-2A23-5E42-AE10-B8C68A3495D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42916" y="2636097"/>
            <a:ext cx="4182392" cy="361920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 marL="1426447" indent="0">
              <a:lnSpc>
                <a:spcPts val="1872"/>
              </a:lnSpc>
              <a:spcBef>
                <a:spcPts val="0"/>
              </a:spcBef>
              <a:buNone/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2DC6EF5-FCAB-2746-B475-394EA3103E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42916" y="6621398"/>
            <a:ext cx="4182392" cy="361920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 marL="1426447" indent="0">
              <a:lnSpc>
                <a:spcPts val="1872"/>
              </a:lnSpc>
              <a:spcBef>
                <a:spcPts val="0"/>
              </a:spcBef>
              <a:buNone/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1F0341-1639-274B-9FB3-75C89BF31EF5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2E6F0B1-64EF-B24C-AC55-C3ABC4466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6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09A80B-4F66-1246-87BD-8A958FCCE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97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 text + graphics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7C6200-6CDB-CC4F-98FE-B2EECEA9D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09" y="2636098"/>
            <a:ext cx="5713582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5D90D67-17EA-D245-A903-C1B0474D6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FA062B4-A9B7-EB4B-8AEE-CC8CB895C7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0376305-D20B-4448-9673-3294BB77365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76136" y="2636098"/>
            <a:ext cx="2647610" cy="7613863"/>
          </a:xfrm>
          <a:solidFill>
            <a:schemeClr val="accent3"/>
          </a:solidFill>
        </p:spPr>
        <p:txBody>
          <a:bodyPr lIns="108000" tIns="108000" bIns="0"/>
          <a:lstStyle>
            <a:lvl1pPr marL="0" indent="0" algn="l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4A0ED73-04DD-554B-AFDE-6C9F038CD550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0012231-6916-E44C-B325-9DCF08EA7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6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2F3DD6-37C7-754A-BF87-15803C78D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18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 Text + graphics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D0811F-BD44-AA43-9894-5B5AB6EE9F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09" y="2636098"/>
            <a:ext cx="5713582" cy="7613863"/>
          </a:xfrm>
        </p:spPr>
        <p:txBody>
          <a:bodyPr bIns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80922FD-795A-E24E-9712-03B27298B8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910" y="1324811"/>
            <a:ext cx="8775836" cy="624000"/>
          </a:xfrm>
        </p:spPr>
        <p:txBody>
          <a:bodyPr bIns="0">
            <a:noAutofit/>
          </a:bodyPr>
          <a:lstStyle>
            <a:lvl1pPr marL="0" indent="0">
              <a:lnSpc>
                <a:spcPts val="2184"/>
              </a:lnSpc>
              <a:spcBef>
                <a:spcPts val="0"/>
              </a:spcBef>
              <a:buNone/>
              <a:defRPr sz="1872"/>
            </a:lvl1pPr>
            <a:lvl2pPr marL="356612" indent="0">
              <a:lnSpc>
                <a:spcPts val="2912"/>
              </a:lnSpc>
              <a:buNone/>
              <a:defRPr sz="2496"/>
            </a:lvl2pPr>
            <a:lvl3pPr marL="713223" indent="0">
              <a:lnSpc>
                <a:spcPts val="2912"/>
              </a:lnSpc>
              <a:buNone/>
              <a:defRPr sz="2496"/>
            </a:lvl3pPr>
            <a:lvl4pPr marL="1069835" indent="0">
              <a:lnSpc>
                <a:spcPts val="2912"/>
              </a:lnSpc>
              <a:buNone/>
              <a:defRPr sz="2496"/>
            </a:lvl4pPr>
            <a:lvl5pPr marL="1426446" indent="0">
              <a:lnSpc>
                <a:spcPts val="2912"/>
              </a:lnSpc>
              <a:buNone/>
              <a:defRPr sz="2496"/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DCC55CAE-01EC-3046-8A3E-6DE5CE1A4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51F5671-A78A-6549-98FB-DEE60F2187E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677994" y="2636097"/>
            <a:ext cx="2647314" cy="361920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 marL="1426447" indent="0">
              <a:lnSpc>
                <a:spcPts val="1872"/>
              </a:lnSpc>
              <a:spcBef>
                <a:spcPts val="0"/>
              </a:spcBef>
              <a:buNone/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F6C9671-D9C9-B940-87DE-BBFF046984D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77994" y="6621398"/>
            <a:ext cx="2647314" cy="3619200"/>
          </a:xfrm>
          <a:solidFill>
            <a:schemeClr val="accent3"/>
          </a:solidFill>
        </p:spPr>
        <p:txBody>
          <a:bodyPr lIns="108000" tIns="108000" bIns="0"/>
          <a:lstStyle>
            <a:lvl1pPr marL="0" indent="0">
              <a:lnSpc>
                <a:spcPts val="1092"/>
              </a:lnSpc>
              <a:spcBef>
                <a:spcPts val="0"/>
              </a:spcBef>
              <a:buNone/>
              <a:defRPr sz="780" b="1"/>
            </a:lvl1pPr>
            <a:lvl2pPr marL="356612" indent="0">
              <a:lnSpc>
                <a:spcPts val="1872"/>
              </a:lnSpc>
              <a:spcBef>
                <a:spcPts val="0"/>
              </a:spcBef>
              <a:buNone/>
              <a:defRPr sz="1404"/>
            </a:lvl2pPr>
            <a:lvl3pPr marL="713223" indent="0">
              <a:lnSpc>
                <a:spcPts val="1872"/>
              </a:lnSpc>
              <a:spcBef>
                <a:spcPts val="0"/>
              </a:spcBef>
              <a:buNone/>
              <a:defRPr sz="1404"/>
            </a:lvl3pPr>
            <a:lvl4pPr marL="1069835" indent="0">
              <a:lnSpc>
                <a:spcPts val="1872"/>
              </a:lnSpc>
              <a:spcBef>
                <a:spcPts val="0"/>
              </a:spcBef>
              <a:buNone/>
              <a:defRPr sz="1404"/>
            </a:lvl4pPr>
            <a:lvl5pPr marL="1426447" indent="0">
              <a:lnSpc>
                <a:spcPts val="1872"/>
              </a:lnSpc>
              <a:spcBef>
                <a:spcPts val="0"/>
              </a:spcBef>
              <a:buNone/>
              <a:defRPr sz="1404"/>
            </a:lvl5pPr>
          </a:lstStyle>
          <a:p>
            <a:pPr lvl="0"/>
            <a:r>
              <a:rPr lang="en-US" dirty="0"/>
              <a:t>Graphic area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4C9AE01-E233-954E-B107-0E3A128AD2C5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tx1"/>
                </a:solidFill>
              </a:rPr>
              <a:pPr/>
              <a:t>‹#›</a:t>
            </a:fld>
            <a:endParaRPr lang="en-US" sz="780" dirty="0">
              <a:solidFill>
                <a:schemeClr val="tx1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82D84C6-C54C-5349-ACB9-FE6932AD9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6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3D94B4-6B9C-A544-B506-A8F35C924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4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3A45E1-3DF2-9F47-B12F-01187B4088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7909" y="2636098"/>
            <a:ext cx="8775838" cy="8436610"/>
          </a:xfrm>
        </p:spPr>
        <p:txBody>
          <a:bodyPr bIns="0"/>
          <a:lstStyle>
            <a:lvl1pPr marL="0" indent="0">
              <a:lnSpc>
                <a:spcPts val="936"/>
              </a:lnSpc>
              <a:spcBef>
                <a:spcPts val="0"/>
              </a:spcBef>
              <a:buNone/>
              <a:defRPr sz="624"/>
            </a:lvl1pPr>
            <a:lvl2pPr marL="356612" indent="0">
              <a:lnSpc>
                <a:spcPts val="936"/>
              </a:lnSpc>
              <a:spcBef>
                <a:spcPts val="0"/>
              </a:spcBef>
              <a:buNone/>
              <a:defRPr sz="624"/>
            </a:lvl2pPr>
            <a:lvl3pPr marL="713223" indent="0">
              <a:lnSpc>
                <a:spcPts val="936"/>
              </a:lnSpc>
              <a:spcBef>
                <a:spcPts val="0"/>
              </a:spcBef>
              <a:buNone/>
              <a:defRPr sz="624"/>
            </a:lvl3pPr>
            <a:lvl4pPr marL="1069835" indent="0">
              <a:lnSpc>
                <a:spcPts val="936"/>
              </a:lnSpc>
              <a:spcBef>
                <a:spcPts val="0"/>
              </a:spcBef>
              <a:buNone/>
              <a:defRPr sz="624"/>
            </a:lvl4pPr>
            <a:lvl5pPr marL="1426447" indent="0">
              <a:lnSpc>
                <a:spcPts val="936"/>
              </a:lnSpc>
              <a:spcBef>
                <a:spcPts val="0"/>
              </a:spcBef>
              <a:buNone/>
              <a:defRPr sz="624"/>
            </a:lvl5pPr>
          </a:lstStyle>
          <a:p>
            <a:pPr lvl="0"/>
            <a:r>
              <a:rPr lang="en-US" dirty="0"/>
              <a:t>Edit content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878D1AC-92BD-1D41-A92D-FE62D13B7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Disclaimer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E08E2-DD44-4045-A475-3371A3973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48" t="76748"/>
          <a:stretch/>
        </p:blipFill>
        <p:spPr>
          <a:xfrm>
            <a:off x="8210623" y="9123186"/>
            <a:ext cx="2487540" cy="27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80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adient">
    <p:bg>
      <p:bgPr>
        <a:gradFill>
          <a:gsLst>
            <a:gs pos="100000">
              <a:srgbClr val="2C3A87"/>
            </a:gs>
            <a:gs pos="0">
              <a:srgbClr val="0061C7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E5FB06E-4674-2E46-B9C1-4670A9B05F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2928" y="811742"/>
            <a:ext cx="7954126" cy="8736000"/>
          </a:xfrm>
        </p:spPr>
        <p:txBody>
          <a:bodyPr anchor="ctr"/>
          <a:lstStyle>
            <a:lvl1pPr marL="0" indent="0" algn="ctr">
              <a:lnSpc>
                <a:spcPts val="3900"/>
              </a:lnSpc>
              <a:buNone/>
              <a:defRPr sz="3276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BFFC9-8789-FF48-B415-D569D4579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614" t="76614"/>
          <a:stretch/>
        </p:blipFill>
        <p:spPr>
          <a:xfrm>
            <a:off x="8196267" y="9107229"/>
            <a:ext cx="2501899" cy="27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7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F036EA-2038-9C4F-982A-D90239D13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01" r="51901"/>
          <a:stretch/>
        </p:blipFill>
        <p:spPr>
          <a:xfrm>
            <a:off x="3" y="6169579"/>
            <a:ext cx="5145705" cy="571762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6C29D7-DCE4-A44A-9FBF-4FD386ED40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2490" y="1758161"/>
            <a:ext cx="6539622" cy="11232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buNone/>
              <a:defRPr sz="3276">
                <a:solidFill>
                  <a:schemeClr val="tx1"/>
                </a:solidFill>
              </a:defRPr>
            </a:lvl1pPr>
            <a:lvl2pPr marL="356612" indent="0" algn="ctr">
              <a:buNone/>
              <a:defRPr sz="1560"/>
            </a:lvl2pPr>
            <a:lvl3pPr marL="713223" indent="0" algn="ctr">
              <a:buNone/>
              <a:defRPr sz="1404"/>
            </a:lvl3pPr>
            <a:lvl4pPr marL="1069835" indent="0" algn="ctr">
              <a:buNone/>
              <a:defRPr sz="1248"/>
            </a:lvl4pPr>
            <a:lvl5pPr marL="1426446" indent="0" algn="ctr">
              <a:buNone/>
              <a:defRPr sz="1248"/>
            </a:lvl5pPr>
            <a:lvl6pPr marL="1783058" indent="0" algn="ctr">
              <a:buNone/>
              <a:defRPr sz="1248"/>
            </a:lvl6pPr>
            <a:lvl7pPr marL="2139669" indent="0" algn="ctr">
              <a:buNone/>
              <a:defRPr sz="1248"/>
            </a:lvl7pPr>
            <a:lvl8pPr marL="2496281" indent="0" algn="ctr">
              <a:buNone/>
              <a:defRPr sz="1248"/>
            </a:lvl8pPr>
            <a:lvl9pPr marL="2852893" indent="0" algn="ctr">
              <a:buNone/>
              <a:defRPr sz="1248"/>
            </a:lvl9pPr>
          </a:lstStyle>
          <a:p>
            <a:r>
              <a:rPr lang="en-US" dirty="0"/>
              <a:t>Subtitle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CBB7423-6698-3D4E-BB60-6ACB5FAE67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2489" y="648340"/>
            <a:ext cx="6538982" cy="1123200"/>
          </a:xfrm>
        </p:spPr>
        <p:txBody>
          <a:bodyPr/>
          <a:lstStyle>
            <a:lvl1pPr>
              <a:lnSpc>
                <a:spcPts val="3900"/>
              </a:lnSpc>
              <a:defRPr sz="3276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54A06-A90F-3346-BE32-0335A042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749" y="10842039"/>
            <a:ext cx="827725" cy="274201"/>
          </a:xfrm>
          <a:prstGeom prst="rect">
            <a:avLst/>
          </a:prstGeom>
        </p:spPr>
        <p:txBody>
          <a:bodyPr/>
          <a:lstStyle/>
          <a:p>
            <a:fld id="{EB52DD90-64D6-5E49-9411-2B6C31F8E54F}" type="datetime1">
              <a:rPr lang="en-GB" smtClean="0"/>
              <a:t>30/04/2024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20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DDE12C2-35EE-6440-92BB-368EFE910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422" t="62422"/>
          <a:stretch/>
        </p:blipFill>
        <p:spPr>
          <a:xfrm>
            <a:off x="6677997" y="7420214"/>
            <a:ext cx="4020169" cy="446698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F849CD-2E5B-D346-8B31-ECC65C71E6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2019" y="811742"/>
            <a:ext cx="7954126" cy="8736000"/>
          </a:xfrm>
        </p:spPr>
        <p:txBody>
          <a:bodyPr anchor="ctr"/>
          <a:lstStyle>
            <a:lvl1pPr marL="0" indent="0" algn="ctr">
              <a:lnSpc>
                <a:spcPts val="3900"/>
              </a:lnSpc>
              <a:buNone/>
              <a:defRPr sz="3276" b="1"/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8AD39-0379-F548-918F-0D2D7928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614" t="76614"/>
          <a:stretch/>
        </p:blipFill>
        <p:spPr>
          <a:xfrm>
            <a:off x="8196267" y="9107229"/>
            <a:ext cx="2501899" cy="27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02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F036EA-2038-9C4F-982A-D90239D13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01" r="51901"/>
          <a:stretch/>
        </p:blipFill>
        <p:spPr>
          <a:xfrm>
            <a:off x="3" y="6169579"/>
            <a:ext cx="5145705" cy="571762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54A06-A90F-3346-BE32-0335A042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749" y="10842039"/>
            <a:ext cx="827725" cy="274201"/>
          </a:xfrm>
          <a:prstGeom prst="rect">
            <a:avLst/>
          </a:prstGeom>
        </p:spPr>
        <p:txBody>
          <a:bodyPr/>
          <a:lstStyle/>
          <a:p>
            <a:fld id="{42B7B63F-F944-354A-8C22-0DC5CA3A9AAE}" type="datetime1">
              <a:rPr lang="en-GB" smtClean="0"/>
              <a:t>30/04/2024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AA22-3DDE-9346-B44F-C824BB81B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2490" y="2862062"/>
            <a:ext cx="6539622" cy="11232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buNone/>
              <a:defRPr sz="3276">
                <a:solidFill>
                  <a:schemeClr val="tx1"/>
                </a:solidFill>
              </a:defRPr>
            </a:lvl1pPr>
            <a:lvl2pPr marL="356612" indent="0" algn="ctr">
              <a:buNone/>
              <a:defRPr sz="1560"/>
            </a:lvl2pPr>
            <a:lvl3pPr marL="713223" indent="0" algn="ctr">
              <a:buNone/>
              <a:defRPr sz="1404"/>
            </a:lvl3pPr>
            <a:lvl4pPr marL="1069835" indent="0" algn="ctr">
              <a:buNone/>
              <a:defRPr sz="1248"/>
            </a:lvl4pPr>
            <a:lvl5pPr marL="1426446" indent="0" algn="ctr">
              <a:buNone/>
              <a:defRPr sz="1248"/>
            </a:lvl5pPr>
            <a:lvl6pPr marL="1783058" indent="0" algn="ctr">
              <a:buNone/>
              <a:defRPr sz="1248"/>
            </a:lvl6pPr>
            <a:lvl7pPr marL="2139669" indent="0" algn="ctr">
              <a:buNone/>
              <a:defRPr sz="1248"/>
            </a:lvl7pPr>
            <a:lvl8pPr marL="2496281" indent="0" algn="ctr">
              <a:buNone/>
              <a:defRPr sz="1248"/>
            </a:lvl8pPr>
            <a:lvl9pPr marL="2852893" indent="0" algn="ctr">
              <a:buNone/>
              <a:defRPr sz="1248"/>
            </a:lvl9pPr>
          </a:lstStyle>
          <a:p>
            <a:r>
              <a:rPr lang="en-US" dirty="0"/>
              <a:t>Subtitle 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6FD8C2B-36F4-544D-8BC0-253FAD158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2489" y="648340"/>
            <a:ext cx="6538982" cy="2246400"/>
          </a:xfrm>
        </p:spPr>
        <p:txBody>
          <a:bodyPr/>
          <a:lstStyle>
            <a:lvl1pPr>
              <a:lnSpc>
                <a:spcPts val="3900"/>
              </a:lnSpc>
              <a:defRPr sz="3276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Long title version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951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bg>
      <p:bgPr>
        <a:solidFill>
          <a:srgbClr val="CDE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61F8AFE2-A181-D049-957D-1653D225E8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7912" y="1758161"/>
            <a:ext cx="8778159" cy="11232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buNone/>
              <a:defRPr sz="3276" baseline="0">
                <a:solidFill>
                  <a:schemeClr val="tx1"/>
                </a:solidFill>
              </a:defRPr>
            </a:lvl1pPr>
            <a:lvl2pPr marL="356612" indent="0" algn="ctr">
              <a:buNone/>
              <a:defRPr sz="1560"/>
            </a:lvl2pPr>
            <a:lvl3pPr marL="713223" indent="0" algn="ctr">
              <a:buNone/>
              <a:defRPr sz="1404"/>
            </a:lvl3pPr>
            <a:lvl4pPr marL="1069835" indent="0" algn="ctr">
              <a:buNone/>
              <a:defRPr sz="1248"/>
            </a:lvl4pPr>
            <a:lvl5pPr marL="1426446" indent="0" algn="ctr">
              <a:buNone/>
              <a:defRPr sz="1248"/>
            </a:lvl5pPr>
            <a:lvl6pPr marL="1783058" indent="0" algn="ctr">
              <a:buNone/>
              <a:defRPr sz="1248"/>
            </a:lvl6pPr>
            <a:lvl7pPr marL="2139669" indent="0" algn="ctr">
              <a:buNone/>
              <a:defRPr sz="1248"/>
            </a:lvl7pPr>
            <a:lvl8pPr marL="2496281" indent="0" algn="ctr">
              <a:buNone/>
              <a:defRPr sz="1248"/>
            </a:lvl8pPr>
            <a:lvl9pPr marL="2852893" indent="0" algn="ctr">
              <a:buNone/>
              <a:defRPr sz="1248"/>
            </a:lvl9pPr>
          </a:lstStyle>
          <a:p>
            <a:r>
              <a:rPr lang="en-US" dirty="0"/>
              <a:t>Subtitle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9CC0E3-0E5B-3045-A8B9-75DD6A8D7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648340"/>
            <a:ext cx="8775836" cy="1123200"/>
          </a:xfrm>
        </p:spPr>
        <p:txBody>
          <a:bodyPr/>
          <a:lstStyle>
            <a:lvl1pPr>
              <a:lnSpc>
                <a:spcPts val="3900"/>
              </a:lnSpc>
              <a:defRPr sz="3276"/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6E11F-99D1-B34F-996A-C0F98DBC9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614" t="76614"/>
          <a:stretch/>
        </p:blipFill>
        <p:spPr>
          <a:xfrm>
            <a:off x="8196267" y="9107229"/>
            <a:ext cx="2501899" cy="277997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A56FA98-CEB3-FE2F-F293-44D22499D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02">
                <a:solidFill>
                  <a:schemeClr val="tx1"/>
                </a:solidFill>
                <a:latin typeface="SC Prosper Sans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28E1A8-5298-D664-2049-F42CF9220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7914" y="10842036"/>
            <a:ext cx="1105617" cy="274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58">
                <a:solidFill>
                  <a:schemeClr val="tx1">
                    <a:alpha val="0"/>
                  </a:schemeClr>
                </a:solidFill>
                <a:latin typeface="SC Prosper Sans" pitchFamily="50" charset="0"/>
              </a:defRPr>
            </a:lvl1pPr>
          </a:lstStyle>
          <a:p>
            <a:fld id="{F3F070C0-3E50-E54C-814C-A057480A4EC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29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een">
    <p:bg>
      <p:bgPr>
        <a:solidFill>
          <a:srgbClr val="D7F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C26E3C77-0CFF-C74E-962B-3A4119B303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7912" y="1758161"/>
            <a:ext cx="8778159" cy="11232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buNone/>
              <a:defRPr sz="3276" baseline="0">
                <a:solidFill>
                  <a:schemeClr val="tx1"/>
                </a:solidFill>
              </a:defRPr>
            </a:lvl1pPr>
            <a:lvl2pPr marL="356612" indent="0" algn="ctr">
              <a:buNone/>
              <a:defRPr sz="1560"/>
            </a:lvl2pPr>
            <a:lvl3pPr marL="713223" indent="0" algn="ctr">
              <a:buNone/>
              <a:defRPr sz="1404"/>
            </a:lvl3pPr>
            <a:lvl4pPr marL="1069835" indent="0" algn="ctr">
              <a:buNone/>
              <a:defRPr sz="1248"/>
            </a:lvl4pPr>
            <a:lvl5pPr marL="1426446" indent="0" algn="ctr">
              <a:buNone/>
              <a:defRPr sz="1248"/>
            </a:lvl5pPr>
            <a:lvl6pPr marL="1783058" indent="0" algn="ctr">
              <a:buNone/>
              <a:defRPr sz="1248"/>
            </a:lvl6pPr>
            <a:lvl7pPr marL="2139669" indent="0" algn="ctr">
              <a:buNone/>
              <a:defRPr sz="1248"/>
            </a:lvl7pPr>
            <a:lvl8pPr marL="2496281" indent="0" algn="ctr">
              <a:buNone/>
              <a:defRPr sz="1248"/>
            </a:lvl8pPr>
            <a:lvl9pPr marL="2852893" indent="0" algn="ctr">
              <a:buNone/>
              <a:defRPr sz="1248"/>
            </a:lvl9pPr>
          </a:lstStyle>
          <a:p>
            <a:r>
              <a:rPr lang="en-US" dirty="0"/>
              <a:t>Subtitle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FE488F-6D61-0D47-A5AC-710D63764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11" y="648340"/>
            <a:ext cx="8775836" cy="1123200"/>
          </a:xfrm>
        </p:spPr>
        <p:txBody>
          <a:bodyPr/>
          <a:lstStyle>
            <a:lvl1pPr>
              <a:lnSpc>
                <a:spcPts val="3900"/>
              </a:lnSpc>
              <a:defRPr sz="3276"/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E18AB5-2F57-F348-8A45-D770D000B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614" t="76614"/>
          <a:stretch/>
        </p:blipFill>
        <p:spPr>
          <a:xfrm>
            <a:off x="8196267" y="9107229"/>
            <a:ext cx="2501899" cy="277997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FA9588-4F19-F23F-C2B5-7E82E6E5E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02">
                <a:solidFill>
                  <a:schemeClr val="tx1"/>
                </a:solidFill>
                <a:latin typeface="SC Prosper Sans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ED7D7B-FE12-F218-E21B-8FD4B7FD6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7914" y="10842036"/>
            <a:ext cx="1105617" cy="274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58">
                <a:solidFill>
                  <a:schemeClr val="tx1">
                    <a:alpha val="0"/>
                  </a:schemeClr>
                </a:solidFill>
                <a:latin typeface="SC Prosper Sans" pitchFamily="50" charset="0"/>
              </a:defRPr>
            </a:lvl1pPr>
          </a:lstStyle>
          <a:p>
            <a:fld id="{F3F070C0-3E50-E54C-814C-A057480A4EC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80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02DD91B-728D-6A90-BAFB-8893BA076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0690309" cy="122174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F47C4C0-112D-BAC4-AC0D-1D666620AC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" y="1239543"/>
            <a:ext cx="10736919" cy="106476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751556-CDEC-CFF3-FADD-7CB50E42D709}"/>
              </a:ext>
            </a:extLst>
          </p:cNvPr>
          <p:cNvSpPr/>
          <p:nvPr userDrawn="1"/>
        </p:nvSpPr>
        <p:spPr>
          <a:xfrm>
            <a:off x="10698163" y="0"/>
            <a:ext cx="4645159" cy="11887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6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statement slide gradient">
    <p:bg>
      <p:bgPr>
        <a:gradFill>
          <a:gsLst>
            <a:gs pos="100000">
              <a:srgbClr val="2C3A87"/>
            </a:gs>
            <a:gs pos="0">
              <a:srgbClr val="0061C7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E5FB06E-4674-2E46-B9C1-4670A9B05F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2928" y="811742"/>
            <a:ext cx="7954126" cy="8736000"/>
          </a:xfrm>
        </p:spPr>
        <p:txBody>
          <a:bodyPr anchor="ctr"/>
          <a:lstStyle>
            <a:lvl1pPr marL="0" indent="0" algn="ctr">
              <a:lnSpc>
                <a:spcPts val="3900"/>
              </a:lnSpc>
              <a:buNone/>
              <a:defRPr sz="3276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Brand statement</a:t>
            </a:r>
            <a:br>
              <a:rPr lang="en-US" dirty="0"/>
            </a:br>
            <a:r>
              <a:rPr lang="en-US" dirty="0"/>
              <a:t>divider 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consectut</a:t>
            </a:r>
            <a:r>
              <a:rPr lang="en-US" dirty="0"/>
              <a:t> 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9E7232-5286-0D47-AA01-6A33B3AD28E7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80" smtClean="0">
                <a:solidFill>
                  <a:schemeClr val="bg1"/>
                </a:solidFill>
              </a:rPr>
              <a:pPr/>
              <a:t>‹#›</a:t>
            </a:fld>
            <a:endParaRPr lang="en-US" sz="780" dirty="0">
              <a:solidFill>
                <a:schemeClr val="bg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E588E4-60A3-C642-A00F-6BE2BD9BD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8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991C6-ED30-8C41-AF1D-4CC4DCAB0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614" t="76614"/>
          <a:stretch/>
        </p:blipFill>
        <p:spPr>
          <a:xfrm>
            <a:off x="8196267" y="9107229"/>
            <a:ext cx="2501899" cy="27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0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911" y="708014"/>
            <a:ext cx="8775836" cy="6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911" y="2636097"/>
            <a:ext cx="8775836" cy="7611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FD9577-0840-DC79-C883-011A9728C134}"/>
              </a:ext>
            </a:extLst>
          </p:cNvPr>
          <p:cNvGrpSpPr/>
          <p:nvPr userDrawn="1"/>
        </p:nvGrpSpPr>
        <p:grpSpPr>
          <a:xfrm>
            <a:off x="10847810" y="74028"/>
            <a:ext cx="304689" cy="7188333"/>
            <a:chOff x="12362540" y="39774"/>
            <a:chExt cx="347234" cy="414711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8D301B0-E423-AC53-CDAB-622749CB5FE7}"/>
                </a:ext>
              </a:extLst>
            </p:cNvPr>
            <p:cNvSpPr/>
            <p:nvPr userDrawn="1"/>
          </p:nvSpPr>
          <p:spPr>
            <a:xfrm>
              <a:off x="12362540" y="1313900"/>
              <a:ext cx="347234" cy="347234"/>
            </a:xfrm>
            <a:prstGeom prst="roundRect">
              <a:avLst/>
            </a:prstGeom>
            <a:solidFill>
              <a:srgbClr val="4F9D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4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EB04F08-34CC-9B41-9C61-143CA0C18588}"/>
                </a:ext>
              </a:extLst>
            </p:cNvPr>
            <p:cNvSpPr/>
            <p:nvPr userDrawn="1"/>
          </p:nvSpPr>
          <p:spPr>
            <a:xfrm>
              <a:off x="12362540" y="1712188"/>
              <a:ext cx="347234" cy="347234"/>
            </a:xfrm>
            <a:prstGeom prst="roundRect">
              <a:avLst/>
            </a:prstGeom>
            <a:solidFill>
              <a:srgbClr val="81B9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4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143013-F8B1-F11E-06B6-0739A7785E8E}"/>
                </a:ext>
              </a:extLst>
            </p:cNvPr>
            <p:cNvSpPr/>
            <p:nvPr userDrawn="1"/>
          </p:nvSpPr>
          <p:spPr>
            <a:xfrm>
              <a:off x="12362540" y="2116266"/>
              <a:ext cx="347234" cy="347234"/>
            </a:xfrm>
            <a:prstGeom prst="roundRect">
              <a:avLst/>
            </a:prstGeom>
            <a:solidFill>
              <a:srgbClr val="74DF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4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DF8A03B-CE82-20E3-EC00-CF5AC32F0203}"/>
                </a:ext>
              </a:extLst>
            </p:cNvPr>
            <p:cNvSpPr/>
            <p:nvPr userDrawn="1"/>
          </p:nvSpPr>
          <p:spPr>
            <a:xfrm>
              <a:off x="12362540" y="2514553"/>
              <a:ext cx="347234" cy="347234"/>
            </a:xfrm>
            <a:prstGeom prst="roundRect">
              <a:avLst/>
            </a:prstGeom>
            <a:solidFill>
              <a:srgbClr val="9BE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4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CCAFBF1-6AE6-C5E5-F547-1A0BE8A16E91}"/>
                </a:ext>
              </a:extLst>
            </p:cNvPr>
            <p:cNvSpPr/>
            <p:nvPr userDrawn="1"/>
          </p:nvSpPr>
          <p:spPr>
            <a:xfrm>
              <a:off x="12362540" y="805390"/>
              <a:ext cx="347234" cy="347234"/>
            </a:xfrm>
            <a:prstGeom prst="roundRect">
              <a:avLst/>
            </a:prstGeom>
            <a:solidFill>
              <a:srgbClr val="A8A9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4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274D0FD-D2E7-E940-D885-149873982C8A}"/>
                </a:ext>
              </a:extLst>
            </p:cNvPr>
            <p:cNvSpPr/>
            <p:nvPr userDrawn="1"/>
          </p:nvSpPr>
          <p:spPr>
            <a:xfrm>
              <a:off x="12362540" y="3839655"/>
              <a:ext cx="347234" cy="347234"/>
            </a:xfrm>
            <a:prstGeom prst="roundRect">
              <a:avLst/>
            </a:prstGeom>
            <a:solidFill>
              <a:srgbClr val="D4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4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5F70693-081A-1F20-5035-E42E62843AF8}"/>
                </a:ext>
              </a:extLst>
            </p:cNvPr>
            <p:cNvSpPr/>
            <p:nvPr userDrawn="1"/>
          </p:nvSpPr>
          <p:spPr>
            <a:xfrm>
              <a:off x="12362540" y="39774"/>
              <a:ext cx="347234" cy="3472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4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69C6EA8-2A23-9CB4-9D10-DA5BD506FC44}"/>
                </a:ext>
              </a:extLst>
            </p:cNvPr>
            <p:cNvSpPr/>
            <p:nvPr userDrawn="1"/>
          </p:nvSpPr>
          <p:spPr>
            <a:xfrm>
              <a:off x="12362540" y="422582"/>
              <a:ext cx="347234" cy="34723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4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D7FD97F-8B04-E061-2F15-93D3A905EE20}"/>
                </a:ext>
              </a:extLst>
            </p:cNvPr>
            <p:cNvSpPr/>
            <p:nvPr userDrawn="1"/>
          </p:nvSpPr>
          <p:spPr>
            <a:xfrm>
              <a:off x="12362540" y="3058250"/>
              <a:ext cx="347234" cy="34723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4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A5D571B-18EA-D6C4-F55A-FEF9412A8AE7}"/>
                </a:ext>
              </a:extLst>
            </p:cNvPr>
            <p:cNvSpPr/>
            <p:nvPr userDrawn="1"/>
          </p:nvSpPr>
          <p:spPr>
            <a:xfrm>
              <a:off x="12362540" y="3462327"/>
              <a:ext cx="347234" cy="347234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4"/>
            </a:p>
          </p:txBody>
        </p:sp>
      </p:grp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CC2119D2-B758-553F-BE04-DE13F71B790A}"/>
              </a:ext>
            </a:extLst>
          </p:cNvPr>
          <p:cNvSpPr txBox="1">
            <a:spLocks/>
          </p:cNvSpPr>
          <p:nvPr userDrawn="1"/>
        </p:nvSpPr>
        <p:spPr>
          <a:xfrm>
            <a:off x="547911" y="10842037"/>
            <a:ext cx="1074028" cy="2745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400"/>
              </a:lnSpc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A9482-6D33-6D42-929F-85F73996AD74}" type="slidenum">
              <a:rPr lang="en-US" sz="702" smtClean="0">
                <a:solidFill>
                  <a:schemeClr val="tx1"/>
                </a:solidFill>
                <a:latin typeface="SC Prosper Sans" pitchFamily="50" charset="0"/>
              </a:rPr>
              <a:pPr/>
              <a:t>‹#›</a:t>
            </a:fld>
            <a:endParaRPr lang="en-US" sz="702" dirty="0">
              <a:solidFill>
                <a:schemeClr val="tx1"/>
              </a:solidFill>
              <a:latin typeface="SC Prosper Sans" pitchFamily="50" charset="0"/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7C65B89-94B3-300F-890E-275505317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9732" y="10842036"/>
            <a:ext cx="2653481" cy="274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92"/>
              </a:lnSpc>
              <a:defRPr sz="702">
                <a:solidFill>
                  <a:schemeClr val="tx1"/>
                </a:solidFill>
                <a:latin typeface="SC Prosper Sans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&lt;Document title - footer text&gt;</a:t>
            </a:r>
            <a:endParaRPr lang="en-US" dirty="0"/>
          </a:p>
        </p:txBody>
      </p:sp>
      <p:sp>
        <p:nvSpPr>
          <p:cNvPr id="4" name="MSIPCMContentMarking" descr="{&quot;HashCode&quot;:424497481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7D692D59-288E-2986-99EE-0690589A7101}"/>
              </a:ext>
            </a:extLst>
          </p:cNvPr>
          <p:cNvSpPr txBox="1"/>
          <p:nvPr userDrawn="1"/>
        </p:nvSpPr>
        <p:spPr>
          <a:xfrm>
            <a:off x="3" y="148279"/>
            <a:ext cx="971565" cy="10804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702">
                <a:solidFill>
                  <a:srgbClr val="A80000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0318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22" r:id="rId2"/>
    <p:sldLayoutId id="2147483759" r:id="rId3"/>
    <p:sldLayoutId id="2147483745" r:id="rId4"/>
    <p:sldLayoutId id="2147483760" r:id="rId5"/>
    <p:sldLayoutId id="2147483723" r:id="rId6"/>
    <p:sldLayoutId id="2147483746" r:id="rId7"/>
    <p:sldLayoutId id="2147483761" r:id="rId8"/>
    <p:sldLayoutId id="2147483725" r:id="rId9"/>
    <p:sldLayoutId id="2147483747" r:id="rId10"/>
    <p:sldLayoutId id="2147483755" r:id="rId11"/>
    <p:sldLayoutId id="2147483756" r:id="rId12"/>
    <p:sldLayoutId id="2147483726" r:id="rId13"/>
    <p:sldLayoutId id="2147483727" r:id="rId14"/>
    <p:sldLayoutId id="2147483748" r:id="rId15"/>
    <p:sldLayoutId id="2147483728" r:id="rId16"/>
    <p:sldLayoutId id="2147483729" r:id="rId17"/>
    <p:sldLayoutId id="2147483730" r:id="rId18"/>
    <p:sldLayoutId id="2147483731" r:id="rId19"/>
    <p:sldLayoutId id="2147483749" r:id="rId20"/>
    <p:sldLayoutId id="2147483732" r:id="rId21"/>
    <p:sldLayoutId id="2147483733" r:id="rId22"/>
    <p:sldLayoutId id="2147483753" r:id="rId23"/>
    <p:sldLayoutId id="2147483734" r:id="rId24"/>
    <p:sldLayoutId id="2147483757" r:id="rId25"/>
    <p:sldLayoutId id="2147483735" r:id="rId26"/>
    <p:sldLayoutId id="2147483750" r:id="rId27"/>
    <p:sldLayoutId id="2147483738" r:id="rId28"/>
    <p:sldLayoutId id="2147483754" r:id="rId29"/>
    <p:sldLayoutId id="2147483752" r:id="rId30"/>
    <p:sldLayoutId id="2147483739" r:id="rId31"/>
    <p:sldLayoutId id="2147483758" r:id="rId32"/>
    <p:sldLayoutId id="2147483737" r:id="rId33"/>
    <p:sldLayoutId id="2147483740" r:id="rId34"/>
    <p:sldLayoutId id="2147483741" r:id="rId35"/>
    <p:sldLayoutId id="2147483742" r:id="rId36"/>
    <p:sldLayoutId id="2147483743" r:id="rId37"/>
    <p:sldLayoutId id="2147483744" r:id="rId38"/>
    <p:sldLayoutId id="2147483762" r:id="rId39"/>
    <p:sldLayoutId id="2147483763" r:id="rId40"/>
  </p:sldLayoutIdLst>
  <p:hf sldNum="0" hdr="0"/>
  <p:txStyles>
    <p:titleStyle>
      <a:lvl1pPr algn="l" defTabSz="713223" rtl="0" eaLnBrk="1" latinLnBrk="0" hangingPunct="1">
        <a:lnSpc>
          <a:spcPts val="2184"/>
        </a:lnSpc>
        <a:spcBef>
          <a:spcPct val="0"/>
        </a:spcBef>
        <a:buNone/>
        <a:defRPr sz="1872" b="1" kern="1200">
          <a:solidFill>
            <a:schemeClr val="tx1"/>
          </a:solidFill>
          <a:latin typeface="SC Prosper Sans" pitchFamily="50" charset="0"/>
          <a:ea typeface="+mj-ea"/>
          <a:cs typeface="Arial" panose="020B0604020202020204" pitchFamily="34" charset="0"/>
        </a:defRPr>
      </a:lvl1pPr>
    </p:titleStyle>
    <p:bodyStyle>
      <a:lvl1pPr marL="178305" indent="-178305" algn="l" defTabSz="713223" rtl="0" eaLnBrk="1" latinLnBrk="0" hangingPunct="1">
        <a:lnSpc>
          <a:spcPts val="1716"/>
        </a:lnSpc>
        <a:spcBef>
          <a:spcPts val="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SC Prosper Sans" pitchFamily="50" charset="0"/>
          <a:ea typeface="+mn-ea"/>
          <a:cs typeface="Arial" panose="020B0604020202020204" pitchFamily="34" charset="0"/>
        </a:defRPr>
      </a:lvl1pPr>
      <a:lvl2pPr marL="353812" indent="-178305" algn="l" defTabSz="713223" rtl="0" eaLnBrk="1" latinLnBrk="0" hangingPunct="1">
        <a:lnSpc>
          <a:spcPts val="1716"/>
        </a:lnSpc>
        <a:spcBef>
          <a:spcPts val="0"/>
        </a:spcBef>
        <a:buFont typeface="Arial" panose="020B0604020202020204" pitchFamily="34" charset="0"/>
        <a:buChar char="•"/>
        <a:defRPr sz="1404" kern="1200" baseline="0">
          <a:solidFill>
            <a:schemeClr val="tx1"/>
          </a:solidFill>
          <a:latin typeface="SC Prosper Sans" pitchFamily="50" charset="0"/>
          <a:ea typeface="+mn-ea"/>
          <a:cs typeface="Arial" panose="020B0604020202020204" pitchFamily="34" charset="0"/>
        </a:defRPr>
      </a:lvl2pPr>
      <a:lvl3pPr marL="530719" indent="-178305" algn="l" defTabSz="713223" rtl="0" eaLnBrk="1" latinLnBrk="0" hangingPunct="1">
        <a:lnSpc>
          <a:spcPts val="1716"/>
        </a:lnSpc>
        <a:spcBef>
          <a:spcPts val="0"/>
        </a:spcBef>
        <a:buFont typeface="Arial" panose="020B0604020202020204" pitchFamily="34" charset="0"/>
        <a:buChar char="•"/>
        <a:defRPr sz="1404" kern="1200" baseline="0">
          <a:solidFill>
            <a:schemeClr val="tx1"/>
          </a:solidFill>
          <a:latin typeface="SC Prosper Sans" pitchFamily="50" charset="0"/>
          <a:ea typeface="+mn-ea"/>
          <a:cs typeface="Arial" panose="020B0604020202020204" pitchFamily="34" charset="0"/>
        </a:defRPr>
      </a:lvl3pPr>
      <a:lvl4pPr marL="707625" indent="-178305" algn="l" defTabSz="713223" rtl="0" eaLnBrk="1" latinLnBrk="0" hangingPunct="1">
        <a:lnSpc>
          <a:spcPts val="1716"/>
        </a:lnSpc>
        <a:spcBef>
          <a:spcPts val="0"/>
        </a:spcBef>
        <a:buFont typeface="Arial" panose="020B0604020202020204" pitchFamily="34" charset="0"/>
        <a:buChar char="•"/>
        <a:defRPr sz="1404" kern="1200" baseline="0">
          <a:solidFill>
            <a:schemeClr val="tx1"/>
          </a:solidFill>
          <a:latin typeface="SC Prosper Sans" pitchFamily="50" charset="0"/>
          <a:ea typeface="+mn-ea"/>
          <a:cs typeface="Arial" panose="020B0604020202020204" pitchFamily="34" charset="0"/>
        </a:defRPr>
      </a:lvl4pPr>
      <a:lvl5pPr marL="884531" indent="-178305" algn="l" defTabSz="713223" rtl="0" eaLnBrk="1" latinLnBrk="0" hangingPunct="1">
        <a:lnSpc>
          <a:spcPts val="1716"/>
        </a:lnSpc>
        <a:spcBef>
          <a:spcPts val="0"/>
        </a:spcBef>
        <a:buFont typeface="Arial" panose="020B0604020202020204" pitchFamily="34" charset="0"/>
        <a:buChar char="•"/>
        <a:defRPr sz="1404" kern="1200" baseline="0">
          <a:solidFill>
            <a:schemeClr val="tx1"/>
          </a:solidFill>
          <a:latin typeface="SC Prosper Sans" pitchFamily="50" charset="0"/>
          <a:ea typeface="+mn-ea"/>
          <a:cs typeface="Arial" panose="020B0604020202020204" pitchFamily="34" charset="0"/>
        </a:defRPr>
      </a:lvl5pPr>
      <a:lvl6pPr marL="1961363" indent="-178305" algn="l" defTabSz="71322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6pPr>
      <a:lvl7pPr marL="2317976" indent="-178305" algn="l" defTabSz="71322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7pPr>
      <a:lvl8pPr marL="2674586" indent="-178305" algn="l" defTabSz="71322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8pPr>
      <a:lvl9pPr marL="3031198" indent="-178305" algn="l" defTabSz="71322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23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1pPr>
      <a:lvl2pPr marL="356612" algn="l" defTabSz="713223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2pPr>
      <a:lvl3pPr marL="713223" algn="l" defTabSz="713223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3pPr>
      <a:lvl4pPr marL="1069835" algn="l" defTabSz="713223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4pPr>
      <a:lvl5pPr marL="1426446" algn="l" defTabSz="713223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5pPr>
      <a:lvl6pPr marL="1783058" algn="l" defTabSz="713223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6pPr>
      <a:lvl7pPr marL="2139669" algn="l" defTabSz="713223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7pPr>
      <a:lvl8pPr marL="2496281" algn="l" defTabSz="713223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8pPr>
      <a:lvl9pPr marL="2852893" algn="l" defTabSz="713223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6739" userDrawn="1">
          <p15:clr>
            <a:srgbClr val="F26B43"/>
          </p15:clr>
        </p15:guide>
        <p15:guide id="3" pos="345" userDrawn="1">
          <p15:clr>
            <a:srgbClr val="F26B43"/>
          </p15:clr>
        </p15:guide>
        <p15:guide id="4" pos="1048" userDrawn="1">
          <p15:clr>
            <a:srgbClr val="F26B43"/>
          </p15:clr>
        </p15:guide>
        <p15:guide id="5" pos="1310" userDrawn="1">
          <p15:clr>
            <a:srgbClr val="F26B43"/>
          </p15:clr>
        </p15:guide>
        <p15:guide id="6" pos="2013" userDrawn="1">
          <p15:clr>
            <a:srgbClr val="F26B43"/>
          </p15:clr>
        </p15:guide>
        <p15:guide id="7" pos="2276" userDrawn="1">
          <p15:clr>
            <a:srgbClr val="F26B43"/>
          </p15:clr>
        </p15:guide>
        <p15:guide id="8" pos="2979" userDrawn="1">
          <p15:clr>
            <a:srgbClr val="F26B43"/>
          </p15:clr>
        </p15:guide>
        <p15:guide id="9" pos="3241" userDrawn="1">
          <p15:clr>
            <a:srgbClr val="F26B43"/>
          </p15:clr>
        </p15:guide>
        <p15:guide id="10" pos="3944" userDrawn="1">
          <p15:clr>
            <a:srgbClr val="F26B43"/>
          </p15:clr>
        </p15:guide>
        <p15:guide id="11" pos="4207" userDrawn="1">
          <p15:clr>
            <a:srgbClr val="F26B43"/>
          </p15:clr>
        </p15:guide>
        <p15:guide id="12" pos="4909" userDrawn="1">
          <p15:clr>
            <a:srgbClr val="F26B43"/>
          </p15:clr>
        </p15:guide>
        <p15:guide id="13" pos="5172" userDrawn="1">
          <p15:clr>
            <a:srgbClr val="F26B43"/>
          </p15:clr>
        </p15:guide>
        <p15:guide id="14" pos="5875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7488" userDrawn="1">
          <p15:clr>
            <a:srgbClr val="F26B43"/>
          </p15:clr>
        </p15:guide>
        <p15:guide id="17" orient="horz" pos="511" userDrawn="1">
          <p15:clr>
            <a:srgbClr val="F26B43"/>
          </p15:clr>
        </p15:guide>
        <p15:guide id="18" orient="horz" pos="6975" userDrawn="1">
          <p15:clr>
            <a:srgbClr val="F26B43"/>
          </p15:clr>
        </p15:guide>
        <p15:guide id="20" orient="horz" pos="6490" userDrawn="1">
          <p15:clr>
            <a:srgbClr val="F26B43"/>
          </p15:clr>
        </p15:guide>
        <p15:guide id="21" orient="horz" pos="16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006379-C5E6-6111-02EB-20739E5D91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139" y="407675"/>
            <a:ext cx="802722" cy="406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694B31-469D-C934-8A39-D5D0853587C4}"/>
              </a:ext>
            </a:extLst>
          </p:cNvPr>
          <p:cNvSpPr txBox="1"/>
          <p:nvPr/>
        </p:nvSpPr>
        <p:spPr>
          <a:xfrm>
            <a:off x="456241" y="10361279"/>
            <a:ext cx="18957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</a:rPr>
              <a:t>[Insert contact details of your Company’s cyber security/IT department]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790F8-7944-871A-2003-98ED9162F329}"/>
              </a:ext>
            </a:extLst>
          </p:cNvPr>
          <p:cNvSpPr txBox="1"/>
          <p:nvPr/>
        </p:nvSpPr>
        <p:spPr>
          <a:xfrm>
            <a:off x="3270561" y="10561263"/>
            <a:ext cx="17383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</a:rPr>
              <a:t>[Insert contact details of your Company’s cyber security/IT department]</a:t>
            </a:r>
          </a:p>
        </p:txBody>
      </p:sp>
    </p:spTree>
    <p:extLst>
      <p:ext uri="{BB962C8B-B14F-4D97-AF65-F5344CB8AC3E}">
        <p14:creationId xmlns:p14="http://schemas.microsoft.com/office/powerpoint/2010/main" val="42489687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Chartered">
  <a:themeElements>
    <a:clrScheme name="Standard Chartered Colours">
      <a:dk1>
        <a:srgbClr val="525355"/>
      </a:dk1>
      <a:lt1>
        <a:srgbClr val="FFFFFF"/>
      </a:lt1>
      <a:dk2>
        <a:srgbClr val="525355"/>
      </a:dk2>
      <a:lt2>
        <a:srgbClr val="FFFFFF"/>
      </a:lt2>
      <a:accent1>
        <a:srgbClr val="0473EA"/>
      </a:accent1>
      <a:accent2>
        <a:srgbClr val="38D200"/>
      </a:accent2>
      <a:accent3>
        <a:srgbClr val="D4D4D4"/>
      </a:accent3>
      <a:accent4>
        <a:srgbClr val="0083B3"/>
      </a:accent4>
      <a:accent5>
        <a:srgbClr val="20ACFF"/>
      </a:accent5>
      <a:accent6>
        <a:srgbClr val="52DAFF"/>
      </a:accent6>
      <a:hlink>
        <a:srgbClr val="525355"/>
      </a:hlink>
      <a:folHlink>
        <a:srgbClr val="52535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ccent 7">
      <a:srgbClr val="3BEB8D"/>
    </a:custClr>
    <a:custClr name="70% of SC Green">
      <a:srgbClr val="74DF4C"/>
    </a:custClr>
    <a:custClr name="50% of SC Green">
      <a:srgbClr val="9BE880"/>
    </a:custClr>
    <a:custClr name="20% of SC Green">
      <a:srgbClr val="D7F6CC"/>
    </a:custClr>
    <a:custClr name="70% of SC Blue">
      <a:srgbClr val="4F9DF0"/>
    </a:custClr>
    <a:custClr name="50% of SC Blue">
      <a:srgbClr val="81B9F4"/>
    </a:custClr>
    <a:custClr name="20% of SC Blue">
      <a:srgbClr val="CDE3FB"/>
    </a:custClr>
    <a:custClr name="70% of SC Grey">
      <a:srgbClr val="868788"/>
    </a:custClr>
    <a:custClr name="50% of SC Grey">
      <a:srgbClr val="A8A9AA"/>
    </a:custClr>
    <a:custClr name="25% of SC Grey">
      <a:srgbClr val="D4D4D4"/>
    </a:custClr>
    <a:custClr name="15% of SC Grey">
      <a:srgbClr val="E5E5E5"/>
    </a:custClr>
  </a:custClrLst>
  <a:extLst>
    <a:ext uri="{05A4C25C-085E-4340-85A3-A5531E510DB2}">
      <thm15:themeFamily xmlns:thm15="http://schemas.microsoft.com/office/thememl/2012/main" name="Standard Chartered" id="{C8E03503-E082-2F4B-923F-E7E947988A83}" vid="{8C62C1AB-8DCE-0841-9A24-180CBCC2DE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762AB573E274FA641689151DAC50A" ma:contentTypeVersion="13" ma:contentTypeDescription="Create a new document." ma:contentTypeScope="" ma:versionID="ea132ef31989caf3be258dbb60e79463">
  <xsd:schema xmlns:xsd="http://www.w3.org/2001/XMLSchema" xmlns:xs="http://www.w3.org/2001/XMLSchema" xmlns:p="http://schemas.microsoft.com/office/2006/metadata/properties" xmlns:ns2="fcc73d4c-8a7e-46b5-b3bf-2c463aa06f00" xmlns:ns3="6dd23634-d7f3-4689-ad4f-d2ad088bcffb" targetNamespace="http://schemas.microsoft.com/office/2006/metadata/properties" ma:root="true" ma:fieldsID="bac2786be9fdd64d018db3a7ddaf9bd9" ns2:_="" ns3:_="">
    <xsd:import namespace="fcc73d4c-8a7e-46b5-b3bf-2c463aa06f00"/>
    <xsd:import namespace="6dd23634-d7f3-4689-ad4f-d2ad088bcf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73d4c-8a7e-46b5-b3bf-2c463aa06f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7938364-3eac-4ac3-8abf-dc336b7858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23634-d7f3-4689-ad4f-d2ad088bcff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2b0505-83c9-4955-853f-2dbe504e2e9c}" ma:internalName="TaxCatchAll" ma:showField="CatchAllData" ma:web="6dd23634-d7f3-4689-ad4f-d2ad088bcf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c73d4c-8a7e-46b5-b3bf-2c463aa06f00">
      <Terms xmlns="http://schemas.microsoft.com/office/infopath/2007/PartnerControls"/>
    </lcf76f155ced4ddcb4097134ff3c332f>
    <TaxCatchAll xmlns="6dd23634-d7f3-4689-ad4f-d2ad088bcff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3A0854-EA7C-42CB-9416-FEB700F340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c73d4c-8a7e-46b5-b3bf-2c463aa06f00"/>
    <ds:schemaRef ds:uri="6dd23634-d7f3-4689-ad4f-d2ad088bc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61127F-F69D-4500-89CD-EC8392BE4F22}">
  <ds:schemaRefs>
    <ds:schemaRef ds:uri="http://schemas.microsoft.com/office/2006/metadata/properties"/>
    <ds:schemaRef ds:uri="http://schemas.microsoft.com/office/infopath/2007/PartnerControls"/>
    <ds:schemaRef ds:uri="fcc73d4c-8a7e-46b5-b3bf-2c463aa06f00"/>
    <ds:schemaRef ds:uri="6dd23634-d7f3-4689-ad4f-d2ad088bcffb"/>
  </ds:schemaRefs>
</ds:datastoreItem>
</file>

<file path=customXml/itemProps3.xml><?xml version="1.0" encoding="utf-8"?>
<ds:datastoreItem xmlns:ds="http://schemas.openxmlformats.org/officeDocument/2006/customXml" ds:itemID="{7D7A823A-2A6E-4D20-BABC-6F7DBB7CBC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Chartered</Template>
  <TotalTime>8306</TotalTime>
  <Words>26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SC Prosper Sans</vt:lpstr>
      <vt:lpstr>Standard Chartered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Bottomley, Matthew Guy</cp:lastModifiedBy>
  <cp:revision>430</cp:revision>
  <dcterms:created xsi:type="dcterms:W3CDTF">2020-10-22T04:33:50Z</dcterms:created>
  <dcterms:modified xsi:type="dcterms:W3CDTF">2024-04-30T16:06:40Z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079c9164-7339-42fe-af33-ba0b7af56650</vt:lpwstr>
  </property>
  <property fmtid="{D5CDD505-2E9C-101B-9397-08002B2CF9AE}" pid="3" name="Offisync_ProviderInitializationData">
    <vt:lpwstr>https://thebridge.zone1.scb.net</vt:lpwstr>
  </property>
  <property fmtid="{D5CDD505-2E9C-101B-9397-08002B2CF9AE}" pid="4" name="Offisync_UpdateToken">
    <vt:lpwstr>18</vt:lpwstr>
  </property>
  <property fmtid="{D5CDD505-2E9C-101B-9397-08002B2CF9AE}" pid="5" name="Jive_VersionGuid">
    <vt:lpwstr>ffb4ed35-9e75-46d8-a0ed-6febb852a18d</vt:lpwstr>
  </property>
  <property fmtid="{D5CDD505-2E9C-101B-9397-08002B2CF9AE}" pid="6" name="Offisync_UniqueId">
    <vt:lpwstr>639928</vt:lpwstr>
  </property>
  <property fmtid="{D5CDD505-2E9C-101B-9397-08002B2CF9AE}" pid="7" name="Jive_LatestUserAccountName">
    <vt:lpwstr>2003843</vt:lpwstr>
  </property>
  <property fmtid="{D5CDD505-2E9C-101B-9397-08002B2CF9AE}" pid="8" name="MSIP_Label_8b6621a0-77ee-4db4-a519-10fba0c026d6_Enabled">
    <vt:lpwstr>true</vt:lpwstr>
  </property>
  <property fmtid="{D5CDD505-2E9C-101B-9397-08002B2CF9AE}" pid="9" name="MSIP_Label_8b6621a0-77ee-4db4-a519-10fba0c026d6_SetDate">
    <vt:lpwstr>2024-02-20T05:23:24Z</vt:lpwstr>
  </property>
  <property fmtid="{D5CDD505-2E9C-101B-9397-08002B2CF9AE}" pid="10" name="MSIP_Label_8b6621a0-77ee-4db4-a519-10fba0c026d6_Method">
    <vt:lpwstr>Privileged</vt:lpwstr>
  </property>
  <property fmtid="{D5CDD505-2E9C-101B-9397-08002B2CF9AE}" pid="11" name="MSIP_Label_8b6621a0-77ee-4db4-a519-10fba0c026d6_Name">
    <vt:lpwstr>8b6621a0-77ee-4db4-a519-10fba0c026d6</vt:lpwstr>
  </property>
  <property fmtid="{D5CDD505-2E9C-101B-9397-08002B2CF9AE}" pid="12" name="MSIP_Label_8b6621a0-77ee-4db4-a519-10fba0c026d6_SiteId">
    <vt:lpwstr>b44900f1-2def-4c3b-9ec6-9020d604e19e</vt:lpwstr>
  </property>
  <property fmtid="{D5CDD505-2E9C-101B-9397-08002B2CF9AE}" pid="13" name="MSIP_Label_8b6621a0-77ee-4db4-a519-10fba0c026d6_ActionId">
    <vt:lpwstr>e307f807-deb3-4477-95ad-e02acc081eb7</vt:lpwstr>
  </property>
  <property fmtid="{D5CDD505-2E9C-101B-9397-08002B2CF9AE}" pid="14" name="MSIP_Label_8b6621a0-77ee-4db4-a519-10fba0c026d6_ContentBits">
    <vt:lpwstr>1</vt:lpwstr>
  </property>
  <property fmtid="{D5CDD505-2E9C-101B-9397-08002B2CF9AE}" pid="15" name="ContentTypeId">
    <vt:lpwstr>0x01010023F762AB573E274FA641689151DAC50A</vt:lpwstr>
  </property>
  <property fmtid="{D5CDD505-2E9C-101B-9397-08002B2CF9AE}" pid="16" name="MediaServiceImageTags">
    <vt:lpwstr/>
  </property>
</Properties>
</file>