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sldIdLst>
    <p:sldId id="256" r:id="rId5"/>
  </p:sldIdLst>
  <p:sldSz cx="6858000" cy="19156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06B257-C241-A0A5-0E06-0CF09AA00B62}" name="Rajapandiyan, Sibiya" initials="RS" userId="S::2017079@zone1.scb.net::82097e06-c980-4d11-b82d-d6ae05320799" providerId="AD"/>
  <p188:author id="{8668AEA8-AF51-B1E4-5983-40CCF7E4FD7C}" name="Bottomley, Matthew Guy" initials="BMG" userId="S::1644157@zone1.scb.net::0fd4ef0f-0c54-47e7-8d76-8383be64a9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473EA"/>
    <a:srgbClr val="515254"/>
    <a:srgbClr val="C7E5FC"/>
    <a:srgbClr val="0061C7"/>
    <a:srgbClr val="2C3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318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ttomley, Matthew Guy" userId="0fd4ef0f-0c54-47e7-8d76-8383be64a9dc" providerId="ADAL" clId="{E4E4F74B-15EC-459F-AD5C-0617638ADD30}"/>
    <pc:docChg chg="modSld">
      <pc:chgData name="Bottomley, Matthew Guy" userId="0fd4ef0f-0c54-47e7-8d76-8383be64a9dc" providerId="ADAL" clId="{E4E4F74B-15EC-459F-AD5C-0617638ADD30}" dt="2024-04-19T10:03:35.375" v="0" actId="1035"/>
      <pc:docMkLst>
        <pc:docMk/>
      </pc:docMkLst>
      <pc:sldChg chg="modSp mod">
        <pc:chgData name="Bottomley, Matthew Guy" userId="0fd4ef0f-0c54-47e7-8d76-8383be64a9dc" providerId="ADAL" clId="{E4E4F74B-15EC-459F-AD5C-0617638ADD30}" dt="2024-04-19T10:03:35.375" v="0" actId="1035"/>
        <pc:sldMkLst>
          <pc:docMk/>
          <pc:sldMk cId="2640145282" sldId="256"/>
        </pc:sldMkLst>
        <pc:picChg chg="mod">
          <ac:chgData name="Bottomley, Matthew Guy" userId="0fd4ef0f-0c54-47e7-8d76-8383be64a9dc" providerId="ADAL" clId="{E4E4F74B-15EC-459F-AD5C-0617638ADD30}" dt="2024-04-19T10:03:35.375" v="0" actId="1035"/>
          <ac:picMkLst>
            <pc:docMk/>
            <pc:sldMk cId="2640145282" sldId="256"/>
            <ac:picMk id="76" creationId="{C4BA8662-818F-4B00-AB4D-FDD854E8A12C}"/>
          </ac:picMkLst>
        </pc:picChg>
      </pc:sldChg>
    </pc:docChg>
  </pc:docChgLst>
  <pc:docChgLst>
    <pc:chgData name="Rajapandiyan, Sibiya" userId="82097e06-c980-4d11-b82d-d6ae05320799" providerId="ADAL" clId="{E0AEB7A2-E1D1-4ECE-849A-36B2E2E46479}"/>
    <pc:docChg chg="undo custSel addSld delSld modSld modMainMaster">
      <pc:chgData name="Rajapandiyan, Sibiya" userId="82097e06-c980-4d11-b82d-d6ae05320799" providerId="ADAL" clId="{E0AEB7A2-E1D1-4ECE-849A-36B2E2E46479}" dt="2024-04-19T09:52:01.385" v="135" actId="167"/>
      <pc:docMkLst>
        <pc:docMk/>
      </pc:docMkLst>
      <pc:sldChg chg="modSp mod delCm">
        <pc:chgData name="Rajapandiyan, Sibiya" userId="82097e06-c980-4d11-b82d-d6ae05320799" providerId="ADAL" clId="{E0AEB7A2-E1D1-4ECE-849A-36B2E2E46479}" dt="2024-04-19T09:23:35.784" v="128" actId="207"/>
        <pc:sldMkLst>
          <pc:docMk/>
          <pc:sldMk cId="2640145282" sldId="256"/>
        </pc:sldMkLst>
        <pc:spChg chg="mod">
          <ac:chgData name="Rajapandiyan, Sibiya" userId="82097e06-c980-4d11-b82d-d6ae05320799" providerId="ADAL" clId="{E0AEB7A2-E1D1-4ECE-849A-36B2E2E46479}" dt="2024-04-19T09:23:35.784" v="128" actId="207"/>
          <ac:spMkLst>
            <pc:docMk/>
            <pc:sldMk cId="2640145282" sldId="256"/>
            <ac:spMk id="4" creationId="{F16C9040-D8E5-A9AC-CB6B-8BF50C4774F8}"/>
          </ac:spMkLst>
        </pc:spChg>
        <pc:spChg chg="mod">
          <ac:chgData name="Rajapandiyan, Sibiya" userId="82097e06-c980-4d11-b82d-d6ae05320799" providerId="ADAL" clId="{E0AEB7A2-E1D1-4ECE-849A-36B2E2E46479}" dt="2024-04-19T09:23:35.784" v="128" actId="207"/>
          <ac:spMkLst>
            <pc:docMk/>
            <pc:sldMk cId="2640145282" sldId="256"/>
            <ac:spMk id="5" creationId="{F509B9CB-205B-1E4C-D3C6-4859ADA38A50}"/>
          </ac:spMkLst>
        </pc:spChg>
        <pc:spChg chg="mod">
          <ac:chgData name="Rajapandiyan, Sibiya" userId="82097e06-c980-4d11-b82d-d6ae05320799" providerId="ADAL" clId="{E0AEB7A2-E1D1-4ECE-849A-36B2E2E46479}" dt="2024-04-19T09:23:35.784" v="128" actId="207"/>
          <ac:spMkLst>
            <pc:docMk/>
            <pc:sldMk cId="2640145282" sldId="256"/>
            <ac:spMk id="6" creationId="{B23102A9-2215-E480-5EC5-9F80D5239F16}"/>
          </ac:spMkLst>
        </pc:spChg>
        <pc:picChg chg="mod">
          <ac:chgData name="Rajapandiyan, Sibiya" userId="82097e06-c980-4d11-b82d-d6ae05320799" providerId="ADAL" clId="{E0AEB7A2-E1D1-4ECE-849A-36B2E2E46479}" dt="2024-04-18T08:54:57.015" v="93" actId="1076"/>
          <ac:picMkLst>
            <pc:docMk/>
            <pc:sldMk cId="2640145282" sldId="256"/>
            <ac:picMk id="76" creationId="{C4BA8662-818F-4B00-AB4D-FDD854E8A12C}"/>
          </ac:picMkLst>
        </pc:picChg>
      </pc:sldChg>
      <pc:sldChg chg="addSp modSp new del mod modClrScheme chgLayout">
        <pc:chgData name="Rajapandiyan, Sibiya" userId="82097e06-c980-4d11-b82d-d6ae05320799" providerId="ADAL" clId="{E0AEB7A2-E1D1-4ECE-849A-36B2E2E46479}" dt="2024-04-18T10:23:49.268" v="117" actId="47"/>
        <pc:sldMkLst>
          <pc:docMk/>
          <pc:sldMk cId="3004113011" sldId="257"/>
        </pc:sldMkLst>
        <pc:spChg chg="add mod">
          <ac:chgData name="Rajapandiyan, Sibiya" userId="82097e06-c980-4d11-b82d-d6ae05320799" providerId="ADAL" clId="{E0AEB7A2-E1D1-4ECE-849A-36B2E2E46479}" dt="2024-04-18T10:20:47.948" v="104" actId="2085"/>
          <ac:spMkLst>
            <pc:docMk/>
            <pc:sldMk cId="3004113011" sldId="257"/>
            <ac:spMk id="2" creationId="{E4AA6844-B757-C0C8-771B-A308F8E56027}"/>
          </ac:spMkLst>
        </pc:spChg>
        <pc:spChg chg="add mod">
          <ac:chgData name="Rajapandiyan, Sibiya" userId="82097e06-c980-4d11-b82d-d6ae05320799" providerId="ADAL" clId="{E0AEB7A2-E1D1-4ECE-849A-36B2E2E46479}" dt="2024-04-18T10:20:22.296" v="103" actId="2085"/>
          <ac:spMkLst>
            <pc:docMk/>
            <pc:sldMk cId="3004113011" sldId="257"/>
            <ac:spMk id="3" creationId="{B3DC178E-84F8-2002-32FA-26B11F4CF723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5" creationId="{4A365F0A-28C7-760A-A251-C04C0CCDFAA3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11" creationId="{E76DF043-129C-29D0-51C9-4695BEF6FD6C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15" creationId="{CD5BA735-3FB7-9D8B-A852-4BBA9D9E8CA7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16" creationId="{675F92BF-300C-83C8-A8E0-22C7065CD23A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17" creationId="{8F93FB38-2564-745C-C6AB-0F82D787BF6B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18" creationId="{3846BF66-2864-0C78-0B00-48B6EDBDFF67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19" creationId="{B481065E-CB6C-10E3-DCB2-340469441FE7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20" creationId="{39A36EB8-D858-DD71-6D4C-40B065DB986E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21" creationId="{3C5083FF-CA7F-265F-A0F5-A12105A26910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22" creationId="{8F73387F-551F-E3F2-1F0E-97EAB3899D1F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23" creationId="{95D731DE-474B-C819-FEC4-4DF695A8ED1A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24" creationId="{07EBD9C6-68EC-A3A5-1685-DF426EF53186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25" creationId="{03B0E517-5771-CED6-D1FC-21B1B1B0262B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26" creationId="{AA8B5A8D-00A1-D134-EB44-EBA913DF8AD8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28" creationId="{AD2835C3-8CCC-EEEC-B1D3-2657A9B8D630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29" creationId="{D2A39EFA-7F8A-8D6F-8CFC-DCF214144C85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30" creationId="{6F89E368-56DA-58BD-F74C-B494F1EC6426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31" creationId="{9D44B8F7-D3F3-4AC8-3379-BCE27FBE2F00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33" creationId="{E143A27C-7521-77CB-70A9-F18F787FB332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36" creationId="{89016366-F606-84BA-C1CF-AC050C0A123B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37" creationId="{D79927FE-9A25-3DC3-7E00-88579CD083E7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38" creationId="{F4FB2583-C28B-DD77-7EE5-B5197EE4835E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39" creationId="{4330DC2D-77C9-C637-FF80-F7CD16799C9A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40" creationId="{FD5B3E56-E77F-438B-7B0A-6C8468C5ED26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41" creationId="{0E5CA613-FDCB-E586-7E43-EBDAD3F7892B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42" creationId="{B4185082-592D-6616-4E29-A685DD277D4C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43" creationId="{2284DFCD-DEB5-9B5F-583C-7DF3C586028A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44" creationId="{EFC75AE1-7E00-9F4D-DBDD-312600167D90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45" creationId="{D2CE225E-5230-B095-2AF5-87E4273E8B9C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46" creationId="{04B158B0-0B4E-BEEC-3F31-362C04A4B7CC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51" creationId="{561B3A22-2875-4C88-5FF7-4C91531DCB5D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52" creationId="{AEAB757B-A001-BB12-3544-5AF66302D585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53" creationId="{6C3073BA-36D7-E97A-8A3E-295FF1BD4337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54" creationId="{9F26222F-61CF-F28D-A16F-2D65FA2C03CF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55" creationId="{878708C2-E2F0-A0F9-8D54-83AC1537CB8F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56" creationId="{D1DBB5B5-DB74-EC35-5ACF-41A37F2EE87C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57" creationId="{10E09213-1C56-4DF0-E819-F978EE7797BE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58" creationId="{F391286B-5A41-3555-909E-7AB082813A55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59" creationId="{CE25714B-3C57-EFA4-7AC0-614EA507BBE3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60" creationId="{84B8F041-AA63-34A3-6198-27CFE0A5F3AF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61" creationId="{2D926D19-A168-F879-D1E6-94BBD8400F20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62" creationId="{3DF522EE-D33E-4FB5-A281-9FEF816CA7FC}"/>
          </ac:spMkLst>
        </pc:spChg>
        <pc:spChg chg="mod">
          <ac:chgData name="Rajapandiyan, Sibiya" userId="82097e06-c980-4d11-b82d-d6ae05320799" providerId="ADAL" clId="{E0AEB7A2-E1D1-4ECE-849A-36B2E2E46479}" dt="2024-04-18T10:21:09.346" v="105"/>
          <ac:spMkLst>
            <pc:docMk/>
            <pc:sldMk cId="3004113011" sldId="257"/>
            <ac:spMk id="63" creationId="{08447858-C4D4-3D34-1C37-AE8725CCA20C}"/>
          </ac:spMkLst>
        </pc:spChg>
        <pc:grpChg chg="add mod">
          <ac:chgData name="Rajapandiyan, Sibiya" userId="82097e06-c980-4d11-b82d-d6ae05320799" providerId="ADAL" clId="{E0AEB7A2-E1D1-4ECE-849A-36B2E2E46479}" dt="2024-04-18T10:21:26.713" v="113" actId="1076"/>
          <ac:grpSpMkLst>
            <pc:docMk/>
            <pc:sldMk cId="3004113011" sldId="257"/>
            <ac:grpSpMk id="4" creationId="{588C9CA8-D403-5E22-1146-96205AD40FB1}"/>
          </ac:grpSpMkLst>
        </pc:grpChg>
        <pc:grpChg chg="mod">
          <ac:chgData name="Rajapandiyan, Sibiya" userId="82097e06-c980-4d11-b82d-d6ae05320799" providerId="ADAL" clId="{E0AEB7A2-E1D1-4ECE-849A-36B2E2E46479}" dt="2024-04-18T10:21:09.346" v="105"/>
          <ac:grpSpMkLst>
            <pc:docMk/>
            <pc:sldMk cId="3004113011" sldId="257"/>
            <ac:grpSpMk id="6" creationId="{1DDC3B5F-C94C-3ABF-C463-294B2DB7CE62}"/>
          </ac:grpSpMkLst>
        </pc:grpChg>
        <pc:grpChg chg="mod">
          <ac:chgData name="Rajapandiyan, Sibiya" userId="82097e06-c980-4d11-b82d-d6ae05320799" providerId="ADAL" clId="{E0AEB7A2-E1D1-4ECE-849A-36B2E2E46479}" dt="2024-04-18T10:21:09.346" v="105"/>
          <ac:grpSpMkLst>
            <pc:docMk/>
            <pc:sldMk cId="3004113011" sldId="257"/>
            <ac:grpSpMk id="7" creationId="{E5004FFC-7AEE-B706-FFD1-1DD5C5EE9243}"/>
          </ac:grpSpMkLst>
        </pc:grpChg>
        <pc:grpChg chg="mod">
          <ac:chgData name="Rajapandiyan, Sibiya" userId="82097e06-c980-4d11-b82d-d6ae05320799" providerId="ADAL" clId="{E0AEB7A2-E1D1-4ECE-849A-36B2E2E46479}" dt="2024-04-18T10:21:09.346" v="105"/>
          <ac:grpSpMkLst>
            <pc:docMk/>
            <pc:sldMk cId="3004113011" sldId="257"/>
            <ac:grpSpMk id="8" creationId="{09BB1BC0-2404-880C-BBB0-DCABCD0FB831}"/>
          </ac:grpSpMkLst>
        </pc:grpChg>
        <pc:grpChg chg="mod">
          <ac:chgData name="Rajapandiyan, Sibiya" userId="82097e06-c980-4d11-b82d-d6ae05320799" providerId="ADAL" clId="{E0AEB7A2-E1D1-4ECE-849A-36B2E2E46479}" dt="2024-04-18T10:21:09.346" v="105"/>
          <ac:grpSpMkLst>
            <pc:docMk/>
            <pc:sldMk cId="3004113011" sldId="257"/>
            <ac:grpSpMk id="9" creationId="{4CFFF37B-8DC5-B3C8-0E5B-239D529A5E6F}"/>
          </ac:grpSpMkLst>
        </pc:grpChg>
        <pc:grpChg chg="mod">
          <ac:chgData name="Rajapandiyan, Sibiya" userId="82097e06-c980-4d11-b82d-d6ae05320799" providerId="ADAL" clId="{E0AEB7A2-E1D1-4ECE-849A-36B2E2E46479}" dt="2024-04-18T10:21:09.346" v="105"/>
          <ac:grpSpMkLst>
            <pc:docMk/>
            <pc:sldMk cId="3004113011" sldId="257"/>
            <ac:grpSpMk id="10" creationId="{F5D821A4-F693-28A5-EFFD-085E0B04E938}"/>
          </ac:grpSpMkLst>
        </pc:grpChg>
        <pc:grpChg chg="mod">
          <ac:chgData name="Rajapandiyan, Sibiya" userId="82097e06-c980-4d11-b82d-d6ae05320799" providerId="ADAL" clId="{E0AEB7A2-E1D1-4ECE-849A-36B2E2E46479}" dt="2024-04-18T10:21:09.346" v="105"/>
          <ac:grpSpMkLst>
            <pc:docMk/>
            <pc:sldMk cId="3004113011" sldId="257"/>
            <ac:grpSpMk id="12" creationId="{0717E74E-E3D1-11C4-D7E2-34BC4A63C712}"/>
          </ac:grpSpMkLst>
        </pc:grpChg>
        <pc:grpChg chg="mod">
          <ac:chgData name="Rajapandiyan, Sibiya" userId="82097e06-c980-4d11-b82d-d6ae05320799" providerId="ADAL" clId="{E0AEB7A2-E1D1-4ECE-849A-36B2E2E46479}" dt="2024-04-18T10:21:09.346" v="105"/>
          <ac:grpSpMkLst>
            <pc:docMk/>
            <pc:sldMk cId="3004113011" sldId="257"/>
            <ac:grpSpMk id="13" creationId="{276976B8-F954-714C-A74F-49316016699B}"/>
          </ac:grpSpMkLst>
        </pc:grpChg>
        <pc:grpChg chg="mod">
          <ac:chgData name="Rajapandiyan, Sibiya" userId="82097e06-c980-4d11-b82d-d6ae05320799" providerId="ADAL" clId="{E0AEB7A2-E1D1-4ECE-849A-36B2E2E46479}" dt="2024-04-18T10:21:09.346" v="105"/>
          <ac:grpSpMkLst>
            <pc:docMk/>
            <pc:sldMk cId="3004113011" sldId="257"/>
            <ac:grpSpMk id="14" creationId="{69ACDE92-EB7F-3ED3-1D22-2524AD1E548D}"/>
          </ac:grpSpMkLst>
        </pc:grpChg>
        <pc:grpChg chg="mod">
          <ac:chgData name="Rajapandiyan, Sibiya" userId="82097e06-c980-4d11-b82d-d6ae05320799" providerId="ADAL" clId="{E0AEB7A2-E1D1-4ECE-849A-36B2E2E46479}" dt="2024-04-18T10:21:09.346" v="105"/>
          <ac:grpSpMkLst>
            <pc:docMk/>
            <pc:sldMk cId="3004113011" sldId="257"/>
            <ac:grpSpMk id="27" creationId="{613D329E-9D7A-6CDE-3C03-DD5FA2930C81}"/>
          </ac:grpSpMkLst>
        </pc:grpChg>
        <pc:grpChg chg="mod">
          <ac:chgData name="Rajapandiyan, Sibiya" userId="82097e06-c980-4d11-b82d-d6ae05320799" providerId="ADAL" clId="{E0AEB7A2-E1D1-4ECE-849A-36B2E2E46479}" dt="2024-04-18T10:21:09.346" v="105"/>
          <ac:grpSpMkLst>
            <pc:docMk/>
            <pc:sldMk cId="3004113011" sldId="257"/>
            <ac:grpSpMk id="32" creationId="{006113C8-ABD4-9726-4F18-74765DDBC556}"/>
          </ac:grpSpMkLst>
        </pc:grpChg>
        <pc:grpChg chg="mod">
          <ac:chgData name="Rajapandiyan, Sibiya" userId="82097e06-c980-4d11-b82d-d6ae05320799" providerId="ADAL" clId="{E0AEB7A2-E1D1-4ECE-849A-36B2E2E46479}" dt="2024-04-18T10:21:09.346" v="105"/>
          <ac:grpSpMkLst>
            <pc:docMk/>
            <pc:sldMk cId="3004113011" sldId="257"/>
            <ac:grpSpMk id="34" creationId="{E1F2DDD8-AD90-FF65-2CEE-C9813E3B23E2}"/>
          </ac:grpSpMkLst>
        </pc:grpChg>
        <pc:grpChg chg="mod">
          <ac:chgData name="Rajapandiyan, Sibiya" userId="82097e06-c980-4d11-b82d-d6ae05320799" providerId="ADAL" clId="{E0AEB7A2-E1D1-4ECE-849A-36B2E2E46479}" dt="2024-04-18T10:21:09.346" v="105"/>
          <ac:grpSpMkLst>
            <pc:docMk/>
            <pc:sldMk cId="3004113011" sldId="257"/>
            <ac:grpSpMk id="35" creationId="{AA158708-0A93-2DAA-8CA8-17AE2B50133E}"/>
          </ac:grpSpMkLst>
        </pc:grpChg>
        <pc:grpChg chg="mod">
          <ac:chgData name="Rajapandiyan, Sibiya" userId="82097e06-c980-4d11-b82d-d6ae05320799" providerId="ADAL" clId="{E0AEB7A2-E1D1-4ECE-849A-36B2E2E46479}" dt="2024-04-18T10:21:09.346" v="105"/>
          <ac:grpSpMkLst>
            <pc:docMk/>
            <pc:sldMk cId="3004113011" sldId="257"/>
            <ac:grpSpMk id="47" creationId="{733ACF12-4CC8-873D-563B-C802BB524457}"/>
          </ac:grpSpMkLst>
        </pc:grpChg>
        <pc:grpChg chg="mod">
          <ac:chgData name="Rajapandiyan, Sibiya" userId="82097e06-c980-4d11-b82d-d6ae05320799" providerId="ADAL" clId="{E0AEB7A2-E1D1-4ECE-849A-36B2E2E46479}" dt="2024-04-18T10:21:09.346" v="105"/>
          <ac:grpSpMkLst>
            <pc:docMk/>
            <pc:sldMk cId="3004113011" sldId="257"/>
            <ac:grpSpMk id="48" creationId="{D783C2AF-A5CC-1CD5-D8FF-7AB89F019987}"/>
          </ac:grpSpMkLst>
        </pc:grpChg>
        <pc:grpChg chg="mod">
          <ac:chgData name="Rajapandiyan, Sibiya" userId="82097e06-c980-4d11-b82d-d6ae05320799" providerId="ADAL" clId="{E0AEB7A2-E1D1-4ECE-849A-36B2E2E46479}" dt="2024-04-18T10:21:09.346" v="105"/>
          <ac:grpSpMkLst>
            <pc:docMk/>
            <pc:sldMk cId="3004113011" sldId="257"/>
            <ac:grpSpMk id="49" creationId="{390F293B-995C-1A57-2621-DBF90A636B6B}"/>
          </ac:grpSpMkLst>
        </pc:grpChg>
        <pc:grpChg chg="mod">
          <ac:chgData name="Rajapandiyan, Sibiya" userId="82097e06-c980-4d11-b82d-d6ae05320799" providerId="ADAL" clId="{E0AEB7A2-E1D1-4ECE-849A-36B2E2E46479}" dt="2024-04-18T10:21:09.346" v="105"/>
          <ac:grpSpMkLst>
            <pc:docMk/>
            <pc:sldMk cId="3004113011" sldId="257"/>
            <ac:grpSpMk id="50" creationId="{9505B4A4-CBB3-859D-3440-8E535780917A}"/>
          </ac:grpSpMkLst>
        </pc:grpChg>
        <pc:picChg chg="add mod">
          <ac:chgData name="Rajapandiyan, Sibiya" userId="82097e06-c980-4d11-b82d-d6ae05320799" providerId="ADAL" clId="{E0AEB7A2-E1D1-4ECE-849A-36B2E2E46479}" dt="2024-04-18T10:23:22.325" v="116" actId="1076"/>
          <ac:picMkLst>
            <pc:docMk/>
            <pc:sldMk cId="3004113011" sldId="257"/>
            <ac:picMk id="65" creationId="{ED1D250F-DFBF-AA47-45BC-6B2C8FB301BF}"/>
          </ac:picMkLst>
        </pc:picChg>
      </pc:sldChg>
      <pc:sldMasterChg chg="modSldLayout">
        <pc:chgData name="Rajapandiyan, Sibiya" userId="82097e06-c980-4d11-b82d-d6ae05320799" providerId="ADAL" clId="{E0AEB7A2-E1D1-4ECE-849A-36B2E2E46479}" dt="2024-04-19T09:52:01.385" v="135" actId="167"/>
        <pc:sldMasterMkLst>
          <pc:docMk/>
          <pc:sldMasterMk cId="559184147" sldId="2147483733"/>
        </pc:sldMasterMkLst>
        <pc:sldLayoutChg chg="addSp delSp modSp mod">
          <pc:chgData name="Rajapandiyan, Sibiya" userId="82097e06-c980-4d11-b82d-d6ae05320799" providerId="ADAL" clId="{E0AEB7A2-E1D1-4ECE-849A-36B2E2E46479}" dt="2024-04-19T09:52:01.385" v="135" actId="167"/>
          <pc:sldLayoutMkLst>
            <pc:docMk/>
            <pc:sldMasterMk cId="559184147" sldId="2147483733"/>
            <pc:sldLayoutMk cId="330057650" sldId="2147483745"/>
          </pc:sldLayoutMkLst>
          <pc:spChg chg="add mod ord">
            <ac:chgData name="Rajapandiyan, Sibiya" userId="82097e06-c980-4d11-b82d-d6ae05320799" providerId="ADAL" clId="{E0AEB7A2-E1D1-4ECE-849A-36B2E2E46479}" dt="2024-04-19T09:51:46.906" v="134" actId="166"/>
            <ac:spMkLst>
              <pc:docMk/>
              <pc:sldMasterMk cId="559184147" sldId="2147483733"/>
              <pc:sldLayoutMk cId="330057650" sldId="2147483745"/>
              <ac:spMk id="4" creationId="{4608599F-33D8-CAB9-164B-7CDCFB75CA73}"/>
            </ac:spMkLst>
          </pc:spChg>
          <pc:spChg chg="mod ord">
            <ac:chgData name="Rajapandiyan, Sibiya" userId="82097e06-c980-4d11-b82d-d6ae05320799" providerId="ADAL" clId="{E0AEB7A2-E1D1-4ECE-849A-36B2E2E46479}" dt="2024-04-19T09:51:46.906" v="134" actId="166"/>
            <ac:spMkLst>
              <pc:docMk/>
              <pc:sldMasterMk cId="559184147" sldId="2147483733"/>
              <pc:sldLayoutMk cId="330057650" sldId="2147483745"/>
              <ac:spMk id="7" creationId="{35BB08E1-E6AC-7768-B012-D8A2DFBBA50E}"/>
            </ac:spMkLst>
          </pc:spChg>
          <pc:spChg chg="del">
            <ac:chgData name="Rajapandiyan, Sibiya" userId="82097e06-c980-4d11-b82d-d6ae05320799" providerId="ADAL" clId="{E0AEB7A2-E1D1-4ECE-849A-36B2E2E46479}" dt="2024-04-18T08:01:59.951" v="10" actId="478"/>
            <ac:spMkLst>
              <pc:docMk/>
              <pc:sldMasterMk cId="559184147" sldId="2147483733"/>
              <pc:sldLayoutMk cId="330057650" sldId="2147483745"/>
              <ac:spMk id="8" creationId="{9028D642-6838-77D0-89A9-571FE6A6AC54}"/>
            </ac:spMkLst>
          </pc:spChg>
          <pc:spChg chg="add del">
            <ac:chgData name="Rajapandiyan, Sibiya" userId="82097e06-c980-4d11-b82d-d6ae05320799" providerId="ADAL" clId="{E0AEB7A2-E1D1-4ECE-849A-36B2E2E46479}" dt="2024-04-18T08:07:36.936" v="14" actId="478"/>
            <ac:spMkLst>
              <pc:docMk/>
              <pc:sldMasterMk cId="559184147" sldId="2147483733"/>
              <pc:sldLayoutMk cId="330057650" sldId="2147483745"/>
              <ac:spMk id="9" creationId="{06D324C6-6AC6-F8AB-DF5A-A242CA3E6C42}"/>
            </ac:spMkLst>
          </pc:spChg>
          <pc:spChg chg="add mod">
            <ac:chgData name="Rajapandiyan, Sibiya" userId="82097e06-c980-4d11-b82d-d6ae05320799" providerId="ADAL" clId="{E0AEB7A2-E1D1-4ECE-849A-36B2E2E46479}" dt="2024-04-18T08:07:41.790" v="16" actId="571"/>
            <ac:spMkLst>
              <pc:docMk/>
              <pc:sldMasterMk cId="559184147" sldId="2147483733"/>
              <pc:sldLayoutMk cId="330057650" sldId="2147483745"/>
              <ac:spMk id="10" creationId="{B0B18397-08DD-5870-524D-8D561510921C}"/>
            </ac:spMkLst>
          </pc:spChg>
          <pc:spChg chg="add mod ord">
            <ac:chgData name="Rajapandiyan, Sibiya" userId="82097e06-c980-4d11-b82d-d6ae05320799" providerId="ADAL" clId="{E0AEB7A2-E1D1-4ECE-849A-36B2E2E46479}" dt="2024-04-19T09:51:46.906" v="134" actId="166"/>
            <ac:spMkLst>
              <pc:docMk/>
              <pc:sldMasterMk cId="559184147" sldId="2147483733"/>
              <pc:sldLayoutMk cId="330057650" sldId="2147483745"/>
              <ac:spMk id="13" creationId="{F0D56BC8-6FAF-F8EB-8BAE-13E0EBB50D10}"/>
            </ac:spMkLst>
          </pc:spChg>
          <pc:picChg chg="add mod ord">
            <ac:chgData name="Rajapandiyan, Sibiya" userId="82097e06-c980-4d11-b82d-d6ae05320799" providerId="ADAL" clId="{E0AEB7A2-E1D1-4ECE-849A-36B2E2E46479}" dt="2024-04-19T09:52:01.385" v="135" actId="167"/>
            <ac:picMkLst>
              <pc:docMk/>
              <pc:sldMasterMk cId="559184147" sldId="2147483733"/>
              <pc:sldLayoutMk cId="330057650" sldId="2147483745"/>
              <ac:picMk id="3" creationId="{04161D1B-E4D9-D05A-3F20-5C75169171A7}"/>
            </ac:picMkLst>
          </pc:picChg>
          <pc:picChg chg="del">
            <ac:chgData name="Rajapandiyan, Sibiya" userId="82097e06-c980-4d11-b82d-d6ae05320799" providerId="ADAL" clId="{E0AEB7A2-E1D1-4ECE-849A-36B2E2E46479}" dt="2024-04-19T09:22:36.312" v="118" actId="478"/>
            <ac:picMkLst>
              <pc:docMk/>
              <pc:sldMasterMk cId="559184147" sldId="2147483733"/>
              <pc:sldLayoutMk cId="330057650" sldId="2147483745"/>
              <ac:picMk id="3" creationId="{791073D9-33B1-1C13-4FEC-B191404A7BC7}"/>
            </ac:picMkLst>
          </pc:picChg>
          <pc:picChg chg="add mod">
            <ac:chgData name="Rajapandiyan, Sibiya" userId="82097e06-c980-4d11-b82d-d6ae05320799" providerId="ADAL" clId="{E0AEB7A2-E1D1-4ECE-849A-36B2E2E46479}" dt="2024-04-18T08:07:41.790" v="16" actId="571"/>
            <ac:picMkLst>
              <pc:docMk/>
              <pc:sldMasterMk cId="559184147" sldId="2147483733"/>
              <pc:sldLayoutMk cId="330057650" sldId="2147483745"/>
              <ac:picMk id="5" creationId="{21184AB7-E6EB-0D1B-2005-15A0A0BB781D}"/>
            </ac:picMkLst>
          </pc:picChg>
          <pc:picChg chg="add del mod ord">
            <ac:chgData name="Rajapandiyan, Sibiya" userId="82097e06-c980-4d11-b82d-d6ae05320799" providerId="ADAL" clId="{E0AEB7A2-E1D1-4ECE-849A-36B2E2E46479}" dt="2024-04-19T09:51:32.994" v="129" actId="478"/>
            <ac:picMkLst>
              <pc:docMk/>
              <pc:sldMasterMk cId="559184147" sldId="2147483733"/>
              <pc:sldLayoutMk cId="330057650" sldId="2147483745"/>
              <ac:picMk id="5" creationId="{5C5C3262-E4FD-9588-54AE-6F598E4BA3A9}"/>
            </ac:picMkLst>
          </pc:picChg>
          <pc:picChg chg="del">
            <ac:chgData name="Rajapandiyan, Sibiya" userId="82097e06-c980-4d11-b82d-d6ae05320799" providerId="ADAL" clId="{E0AEB7A2-E1D1-4ECE-849A-36B2E2E46479}" dt="2024-04-18T07:04:22.400" v="0" actId="478"/>
            <ac:picMkLst>
              <pc:docMk/>
              <pc:sldMasterMk cId="559184147" sldId="2147483733"/>
              <pc:sldLayoutMk cId="330057650" sldId="2147483745"/>
              <ac:picMk id="11" creationId="{1C5854DE-69BF-B8E1-9E87-F5E4EF951965}"/>
            </ac:picMkLst>
          </pc:picChg>
          <pc:picChg chg="add del mod">
            <ac:chgData name="Rajapandiyan, Sibiya" userId="82097e06-c980-4d11-b82d-d6ae05320799" providerId="ADAL" clId="{E0AEB7A2-E1D1-4ECE-849A-36B2E2E46479}" dt="2024-04-18T08:12:42.462" v="21" actId="478"/>
            <ac:picMkLst>
              <pc:docMk/>
              <pc:sldMasterMk cId="559184147" sldId="2147483733"/>
              <pc:sldLayoutMk cId="330057650" sldId="2147483745"/>
              <ac:picMk id="12" creationId="{25BD3643-D781-6F76-5FDF-89B2A3D6D017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135082"/>
            <a:ext cx="5829300" cy="666925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10061526"/>
            <a:ext cx="5143500" cy="462501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3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92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1019899"/>
            <a:ext cx="1478756" cy="162341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1019899"/>
            <a:ext cx="4350544" cy="162341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70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4161D1B-E4D9-D05A-3F20-5C75169171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6858000" cy="1916104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05CDF52-8636-E37D-D8B6-4F2086942B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6858000" cy="7837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BB08E1-E6AC-7768-B012-D8A2DFBBA50E}"/>
              </a:ext>
            </a:extLst>
          </p:cNvPr>
          <p:cNvSpPr/>
          <p:nvPr userDrawn="1"/>
        </p:nvSpPr>
        <p:spPr>
          <a:xfrm>
            <a:off x="2235200" y="13303249"/>
            <a:ext cx="1866900" cy="72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spc="0" normalizeH="0" baseline="0" dirty="0">
                <a:ln>
                  <a:noFill/>
                </a:ln>
                <a:solidFill>
                  <a:srgbClr val="515254"/>
                </a:solidFill>
                <a:effectLst/>
                <a:uLnTx/>
                <a:uFillTx/>
                <a:latin typeface="SC Prosper Sans" pitchFamily="50" charset="0"/>
              </a:rPr>
              <a:t>Report to: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08599F-33D8-CAB9-164B-7CDCFB75CA73}"/>
              </a:ext>
            </a:extLst>
          </p:cNvPr>
          <p:cNvSpPr/>
          <p:nvPr userDrawn="1"/>
        </p:nvSpPr>
        <p:spPr>
          <a:xfrm>
            <a:off x="2235200" y="14874786"/>
            <a:ext cx="1866900" cy="72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spc="0" normalizeH="0" baseline="0" dirty="0">
                <a:ln>
                  <a:noFill/>
                </a:ln>
                <a:solidFill>
                  <a:srgbClr val="515254"/>
                </a:solidFill>
                <a:effectLst/>
                <a:uLnTx/>
                <a:uFillTx/>
                <a:latin typeface="SC Prosper Sans" pitchFamily="50" charset="0"/>
              </a:rPr>
              <a:t>Report to: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D56BC8-6FAF-F8EB-8BAE-13E0EBB50D10}"/>
              </a:ext>
            </a:extLst>
          </p:cNvPr>
          <p:cNvSpPr/>
          <p:nvPr userDrawn="1"/>
        </p:nvSpPr>
        <p:spPr>
          <a:xfrm>
            <a:off x="2235200" y="17431719"/>
            <a:ext cx="1866900" cy="725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spc="0" normalizeH="0" baseline="0" dirty="0">
                <a:ln>
                  <a:noFill/>
                </a:ln>
                <a:solidFill>
                  <a:srgbClr val="515254"/>
                </a:solidFill>
                <a:effectLst/>
                <a:uLnTx/>
                <a:uFillTx/>
                <a:latin typeface="SC Prosper Sans" pitchFamily="50" charset="0"/>
              </a:rPr>
              <a:t>Report to:</a:t>
            </a:r>
          </a:p>
        </p:txBody>
      </p:sp>
    </p:spTree>
    <p:extLst>
      <p:ext uri="{BB962C8B-B14F-4D97-AF65-F5344CB8AC3E}">
        <p14:creationId xmlns:p14="http://schemas.microsoft.com/office/powerpoint/2010/main" val="330057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2305B83-0B9E-4628-8EF7-4300D37725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"/>
            <a:ext cx="6858000" cy="19156363"/>
          </a:xfrm>
          <a:prstGeom prst="rect">
            <a:avLst/>
          </a:prstGeom>
        </p:spPr>
      </p:pic>
      <p:sp>
        <p:nvSpPr>
          <p:cNvPr id="15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22E57755-B14D-ED96-4CFD-C1B1DD01AE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37733" y="1494644"/>
            <a:ext cx="2260600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940"/>
          </a:p>
        </p:txBody>
      </p:sp>
      <p:sp>
        <p:nvSpPr>
          <p:cNvPr id="16" name="Rectangle 15">
            <a:hlinkClick r:id="" action="ppaction://noaction"/>
            <a:extLst>
              <a:ext uri="{FF2B5EF4-FFF2-40B4-BE49-F238E27FC236}">
                <a16:creationId xmlns:a16="http://schemas.microsoft.com/office/drawing/2014/main" id="{585B6800-2116-E07B-57C3-3672BFD785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11061" y="1504052"/>
            <a:ext cx="2572809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40" dirty="0"/>
              <a:t>`</a:t>
            </a:r>
            <a:endParaRPr lang="en-GB" sz="3940" dirty="0"/>
          </a:p>
        </p:txBody>
      </p:sp>
      <p:sp>
        <p:nvSpPr>
          <p:cNvPr id="17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9CF78BF4-650F-1836-CA5B-28006E2876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11061" y="1049514"/>
            <a:ext cx="2572809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94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736EE6-6EEB-072B-376C-835746BF0F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37733" y="1956502"/>
            <a:ext cx="2260600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940"/>
          </a:p>
        </p:txBody>
      </p:sp>
      <p:sp>
        <p:nvSpPr>
          <p:cNvPr id="19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BD19AF6E-FD86-4639-816B-1EE8E9FF0F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11061" y="1959628"/>
            <a:ext cx="2572809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40" dirty="0"/>
              <a:t>`</a:t>
            </a:r>
            <a:endParaRPr lang="en-GB" sz="3940" dirty="0"/>
          </a:p>
        </p:txBody>
      </p:sp>
      <p:sp>
        <p:nvSpPr>
          <p:cNvPr id="20" name="Rectangle 19">
            <a:hlinkClick r:id="" action="ppaction://noaction"/>
            <a:extLst>
              <a:ext uri="{FF2B5EF4-FFF2-40B4-BE49-F238E27FC236}">
                <a16:creationId xmlns:a16="http://schemas.microsoft.com/office/drawing/2014/main" id="{A34C4ECB-10C1-803E-468A-F2ED0CE10B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37733" y="1032783"/>
            <a:ext cx="2260600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940"/>
          </a:p>
        </p:txBody>
      </p:sp>
    </p:spTree>
    <p:extLst>
      <p:ext uri="{BB962C8B-B14F-4D97-AF65-F5344CB8AC3E}">
        <p14:creationId xmlns:p14="http://schemas.microsoft.com/office/powerpoint/2010/main" val="2561219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E27383D-9924-4DE4-8BFF-6C62F6CBEA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"/>
            <a:ext cx="6858000" cy="13413557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F83BE2EA-6D4B-C4B2-875B-79C1AB5EEB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37733" y="1494644"/>
            <a:ext cx="2260600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940"/>
          </a:p>
        </p:txBody>
      </p:sp>
      <p:sp>
        <p:nvSpPr>
          <p:cNvPr id="12" name="Rectangle 11">
            <a:hlinkClick r:id="" action="ppaction://noaction"/>
            <a:extLst>
              <a:ext uri="{FF2B5EF4-FFF2-40B4-BE49-F238E27FC236}">
                <a16:creationId xmlns:a16="http://schemas.microsoft.com/office/drawing/2014/main" id="{9BA4110D-F78C-AFDC-F378-C0BE3528DE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11061" y="1504052"/>
            <a:ext cx="2572809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40" dirty="0"/>
              <a:t>`</a:t>
            </a:r>
            <a:endParaRPr lang="en-GB" sz="3940" dirty="0"/>
          </a:p>
        </p:txBody>
      </p:sp>
      <p:sp>
        <p:nvSpPr>
          <p:cNvPr id="13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4124CEE7-049B-8A2E-ABC5-97AF9493CA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11061" y="1049514"/>
            <a:ext cx="2572809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940"/>
          </a:p>
        </p:txBody>
      </p:sp>
      <p:sp>
        <p:nvSpPr>
          <p:cNvPr id="14" name="Rectangle 13">
            <a:hlinkClick r:id="" action="ppaction://noaction"/>
            <a:extLst>
              <a:ext uri="{FF2B5EF4-FFF2-40B4-BE49-F238E27FC236}">
                <a16:creationId xmlns:a16="http://schemas.microsoft.com/office/drawing/2014/main" id="{4B23D9A5-7B47-50DD-87E3-AA8A4EF3C7C3}"/>
              </a:ext>
            </a:extLst>
          </p:cNvPr>
          <p:cNvSpPr>
            <a:spLocks/>
          </p:cNvSpPr>
          <p:nvPr userDrawn="1"/>
        </p:nvSpPr>
        <p:spPr>
          <a:xfrm>
            <a:off x="1337733" y="1956502"/>
            <a:ext cx="2260600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940"/>
          </a:p>
        </p:txBody>
      </p:sp>
      <p:sp>
        <p:nvSpPr>
          <p:cNvPr id="15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A398BAEE-46A5-BA46-E30D-C0937D4804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11061" y="1959628"/>
            <a:ext cx="2572809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40" dirty="0"/>
              <a:t>`</a:t>
            </a:r>
            <a:endParaRPr lang="en-GB" sz="3940" dirty="0"/>
          </a:p>
        </p:txBody>
      </p:sp>
      <p:sp>
        <p:nvSpPr>
          <p:cNvPr id="16" name="Rectangle 15">
            <a:hlinkClick r:id="" action="ppaction://noaction"/>
            <a:extLst>
              <a:ext uri="{FF2B5EF4-FFF2-40B4-BE49-F238E27FC236}">
                <a16:creationId xmlns:a16="http://schemas.microsoft.com/office/drawing/2014/main" id="{945FE091-B08E-97B0-9F21-911306B376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37733" y="1032783"/>
            <a:ext cx="2260600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940"/>
          </a:p>
        </p:txBody>
      </p:sp>
    </p:spTree>
    <p:extLst>
      <p:ext uri="{BB962C8B-B14F-4D97-AF65-F5344CB8AC3E}">
        <p14:creationId xmlns:p14="http://schemas.microsoft.com/office/powerpoint/2010/main" val="2663812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" action="ppaction://noaction"/>
            <a:extLst>
              <a:ext uri="{FF2B5EF4-FFF2-40B4-BE49-F238E27FC236}">
                <a16:creationId xmlns:a16="http://schemas.microsoft.com/office/drawing/2014/main" id="{1F9E6A70-6D90-C9CB-3D9F-57F528D2DE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37733" y="1494644"/>
            <a:ext cx="2260600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940"/>
          </a:p>
        </p:txBody>
      </p:sp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D11564DC-6E79-2BAB-A536-5C824F83A5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11061" y="1504052"/>
            <a:ext cx="2572809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40" dirty="0"/>
              <a:t>`</a:t>
            </a:r>
            <a:endParaRPr lang="en-GB" sz="3940" dirty="0"/>
          </a:p>
        </p:txBody>
      </p:sp>
      <p:sp>
        <p:nvSpPr>
          <p:cNvPr id="10" name="Rectangle 9">
            <a:hlinkClick r:id="" action="ppaction://noaction"/>
            <a:extLst>
              <a:ext uri="{FF2B5EF4-FFF2-40B4-BE49-F238E27FC236}">
                <a16:creationId xmlns:a16="http://schemas.microsoft.com/office/drawing/2014/main" id="{83069FCB-E934-3B43-AE54-409FC5BAF1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11061" y="1049514"/>
            <a:ext cx="2572809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940"/>
          </a:p>
        </p:txBody>
      </p:sp>
      <p:sp>
        <p:nvSpPr>
          <p:cNvPr id="13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6B64277F-16BE-60EE-4A27-55B7F526D4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37733" y="1956502"/>
            <a:ext cx="2260600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940"/>
          </a:p>
        </p:txBody>
      </p:sp>
      <p:sp>
        <p:nvSpPr>
          <p:cNvPr id="14" name="Rectangle 13">
            <a:hlinkClick r:id="" action="ppaction://noaction"/>
            <a:extLst>
              <a:ext uri="{FF2B5EF4-FFF2-40B4-BE49-F238E27FC236}">
                <a16:creationId xmlns:a16="http://schemas.microsoft.com/office/drawing/2014/main" id="{4019FBAA-5669-EA6C-B828-AECCF6A910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11061" y="1959628"/>
            <a:ext cx="2572809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40" dirty="0"/>
              <a:t>`</a:t>
            </a:r>
            <a:endParaRPr lang="en-GB" sz="3940" dirty="0"/>
          </a:p>
        </p:txBody>
      </p:sp>
      <p:sp>
        <p:nvSpPr>
          <p:cNvPr id="15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EBDB8E80-B3AA-D415-98E4-3771FEF7DC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37733" y="1032783"/>
            <a:ext cx="2260600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940"/>
          </a:p>
        </p:txBody>
      </p:sp>
    </p:spTree>
    <p:extLst>
      <p:ext uri="{BB962C8B-B14F-4D97-AF65-F5344CB8AC3E}">
        <p14:creationId xmlns:p14="http://schemas.microsoft.com/office/powerpoint/2010/main" val="3269671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37996FE-C534-444E-AAFA-7455246C1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"/>
            <a:ext cx="6858000" cy="19156363"/>
          </a:xfrm>
          <a:prstGeom prst="rect">
            <a:avLst/>
          </a:prstGeom>
        </p:spPr>
      </p:pic>
      <p:sp>
        <p:nvSpPr>
          <p:cNvPr id="11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973B90B9-51C5-A921-CA26-7DFE899F69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37733" y="1494644"/>
            <a:ext cx="2260600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940"/>
          </a:p>
        </p:txBody>
      </p:sp>
      <p:sp>
        <p:nvSpPr>
          <p:cNvPr id="12" name="Rectangle 11">
            <a:hlinkClick r:id="" action="ppaction://noaction"/>
            <a:extLst>
              <a:ext uri="{FF2B5EF4-FFF2-40B4-BE49-F238E27FC236}">
                <a16:creationId xmlns:a16="http://schemas.microsoft.com/office/drawing/2014/main" id="{9BD4BBDE-091C-9783-ED2A-14729395D0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11061" y="1504052"/>
            <a:ext cx="2572809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40" dirty="0"/>
              <a:t>`</a:t>
            </a:r>
            <a:endParaRPr lang="en-GB" sz="3940" dirty="0"/>
          </a:p>
        </p:txBody>
      </p:sp>
      <p:sp>
        <p:nvSpPr>
          <p:cNvPr id="13" name="Rectangle 12">
            <a:hlinkClick r:id="" action="ppaction://noaction"/>
            <a:extLst>
              <a:ext uri="{FF2B5EF4-FFF2-40B4-BE49-F238E27FC236}">
                <a16:creationId xmlns:a16="http://schemas.microsoft.com/office/drawing/2014/main" id="{15DF686A-1755-EF0D-C464-82514B5246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11061" y="1049514"/>
            <a:ext cx="2572809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940"/>
          </a:p>
        </p:txBody>
      </p:sp>
      <p:sp>
        <p:nvSpPr>
          <p:cNvPr id="14" name="Rectangle 13">
            <a:hlinkClick r:id="" action="ppaction://noaction"/>
            <a:extLst>
              <a:ext uri="{FF2B5EF4-FFF2-40B4-BE49-F238E27FC236}">
                <a16:creationId xmlns:a16="http://schemas.microsoft.com/office/drawing/2014/main" id="{51FD3A80-4C0B-C1F6-338B-9326FC596B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37733" y="1956502"/>
            <a:ext cx="2260600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940"/>
          </a:p>
        </p:txBody>
      </p:sp>
      <p:sp>
        <p:nvSpPr>
          <p:cNvPr id="15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D3429E01-63BD-B6CB-0D40-EDD98BEFA9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11061" y="1959628"/>
            <a:ext cx="2572809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40" dirty="0"/>
              <a:t>`</a:t>
            </a:r>
            <a:endParaRPr lang="en-GB" sz="3940" dirty="0"/>
          </a:p>
        </p:txBody>
      </p:sp>
      <p:sp>
        <p:nvSpPr>
          <p:cNvPr id="16" name="Rectangle 15">
            <a:hlinkClick r:id="" action="ppaction://noaction"/>
            <a:extLst>
              <a:ext uri="{FF2B5EF4-FFF2-40B4-BE49-F238E27FC236}">
                <a16:creationId xmlns:a16="http://schemas.microsoft.com/office/drawing/2014/main" id="{D5C80EBF-84DF-A16C-600F-DE2968A997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37733" y="1032783"/>
            <a:ext cx="2260600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940"/>
          </a:p>
        </p:txBody>
      </p:sp>
    </p:spTree>
    <p:extLst>
      <p:ext uri="{BB962C8B-B14F-4D97-AF65-F5344CB8AC3E}">
        <p14:creationId xmlns:p14="http://schemas.microsoft.com/office/powerpoint/2010/main" val="3449621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37996FE-C534-444E-AAFA-7455246C1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"/>
            <a:ext cx="6858000" cy="19156363"/>
          </a:xfrm>
          <a:prstGeom prst="rect">
            <a:avLst/>
          </a:prstGeom>
        </p:spPr>
      </p:pic>
      <p:sp>
        <p:nvSpPr>
          <p:cNvPr id="3" name="Rectangle 2">
            <a:hlinkClick r:id="" action="ppaction://noaction"/>
            <a:extLst>
              <a:ext uri="{FF2B5EF4-FFF2-40B4-BE49-F238E27FC236}">
                <a16:creationId xmlns:a16="http://schemas.microsoft.com/office/drawing/2014/main" id="{D35AF7DE-8BDE-F78F-F753-FDC8C4A7D7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37733" y="1494644"/>
            <a:ext cx="2260600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940"/>
          </a:p>
        </p:txBody>
      </p:sp>
      <p:sp>
        <p:nvSpPr>
          <p:cNvPr id="5" name="Rectangle 4">
            <a:hlinkClick r:id="" action="ppaction://noaction"/>
            <a:extLst>
              <a:ext uri="{FF2B5EF4-FFF2-40B4-BE49-F238E27FC236}">
                <a16:creationId xmlns:a16="http://schemas.microsoft.com/office/drawing/2014/main" id="{FBFCCCB2-E066-B4B6-ADF5-4A51E358B4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11061" y="1504052"/>
            <a:ext cx="2572809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40" dirty="0"/>
              <a:t>`</a:t>
            </a:r>
            <a:endParaRPr lang="en-GB" sz="3940" dirty="0"/>
          </a:p>
        </p:txBody>
      </p:sp>
      <p:sp>
        <p:nvSpPr>
          <p:cNvPr id="7" name="Rectangle 6">
            <a:hlinkClick r:id="" action="ppaction://noaction"/>
            <a:extLst>
              <a:ext uri="{FF2B5EF4-FFF2-40B4-BE49-F238E27FC236}">
                <a16:creationId xmlns:a16="http://schemas.microsoft.com/office/drawing/2014/main" id="{47E1D7DE-0C09-3D49-9FC6-DA3F8998FB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11061" y="1049514"/>
            <a:ext cx="2572809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940"/>
          </a:p>
        </p:txBody>
      </p:sp>
      <p:sp>
        <p:nvSpPr>
          <p:cNvPr id="8" name="Rectangle 7">
            <a:hlinkClick r:id="" action="ppaction://noaction"/>
            <a:extLst>
              <a:ext uri="{FF2B5EF4-FFF2-40B4-BE49-F238E27FC236}">
                <a16:creationId xmlns:a16="http://schemas.microsoft.com/office/drawing/2014/main" id="{A09EB64A-B146-62FF-2A78-35CE4456EC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37733" y="1956502"/>
            <a:ext cx="2260600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940"/>
          </a:p>
        </p:txBody>
      </p:sp>
      <p:sp>
        <p:nvSpPr>
          <p:cNvPr id="9" name="Rectangle 8">
            <a:hlinkClick r:id="" action="ppaction://noaction"/>
            <a:extLst>
              <a:ext uri="{FF2B5EF4-FFF2-40B4-BE49-F238E27FC236}">
                <a16:creationId xmlns:a16="http://schemas.microsoft.com/office/drawing/2014/main" id="{D3CF346F-969A-D2D2-F850-0700F66938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11061" y="1959628"/>
            <a:ext cx="2572809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40" dirty="0"/>
              <a:t>`</a:t>
            </a:r>
            <a:endParaRPr lang="en-GB" sz="3940" dirty="0"/>
          </a:p>
        </p:txBody>
      </p:sp>
      <p:sp>
        <p:nvSpPr>
          <p:cNvPr id="10" name="Rectangle 9">
            <a:hlinkClick r:id="" action="ppaction://noaction"/>
            <a:extLst>
              <a:ext uri="{FF2B5EF4-FFF2-40B4-BE49-F238E27FC236}">
                <a16:creationId xmlns:a16="http://schemas.microsoft.com/office/drawing/2014/main" id="{68D6EFB9-A033-C72C-91AD-E99C3B214E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37733" y="1032783"/>
            <a:ext cx="2260600" cy="420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940"/>
          </a:p>
        </p:txBody>
      </p:sp>
    </p:spTree>
    <p:extLst>
      <p:ext uri="{BB962C8B-B14F-4D97-AF65-F5344CB8AC3E}">
        <p14:creationId xmlns:p14="http://schemas.microsoft.com/office/powerpoint/2010/main" val="2400272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37996FE-C534-444E-AAFA-7455246C1E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"/>
            <a:ext cx="6858000" cy="191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6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58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4775794"/>
            <a:ext cx="5915025" cy="79685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12819692"/>
            <a:ext cx="5915025" cy="419045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2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5099495"/>
            <a:ext cx="2914650" cy="12154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5099495"/>
            <a:ext cx="2914650" cy="121545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7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019903"/>
            <a:ext cx="5915025" cy="370267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4695971"/>
            <a:ext cx="2901255" cy="230142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6997394"/>
            <a:ext cx="2901255" cy="1029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4695971"/>
            <a:ext cx="2915543" cy="230142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6997394"/>
            <a:ext cx="2915543" cy="1029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2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58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277091"/>
            <a:ext cx="2211884" cy="446981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2758166"/>
            <a:ext cx="3471863" cy="1361343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5746909"/>
            <a:ext cx="2211884" cy="1064686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6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277091"/>
            <a:ext cx="2211884" cy="446981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2758166"/>
            <a:ext cx="3471863" cy="1361343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5746909"/>
            <a:ext cx="2211884" cy="1064686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4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1019903"/>
            <a:ext cx="5915025" cy="3702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5099495"/>
            <a:ext cx="5915025" cy="1215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7755115"/>
            <a:ext cx="1543050" cy="1019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7755115"/>
            <a:ext cx="2314575" cy="1019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7755115"/>
            <a:ext cx="1543050" cy="1019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MSIPCMContentMarking" descr="{&quot;HashCode&quot;:-767040411,&quot;Placement&quot;:&quot;Header&quot;,&quot;Top&quot;:0.0,&quot;Left&quot;:0.0,&quot;SlideWidth&quot;:540,&quot;SlideHeight&quot;:1508}">
            <a:extLst>
              <a:ext uri="{FF2B5EF4-FFF2-40B4-BE49-F238E27FC236}">
                <a16:creationId xmlns:a16="http://schemas.microsoft.com/office/drawing/2014/main" id="{D495B792-7B5E-0631-E4EC-A4F26A96C666}"/>
              </a:ext>
            </a:extLst>
          </p:cNvPr>
          <p:cNvSpPr txBox="1"/>
          <p:nvPr userDrawn="1"/>
        </p:nvSpPr>
        <p:spPr>
          <a:xfrm>
            <a:off x="0" y="0"/>
            <a:ext cx="826000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78D7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55918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11" r:id="rId13"/>
    <p:sldLayoutId id="2147483712" r:id="rId14"/>
    <p:sldLayoutId id="2147483713" r:id="rId15"/>
    <p:sldLayoutId id="2147483714" r:id="rId16"/>
    <p:sldLayoutId id="2147483718" r:id="rId17"/>
    <p:sldLayoutId id="2147483716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C4BA8662-818F-4B00-AB4D-FDD854E8A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5948" y="156598"/>
            <a:ext cx="925816" cy="468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6C9040-D8E5-A9AC-CB6B-8BF50C4774F8}"/>
              </a:ext>
            </a:extLst>
          </p:cNvPr>
          <p:cNvSpPr txBox="1"/>
          <p:nvPr/>
        </p:nvSpPr>
        <p:spPr>
          <a:xfrm>
            <a:off x="2332647" y="13594699"/>
            <a:ext cx="1636104" cy="391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000" b="1" dirty="0">
                <a:solidFill>
                  <a:schemeClr val="bg1"/>
                </a:solidFill>
                <a:highlight>
                  <a:srgbClr val="FF0000"/>
                </a:highlight>
                <a:latin typeface="SC Prosper Sans" pitchFamily="50" charset="0"/>
              </a:rPr>
              <a:t>[Insert contact details of your company’s cyber security/IT department]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9B9CB-205B-1E4C-D3C6-4859ADA38A50}"/>
              </a:ext>
            </a:extLst>
          </p:cNvPr>
          <p:cNvSpPr txBox="1"/>
          <p:nvPr/>
        </p:nvSpPr>
        <p:spPr>
          <a:xfrm>
            <a:off x="2332647" y="17716454"/>
            <a:ext cx="1636104" cy="391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000" b="1" dirty="0">
                <a:solidFill>
                  <a:schemeClr val="bg1"/>
                </a:solidFill>
                <a:highlight>
                  <a:srgbClr val="FF0000"/>
                </a:highlight>
                <a:latin typeface="SC Prosper Sans" pitchFamily="50" charset="0"/>
              </a:rPr>
              <a:t>[Insert contact details of your company’s cyber security/IT department]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102A9-2215-E480-5EC5-9F80D5239F16}"/>
              </a:ext>
            </a:extLst>
          </p:cNvPr>
          <p:cNvSpPr txBox="1"/>
          <p:nvPr/>
        </p:nvSpPr>
        <p:spPr>
          <a:xfrm>
            <a:off x="2332647" y="15155939"/>
            <a:ext cx="1636104" cy="391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GB" sz="1000" b="1" dirty="0">
                <a:solidFill>
                  <a:schemeClr val="bg1"/>
                </a:solidFill>
                <a:highlight>
                  <a:srgbClr val="FF0000"/>
                </a:highlight>
                <a:latin typeface="SC Prosper Sans" pitchFamily="50" charset="0"/>
              </a:rPr>
              <a:t>[Insert contact details of your company’s cyber security/IT department]</a:t>
            </a:r>
          </a:p>
        </p:txBody>
      </p:sp>
    </p:spTree>
    <p:extLst>
      <p:ext uri="{BB962C8B-B14F-4D97-AF65-F5344CB8AC3E}">
        <p14:creationId xmlns:p14="http://schemas.microsoft.com/office/powerpoint/2010/main" val="2640145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F762AB573E274FA641689151DAC50A" ma:contentTypeVersion="13" ma:contentTypeDescription="Create a new document." ma:contentTypeScope="" ma:versionID="ea132ef31989caf3be258dbb60e79463">
  <xsd:schema xmlns:xsd="http://www.w3.org/2001/XMLSchema" xmlns:xs="http://www.w3.org/2001/XMLSchema" xmlns:p="http://schemas.microsoft.com/office/2006/metadata/properties" xmlns:ns2="fcc73d4c-8a7e-46b5-b3bf-2c463aa06f00" xmlns:ns3="6dd23634-d7f3-4689-ad4f-d2ad088bcffb" targetNamespace="http://schemas.microsoft.com/office/2006/metadata/properties" ma:root="true" ma:fieldsID="bac2786be9fdd64d018db3a7ddaf9bd9" ns2:_="" ns3:_="">
    <xsd:import namespace="fcc73d4c-8a7e-46b5-b3bf-2c463aa06f00"/>
    <xsd:import namespace="6dd23634-d7f3-4689-ad4f-d2ad088bcf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73d4c-8a7e-46b5-b3bf-2c463aa06f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7938364-3eac-4ac3-8abf-dc336b7858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23634-d7f3-4689-ad4f-d2ad088bcff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d2b0505-83c9-4955-853f-2dbe504e2e9c}" ma:internalName="TaxCatchAll" ma:showField="CatchAllData" ma:web="6dd23634-d7f3-4689-ad4f-d2ad088bcf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c73d4c-8a7e-46b5-b3bf-2c463aa06f00">
      <Terms xmlns="http://schemas.microsoft.com/office/infopath/2007/PartnerControls"/>
    </lcf76f155ced4ddcb4097134ff3c332f>
    <TaxCatchAll xmlns="6dd23634-d7f3-4689-ad4f-d2ad088bcffb" xsi:nil="true"/>
  </documentManagement>
</p:properties>
</file>

<file path=customXml/itemProps1.xml><?xml version="1.0" encoding="utf-8"?>
<ds:datastoreItem xmlns:ds="http://schemas.openxmlformats.org/officeDocument/2006/customXml" ds:itemID="{E54F8B7D-997F-44A4-8BC5-852095FF33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C8B778-6731-40D6-9A8C-BEEF2F4E6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c73d4c-8a7e-46b5-b3bf-2c463aa06f00"/>
    <ds:schemaRef ds:uri="6dd23634-d7f3-4689-ad4f-d2ad088bc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A78CE4-BE87-4492-B353-5B640F8EF90E}">
  <ds:schemaRefs>
    <ds:schemaRef ds:uri="http://schemas.microsoft.com/office/2006/metadata/properties"/>
    <ds:schemaRef ds:uri="http://schemas.microsoft.com/office/infopath/2007/PartnerControls"/>
    <ds:schemaRef ds:uri="fcc73d4c-8a7e-46b5-b3bf-2c463aa06f00"/>
    <ds:schemaRef ds:uri="6dd23634-d7f3-4689-ad4f-d2ad088bcff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707</TotalTime>
  <Words>39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SC Prosper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Huiling</dc:creator>
  <cp:lastModifiedBy>Fleming, Christopher James</cp:lastModifiedBy>
  <cp:revision>10</cp:revision>
  <dcterms:created xsi:type="dcterms:W3CDTF">2023-04-24T07:55:21Z</dcterms:created>
  <dcterms:modified xsi:type="dcterms:W3CDTF">2024-05-01T00:32:34Z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40e60c6-cef6-4cc0-a98d-364c7249d74b_Enabled">
    <vt:lpwstr>true</vt:lpwstr>
  </property>
  <property fmtid="{D5CDD505-2E9C-101B-9397-08002B2CF9AE}" pid="3" name="MSIP_Label_840e60c6-cef6-4cc0-a98d-364c7249d74b_SetDate">
    <vt:lpwstr>2024-04-18T07:03:48Z</vt:lpwstr>
  </property>
  <property fmtid="{D5CDD505-2E9C-101B-9397-08002B2CF9AE}" pid="4" name="MSIP_Label_840e60c6-cef6-4cc0-a98d-364c7249d74b_Method">
    <vt:lpwstr>Privileged</vt:lpwstr>
  </property>
  <property fmtid="{D5CDD505-2E9C-101B-9397-08002B2CF9AE}" pid="5" name="MSIP_Label_840e60c6-cef6-4cc0-a98d-364c7249d74b_Name">
    <vt:lpwstr>840e60c6-cef6-4cc0-a98d-364c7249d74b</vt:lpwstr>
  </property>
  <property fmtid="{D5CDD505-2E9C-101B-9397-08002B2CF9AE}" pid="6" name="MSIP_Label_840e60c6-cef6-4cc0-a98d-364c7249d74b_SiteId">
    <vt:lpwstr>b44900f1-2def-4c3b-9ec6-9020d604e19e</vt:lpwstr>
  </property>
  <property fmtid="{D5CDD505-2E9C-101B-9397-08002B2CF9AE}" pid="7" name="MSIP_Label_840e60c6-cef6-4cc0-a98d-364c7249d74b_ActionId">
    <vt:lpwstr>3a8b21b4-cad8-4c7d-bbe1-55c348a2ccc6</vt:lpwstr>
  </property>
  <property fmtid="{D5CDD505-2E9C-101B-9397-08002B2CF9AE}" pid="8" name="MSIP_Label_840e60c6-cef6-4cc0-a98d-364c7249d74b_ContentBits">
    <vt:lpwstr>1</vt:lpwstr>
  </property>
  <property fmtid="{D5CDD505-2E9C-101B-9397-08002B2CF9AE}" pid="9" name="ContentTypeId">
    <vt:lpwstr>0x01010023F762AB573E274FA641689151DAC50A</vt:lpwstr>
  </property>
  <property fmtid="{D5CDD505-2E9C-101B-9397-08002B2CF9AE}" pid="10" name="MediaServiceImageTags">
    <vt:lpwstr/>
  </property>
</Properties>
</file>