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5087600"/>
  <p:notesSz cx="7556500" cy="15087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68AEA8-AF51-B1E4-5983-40CCF7E4FD7C}" name="Bottomley, Matthew Guy" initials="BMG" userId="S::1644157@zone1.scb.net::0fd4ef0f-0c54-47e7-8d76-8383be64a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224" y="-88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omley, Matthew Guy" userId="0fd4ef0f-0c54-47e7-8d76-8383be64a9dc" providerId="ADAL" clId="{99E5A21F-7EFA-45C2-836E-AB87AE5223C4}"/>
    <pc:docChg chg="modSld">
      <pc:chgData name="Bottomley, Matthew Guy" userId="0fd4ef0f-0c54-47e7-8d76-8383be64a9dc" providerId="ADAL" clId="{99E5A21F-7EFA-45C2-836E-AB87AE5223C4}" dt="2024-02-21T08:52:14.315" v="47" actId="20577"/>
      <pc:docMkLst>
        <pc:docMk/>
      </pc:docMkLst>
      <pc:sldChg chg="modSp mod">
        <pc:chgData name="Bottomley, Matthew Guy" userId="0fd4ef0f-0c54-47e7-8d76-8383be64a9dc" providerId="ADAL" clId="{99E5A21F-7EFA-45C2-836E-AB87AE5223C4}" dt="2024-02-21T08:52:14.315" v="47" actId="20577"/>
        <pc:sldMkLst>
          <pc:docMk/>
          <pc:sldMk cId="0" sldId="256"/>
        </pc:sldMkLst>
        <pc:spChg chg="mod">
          <ac:chgData name="Bottomley, Matthew Guy" userId="0fd4ef0f-0c54-47e7-8d76-8383be64a9dc" providerId="ADAL" clId="{99E5A21F-7EFA-45C2-836E-AB87AE5223C4}" dt="2024-02-21T08:51:49.197" v="19" actId="20577"/>
          <ac:spMkLst>
            <pc:docMk/>
            <pc:sldMk cId="0" sldId="256"/>
            <ac:spMk id="68" creationId="{822C3494-408E-D1CF-5771-2831B302B88F}"/>
          </ac:spMkLst>
        </pc:spChg>
        <pc:spChg chg="mod">
          <ac:chgData name="Bottomley, Matthew Guy" userId="0fd4ef0f-0c54-47e7-8d76-8383be64a9dc" providerId="ADAL" clId="{99E5A21F-7EFA-45C2-836E-AB87AE5223C4}" dt="2024-02-21T08:52:02.400" v="33" actId="20577"/>
          <ac:spMkLst>
            <pc:docMk/>
            <pc:sldMk cId="0" sldId="256"/>
            <ac:spMk id="70" creationId="{7F096749-DA92-9A4F-C776-175E5048D887}"/>
          </ac:spMkLst>
        </pc:spChg>
        <pc:spChg chg="mod">
          <ac:chgData name="Bottomley, Matthew Guy" userId="0fd4ef0f-0c54-47e7-8d76-8383be64a9dc" providerId="ADAL" clId="{99E5A21F-7EFA-45C2-836E-AB87AE5223C4}" dt="2024-02-21T08:52:14.315" v="47" actId="20577"/>
          <ac:spMkLst>
            <pc:docMk/>
            <pc:sldMk cId="0" sldId="256"/>
            <ac:spMk id="71" creationId="{9C30DD02-D93A-F7E0-89EB-16DAED0622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4677156"/>
            <a:ext cx="6428422" cy="3168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8449056"/>
            <a:ext cx="5293995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4031468"/>
            <a:ext cx="2420112" cy="7543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603504"/>
            <a:ext cx="6806565" cy="241401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3470148"/>
            <a:ext cx="6806565" cy="995781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4031468"/>
            <a:ext cx="2420112" cy="7543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603504"/>
            <a:ext cx="6806565" cy="241401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3470148"/>
            <a:ext cx="3289839" cy="9957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3470148"/>
            <a:ext cx="3289839" cy="9957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71369" y="14031468"/>
            <a:ext cx="2420112" cy="7543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44525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603504"/>
            <a:ext cx="6806565" cy="241401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571369" y="14031468"/>
            <a:ext cx="2420112" cy="7543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7814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44525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71369" y="14031468"/>
            <a:ext cx="2420112" cy="7543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45252" y="14031468"/>
            <a:ext cx="1739455" cy="7543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SIPCMContentMarking" descr="{&quot;HashCode&quot;:-767040411,&quot;Placement&quot;:&quot;Header&quot;,&quot;Top&quot;:0.0,&quot;Left&quot;:0.0,&quot;SlideWidth&quot;:595,&quot;SlideHeight&quot;:1188}">
            <a:extLst>
              <a:ext uri="{FF2B5EF4-FFF2-40B4-BE49-F238E27FC236}">
                <a16:creationId xmlns:a16="http://schemas.microsoft.com/office/drawing/2014/main" id="{B154C96A-53F7-178F-026F-50797428F0C1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0CC514-EFDD-34BB-822E-0F2D9C711F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34"/>
            <a:ext cx="7556500" cy="15074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81211D8F-9CA0-6FCC-DC9A-B5271AF08D43}"/>
              </a:ext>
            </a:extLst>
          </p:cNvPr>
          <p:cNvSpPr txBox="1"/>
          <p:nvPr/>
        </p:nvSpPr>
        <p:spPr>
          <a:xfrm>
            <a:off x="3854450" y="7061912"/>
            <a:ext cx="2667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ts val="1000"/>
              </a:lnSpc>
            </a:pPr>
            <a:r>
              <a:rPr lang="en-US" sz="1000" b="1" dirty="0">
                <a:solidFill>
                  <a:srgbClr val="515254"/>
                </a:solidFill>
                <a:highlight>
                  <a:srgbClr val="FF0000"/>
                </a:highlight>
                <a:latin typeface="+mj-lt"/>
                <a:cs typeface="Arial" panose="020B0604020202020204" pitchFamily="34" charset="0"/>
              </a:rPr>
              <a:t>[Insert contact details of your company's cyber security/IT department]</a:t>
            </a:r>
            <a:endParaRPr lang="en-GB" sz="1000" b="1" dirty="0">
              <a:solidFill>
                <a:srgbClr val="515254"/>
              </a:solidFill>
              <a:highlight>
                <a:srgbClr val="FF00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2C3494-408E-D1CF-5771-2831B302B88F}"/>
              </a:ext>
            </a:extLst>
          </p:cNvPr>
          <p:cNvSpPr txBox="1"/>
          <p:nvPr/>
        </p:nvSpPr>
        <p:spPr>
          <a:xfrm>
            <a:off x="3665955" y="7705885"/>
            <a:ext cx="27432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ts val="1000"/>
              </a:lnSpc>
            </a:pPr>
            <a:r>
              <a:rPr lang="en-US" sz="1000" b="1" dirty="0">
                <a:solidFill>
                  <a:srgbClr val="515254"/>
                </a:solidFill>
                <a:highlight>
                  <a:srgbClr val="FF0000"/>
                </a:highlight>
                <a:latin typeface="+mj-lt"/>
                <a:cs typeface="Arial" panose="020B0604020202020204" pitchFamily="34" charset="0"/>
              </a:rPr>
              <a:t>[Insert hyperlinked name of your company's internal phishing guidance]</a:t>
            </a:r>
            <a:endParaRPr lang="en-GB" sz="1000" b="1" dirty="0">
              <a:solidFill>
                <a:srgbClr val="515254"/>
              </a:solidFill>
              <a:highlight>
                <a:srgbClr val="FF00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AE5159-C2BE-9594-0FC7-9D80BBC4C191}"/>
              </a:ext>
            </a:extLst>
          </p:cNvPr>
          <p:cNvSpPr txBox="1"/>
          <p:nvPr/>
        </p:nvSpPr>
        <p:spPr>
          <a:xfrm>
            <a:off x="3854450" y="10119598"/>
            <a:ext cx="28194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ts val="1000"/>
              </a:lnSpc>
            </a:pPr>
            <a:r>
              <a:rPr lang="en-US" sz="1000" b="1" dirty="0">
                <a:solidFill>
                  <a:srgbClr val="515254"/>
                </a:solidFill>
                <a:highlight>
                  <a:srgbClr val="FF0000"/>
                </a:highlight>
                <a:latin typeface="+mj-lt"/>
                <a:cs typeface="Arial" panose="020B0604020202020204" pitchFamily="34" charset="0"/>
              </a:rPr>
              <a:t>[Insert contact details of your company's cyber security/IT department]</a:t>
            </a:r>
            <a:endParaRPr lang="en-GB" sz="1000" b="1" dirty="0">
              <a:solidFill>
                <a:srgbClr val="515254"/>
              </a:solidFill>
              <a:highlight>
                <a:srgbClr val="FF00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096749-DA92-9A4F-C776-175E5048D887}"/>
              </a:ext>
            </a:extLst>
          </p:cNvPr>
          <p:cNvSpPr txBox="1"/>
          <p:nvPr/>
        </p:nvSpPr>
        <p:spPr>
          <a:xfrm>
            <a:off x="3665955" y="10786649"/>
            <a:ext cx="3429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ts val="1000"/>
              </a:lnSpc>
            </a:pPr>
            <a:r>
              <a:rPr lang="en-US" sz="1000" b="1" dirty="0">
                <a:solidFill>
                  <a:srgbClr val="515254"/>
                </a:solidFill>
                <a:highlight>
                  <a:srgbClr val="FF0000"/>
                </a:highlight>
                <a:latin typeface="+mj-lt"/>
                <a:cs typeface="Arial" panose="020B0604020202020204" pitchFamily="34" charset="0"/>
              </a:rPr>
              <a:t>[Insert hyperlinked name of your company's internal voice phishing (vishing) guidance]</a:t>
            </a:r>
            <a:endParaRPr lang="en-GB" sz="1000" b="1" dirty="0">
              <a:solidFill>
                <a:srgbClr val="515254"/>
              </a:solidFill>
              <a:highlight>
                <a:srgbClr val="FF00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30DD02-D93A-F7E0-89EB-16DAED0622A9}"/>
              </a:ext>
            </a:extLst>
          </p:cNvPr>
          <p:cNvSpPr txBox="1"/>
          <p:nvPr/>
        </p:nvSpPr>
        <p:spPr>
          <a:xfrm>
            <a:off x="3665955" y="13973603"/>
            <a:ext cx="342900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ts val="1000"/>
              </a:lnSpc>
            </a:pPr>
            <a:r>
              <a:rPr lang="en-US" sz="1000" b="1" dirty="0">
                <a:solidFill>
                  <a:srgbClr val="515254"/>
                </a:solidFill>
                <a:highlight>
                  <a:srgbClr val="FF0000"/>
                </a:highlight>
                <a:latin typeface="+mj-lt"/>
                <a:cs typeface="Arial" panose="020B0604020202020204" pitchFamily="34" charset="0"/>
              </a:rPr>
              <a:t>[Insert hyperlinked name of your company's internal social media guidance]</a:t>
            </a:r>
            <a:endParaRPr lang="en-GB" sz="1000" b="1" dirty="0">
              <a:solidFill>
                <a:srgbClr val="515254"/>
              </a:solidFill>
              <a:highlight>
                <a:srgbClr val="FF0000"/>
              </a:highligh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8DCAF03-EB5D-E51A-BE46-5FE712D99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7988" y="196850"/>
            <a:ext cx="903062" cy="457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0" ma:contentTypeDescription="Create a new document." ma:contentTypeScope="" ma:versionID="e95af200661d2825860f47af5f5799b9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7a2249912b4ac29c1e2913cfff5578eb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Props1.xml><?xml version="1.0" encoding="utf-8"?>
<ds:datastoreItem xmlns:ds="http://schemas.openxmlformats.org/officeDocument/2006/customXml" ds:itemID="{604462BA-BE95-45DF-B096-D8C1D0A483F7}"/>
</file>

<file path=customXml/itemProps2.xml><?xml version="1.0" encoding="utf-8"?>
<ds:datastoreItem xmlns:ds="http://schemas.openxmlformats.org/officeDocument/2006/customXml" ds:itemID="{9FEEB237-11A1-4437-A3AB-C9361A60201B}"/>
</file>

<file path=customXml/itemProps3.xml><?xml version="1.0" encoding="utf-8"?>
<ds:datastoreItem xmlns:ds="http://schemas.openxmlformats.org/officeDocument/2006/customXml" ds:itemID="{9F5AA505-EA80-46D7-B503-77CDEF4D80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Bottomley, Matthew Guy</cp:lastModifiedBy>
  <cp:revision>5</cp:revision>
  <dcterms:created xsi:type="dcterms:W3CDTF">2024-02-19T07:02:00Z</dcterms:created>
  <dcterms:modified xsi:type="dcterms:W3CDTF">2024-02-21T08:52:17Z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2024-02-19T00:00:00Z</vt:filetime>
  </property>
  <property fmtid="{D5CDD505-2E9C-101B-9397-08002B2CF9AE}" pid="5" name="Producer">
    <vt:lpwstr>Adobe PDF Library 17.0</vt:lpwstr>
  </property>
  <property fmtid="{D5CDD505-2E9C-101B-9397-08002B2CF9AE}" pid="6" name="MSIP_Label_840e60c6-cef6-4cc0-a98d-364c7249d74b_Enabled">
    <vt:lpwstr>true</vt:lpwstr>
  </property>
  <property fmtid="{D5CDD505-2E9C-101B-9397-08002B2CF9AE}" pid="7" name="MSIP_Label_840e60c6-cef6-4cc0-a98d-364c7249d74b_SetDate">
    <vt:lpwstr>2024-02-21T03:36:26Z</vt:lpwstr>
  </property>
  <property fmtid="{D5CDD505-2E9C-101B-9397-08002B2CF9AE}" pid="8" name="MSIP_Label_840e60c6-cef6-4cc0-a98d-364c7249d74b_Method">
    <vt:lpwstr>Privileged</vt:lpwstr>
  </property>
  <property fmtid="{D5CDD505-2E9C-101B-9397-08002B2CF9AE}" pid="9" name="MSIP_Label_840e60c6-cef6-4cc0-a98d-364c7249d74b_Name">
    <vt:lpwstr>840e60c6-cef6-4cc0-a98d-364c7249d74b</vt:lpwstr>
  </property>
  <property fmtid="{D5CDD505-2E9C-101B-9397-08002B2CF9AE}" pid="10" name="MSIP_Label_840e60c6-cef6-4cc0-a98d-364c7249d74b_SiteId">
    <vt:lpwstr>b44900f1-2def-4c3b-9ec6-9020d604e19e</vt:lpwstr>
  </property>
  <property fmtid="{D5CDD505-2E9C-101B-9397-08002B2CF9AE}" pid="11" name="MSIP_Label_840e60c6-cef6-4cc0-a98d-364c7249d74b_ActionId">
    <vt:lpwstr>641fdcff-1826-4a67-a5e0-13321ff4e59b</vt:lpwstr>
  </property>
  <property fmtid="{D5CDD505-2E9C-101B-9397-08002B2CF9AE}" pid="12" name="MSIP_Label_840e60c6-cef6-4cc0-a98d-364c7249d74b_ContentBits">
    <vt:lpwstr>1</vt:lpwstr>
  </property>
  <property fmtid="{D5CDD505-2E9C-101B-9397-08002B2CF9AE}" pid="13" name="ContentTypeId">
    <vt:lpwstr>0x01010023F762AB573E274FA641689151DAC50A</vt:lpwstr>
  </property>
</Properties>
</file>