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6858000" cy="9701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06B257-C241-A0A5-0E06-0CF09AA00B62}" name="Rajapandiyan, Sibiya" initials="RS" userId="S::2017079@zone1.scb.net::82097e06-c980-4d11-b82d-d6ae05320799" providerId="AD"/>
  <p188:author id="{8668AEA8-AF51-B1E4-5983-40CCF7E4FD7C}" name="Bottomley, Matthew Guy" initials="BMG" userId="S::1644157@zone1.scb.net::0fd4ef0f-0c54-47e7-8d76-8383be64a9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7E5FC"/>
    <a:srgbClr val="0061C7"/>
    <a:srgbClr val="2C3A87"/>
    <a:srgbClr val="51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67EEF-855C-4DD2-ABB1-6441FE0F48BA}" v="5" dt="2024-05-09T12:52:02.611"/>
    <p1510:client id="{6E5CF8B3-492A-4192-8846-A59511BFB33D}" v="1" dt="2024-05-10T11:32:52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02" d="100"/>
          <a:sy n="202" d="100"/>
        </p:scale>
        <p:origin x="144" y="-4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1.xml"/><Relationship Id="rId5" Type="http://schemas.openxmlformats.org/officeDocument/2006/relationships/viewProps" Target="viewProps.xml"/><Relationship Id="rId10" Type="http://schemas.microsoft.com/office/2018/10/relationships/authors" Target="author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pandiyan, Sibiya" userId="82097e06-c980-4d11-b82d-d6ae05320799" providerId="ADAL" clId="{21267EEF-855C-4DD2-ABB1-6441FE0F48BA}"/>
    <pc:docChg chg="undo custSel delSld modSld modMainMaster">
      <pc:chgData name="Rajapandiyan, Sibiya" userId="82097e06-c980-4d11-b82d-d6ae05320799" providerId="ADAL" clId="{21267EEF-855C-4DD2-ABB1-6441FE0F48BA}" dt="2024-05-09T12:52:46.964" v="203" actId="6549"/>
      <pc:docMkLst>
        <pc:docMk/>
      </pc:docMkLst>
      <pc:sldChg chg="addSp modSp mod delCm">
        <pc:chgData name="Rajapandiyan, Sibiya" userId="82097e06-c980-4d11-b82d-d6ae05320799" providerId="ADAL" clId="{21267EEF-855C-4DD2-ABB1-6441FE0F48BA}" dt="2024-05-09T12:52:46.964" v="203" actId="6549"/>
        <pc:sldMkLst>
          <pc:docMk/>
          <pc:sldMk cId="2640145282" sldId="256"/>
        </pc:sldMkLst>
        <pc:spChg chg="add mod">
          <ac:chgData name="Rajapandiyan, Sibiya" userId="82097e06-c980-4d11-b82d-d6ae05320799" providerId="ADAL" clId="{21267EEF-855C-4DD2-ABB1-6441FE0F48BA}" dt="2024-05-09T12:52:46.964" v="203" actId="6549"/>
          <ac:spMkLst>
            <pc:docMk/>
            <pc:sldMk cId="2640145282" sldId="256"/>
            <ac:spMk id="2" creationId="{558814E5-7836-5BDE-76E3-D86C211A4851}"/>
          </ac:spMkLst>
        </pc:spChg>
      </pc:sldChg>
      <pc:sldChg chg="addSp modSp mod delCm">
        <pc:chgData name="Rajapandiyan, Sibiya" userId="82097e06-c980-4d11-b82d-d6ae05320799" providerId="ADAL" clId="{21267EEF-855C-4DD2-ABB1-6441FE0F48BA}" dt="2024-04-30T07:38:32.718" v="172" actId="20577"/>
        <pc:sldMkLst>
          <pc:docMk/>
          <pc:sldMk cId="3945121848" sldId="257"/>
        </pc:sldMkLst>
        <pc:spChg chg="add mod">
          <ac:chgData name="Rajapandiyan, Sibiya" userId="82097e06-c980-4d11-b82d-d6ae05320799" providerId="ADAL" clId="{21267EEF-855C-4DD2-ABB1-6441FE0F48BA}" dt="2024-04-30T07:38:32.718" v="172" actId="20577"/>
          <ac:spMkLst>
            <pc:docMk/>
            <pc:sldMk cId="3945121848" sldId="257"/>
            <ac:spMk id="2" creationId="{6A5C7312-98CB-BBC2-6C37-3861E26968AD}"/>
          </ac:spMkLst>
        </pc:spChg>
      </pc:sldChg>
      <pc:sldChg chg="del">
        <pc:chgData name="Rajapandiyan, Sibiya" userId="82097e06-c980-4d11-b82d-d6ae05320799" providerId="ADAL" clId="{21267EEF-855C-4DD2-ABB1-6441FE0F48BA}" dt="2024-04-30T07:34:28.401" v="89" actId="47"/>
        <pc:sldMkLst>
          <pc:docMk/>
          <pc:sldMk cId="1264623749" sldId="258"/>
        </pc:sldMkLst>
      </pc:sldChg>
      <pc:sldChg chg="del">
        <pc:chgData name="Rajapandiyan, Sibiya" userId="82097e06-c980-4d11-b82d-d6ae05320799" providerId="ADAL" clId="{21267EEF-855C-4DD2-ABB1-6441FE0F48BA}" dt="2024-04-30T07:34:28.401" v="89" actId="47"/>
        <pc:sldMkLst>
          <pc:docMk/>
          <pc:sldMk cId="1481901729" sldId="259"/>
        </pc:sldMkLst>
      </pc:sldChg>
      <pc:sldChg chg="del">
        <pc:chgData name="Rajapandiyan, Sibiya" userId="82097e06-c980-4d11-b82d-d6ae05320799" providerId="ADAL" clId="{21267EEF-855C-4DD2-ABB1-6441FE0F48BA}" dt="2024-04-30T07:34:28.401" v="89" actId="47"/>
        <pc:sldMkLst>
          <pc:docMk/>
          <pc:sldMk cId="2604387157" sldId="260"/>
        </pc:sldMkLst>
      </pc:sldChg>
      <pc:sldChg chg="del">
        <pc:chgData name="Rajapandiyan, Sibiya" userId="82097e06-c980-4d11-b82d-d6ae05320799" providerId="ADAL" clId="{21267EEF-855C-4DD2-ABB1-6441FE0F48BA}" dt="2024-04-30T07:34:28.401" v="89" actId="47"/>
        <pc:sldMkLst>
          <pc:docMk/>
          <pc:sldMk cId="1183059833" sldId="261"/>
        </pc:sldMkLst>
      </pc:sldChg>
      <pc:sldChg chg="del">
        <pc:chgData name="Rajapandiyan, Sibiya" userId="82097e06-c980-4d11-b82d-d6ae05320799" providerId="ADAL" clId="{21267EEF-855C-4DD2-ABB1-6441FE0F48BA}" dt="2024-04-30T07:34:28.401" v="89" actId="47"/>
        <pc:sldMkLst>
          <pc:docMk/>
          <pc:sldMk cId="1057501562" sldId="262"/>
        </pc:sldMkLst>
      </pc:sldChg>
      <pc:sldChg chg="del">
        <pc:chgData name="Rajapandiyan, Sibiya" userId="82097e06-c980-4d11-b82d-d6ae05320799" providerId="ADAL" clId="{21267EEF-855C-4DD2-ABB1-6441FE0F48BA}" dt="2024-04-30T07:34:28.401" v="89" actId="47"/>
        <pc:sldMkLst>
          <pc:docMk/>
          <pc:sldMk cId="1837801835" sldId="263"/>
        </pc:sldMkLst>
      </pc:sldChg>
      <pc:sldMasterChg chg="modSldLayout">
        <pc:chgData name="Rajapandiyan, Sibiya" userId="82097e06-c980-4d11-b82d-d6ae05320799" providerId="ADAL" clId="{21267EEF-855C-4DD2-ABB1-6441FE0F48BA}" dt="2024-05-09T12:52:26.616" v="200" actId="478"/>
        <pc:sldMasterMkLst>
          <pc:docMk/>
          <pc:sldMasterMk cId="3194359200" sldId="2147483708"/>
        </pc:sldMasterMkLst>
        <pc:sldLayoutChg chg="addSp delSp modSp mod">
          <pc:chgData name="Rajapandiyan, Sibiya" userId="82097e06-c980-4d11-b82d-d6ae05320799" providerId="ADAL" clId="{21267EEF-855C-4DD2-ABB1-6441FE0F48BA}" dt="2024-05-09T12:52:04.531" v="193" actId="167"/>
          <pc:sldLayoutMkLst>
            <pc:docMk/>
            <pc:sldMasterMk cId="3194359200" sldId="2147483708"/>
            <pc:sldLayoutMk cId="3358347442" sldId="2147483709"/>
          </pc:sldLayoutMkLst>
          <pc:spChg chg="add del">
            <ac:chgData name="Rajapandiyan, Sibiya" userId="82097e06-c980-4d11-b82d-d6ae05320799" providerId="ADAL" clId="{21267EEF-855C-4DD2-ABB1-6441FE0F48BA}" dt="2024-05-09T12:51:25.982" v="174" actId="22"/>
            <ac:spMkLst>
              <pc:docMk/>
              <pc:sldMasterMk cId="3194359200" sldId="2147483708"/>
              <pc:sldLayoutMk cId="3358347442" sldId="2147483709"/>
              <ac:spMk id="3" creationId="{FC0C4BB4-C03B-2F1F-7C49-67B3DD1B6427}"/>
            </ac:spMkLst>
          </pc:spChg>
          <pc:spChg chg="add del">
            <ac:chgData name="Rajapandiyan, Sibiya" userId="82097e06-c980-4d11-b82d-d6ae05320799" providerId="ADAL" clId="{21267EEF-855C-4DD2-ABB1-6441FE0F48BA}" dt="2024-05-09T12:51:27.737" v="176" actId="22"/>
            <ac:spMkLst>
              <pc:docMk/>
              <pc:sldMasterMk cId="3194359200" sldId="2147483708"/>
              <pc:sldLayoutMk cId="3358347442" sldId="2147483709"/>
              <ac:spMk id="5" creationId="{370D5AE4-2B51-1108-BA19-E8AF282B57BB}"/>
            </ac:spMkLst>
          </pc:spChg>
          <pc:spChg chg="add del">
            <ac:chgData name="Rajapandiyan, Sibiya" userId="82097e06-c980-4d11-b82d-d6ae05320799" providerId="ADAL" clId="{21267EEF-855C-4DD2-ABB1-6441FE0F48BA}" dt="2024-05-09T12:51:29.577" v="178" actId="22"/>
            <ac:spMkLst>
              <pc:docMk/>
              <pc:sldMasterMk cId="3194359200" sldId="2147483708"/>
              <pc:sldLayoutMk cId="3358347442" sldId="2147483709"/>
              <ac:spMk id="7" creationId="{26979594-B164-D7B9-CADD-D4D3A2BE27FB}"/>
            </ac:spMkLst>
          </pc:spChg>
          <pc:spChg chg="add mod">
            <ac:chgData name="Rajapandiyan, Sibiya" userId="82097e06-c980-4d11-b82d-d6ae05320799" providerId="ADAL" clId="{21267EEF-855C-4DD2-ABB1-6441FE0F48BA}" dt="2024-04-30T07:28:44.719" v="17" actId="2085"/>
            <ac:spMkLst>
              <pc:docMk/>
              <pc:sldMasterMk cId="3194359200" sldId="2147483708"/>
              <pc:sldLayoutMk cId="3358347442" sldId="2147483709"/>
              <ac:spMk id="10" creationId="{23D70120-F50A-A343-8106-FB004D0780CB}"/>
            </ac:spMkLst>
          </pc:spChg>
          <pc:picChg chg="add del mod">
            <ac:chgData name="Rajapandiyan, Sibiya" userId="82097e06-c980-4d11-b82d-d6ae05320799" providerId="ADAL" clId="{21267EEF-855C-4DD2-ABB1-6441FE0F48BA}" dt="2024-04-30T07:21:37.454" v="3" actId="478"/>
            <ac:picMkLst>
              <pc:docMk/>
              <pc:sldMasterMk cId="3194359200" sldId="2147483708"/>
              <pc:sldLayoutMk cId="3358347442" sldId="2147483709"/>
              <ac:picMk id="3" creationId="{FBD6182E-DFEE-B2BA-6F84-491853F8F133}"/>
            </ac:picMkLst>
          </pc:picChg>
          <pc:picChg chg="add del mod">
            <ac:chgData name="Rajapandiyan, Sibiya" userId="82097e06-c980-4d11-b82d-d6ae05320799" providerId="ADAL" clId="{21267EEF-855C-4DD2-ABB1-6441FE0F48BA}" dt="2024-04-30T07:23:15.614" v="7" actId="478"/>
            <ac:picMkLst>
              <pc:docMk/>
              <pc:sldMasterMk cId="3194359200" sldId="2147483708"/>
              <pc:sldLayoutMk cId="3358347442" sldId="2147483709"/>
              <ac:picMk id="5" creationId="{FE14922B-A700-233B-049D-61E5CBAF9BD6}"/>
            </ac:picMkLst>
          </pc:picChg>
          <pc:picChg chg="del">
            <ac:chgData name="Rajapandiyan, Sibiya" userId="82097e06-c980-4d11-b82d-d6ae05320799" providerId="ADAL" clId="{21267EEF-855C-4DD2-ABB1-6441FE0F48BA}" dt="2024-04-30T07:21:15.659" v="0" actId="478"/>
            <ac:picMkLst>
              <pc:docMk/>
              <pc:sldMasterMk cId="3194359200" sldId="2147483708"/>
              <pc:sldLayoutMk cId="3358347442" sldId="2147483709"/>
              <ac:picMk id="6" creationId="{70C99C02-A83F-7781-AC80-BDCA991859DE}"/>
            </ac:picMkLst>
          </pc:picChg>
          <pc:picChg chg="add del mod ord">
            <ac:chgData name="Rajapandiyan, Sibiya" userId="82097e06-c980-4d11-b82d-d6ae05320799" providerId="ADAL" clId="{21267EEF-855C-4DD2-ABB1-6441FE0F48BA}" dt="2024-05-09T12:52:02.065" v="191" actId="478"/>
            <ac:picMkLst>
              <pc:docMk/>
              <pc:sldMasterMk cId="3194359200" sldId="2147483708"/>
              <pc:sldLayoutMk cId="3358347442" sldId="2147483709"/>
              <ac:picMk id="8" creationId="{FB698290-CB1D-079A-1931-10BE2D2BD409}"/>
            </ac:picMkLst>
          </pc:picChg>
          <pc:picChg chg="add del mod">
            <ac:chgData name="Rajapandiyan, Sibiya" userId="82097e06-c980-4d11-b82d-d6ae05320799" providerId="ADAL" clId="{21267EEF-855C-4DD2-ABB1-6441FE0F48BA}" dt="2024-05-09T12:51:47.361" v="183" actId="22"/>
            <ac:picMkLst>
              <pc:docMk/>
              <pc:sldMasterMk cId="3194359200" sldId="2147483708"/>
              <pc:sldLayoutMk cId="3358347442" sldId="2147483709"/>
              <ac:picMk id="12" creationId="{6894C2A0-3B7F-A9F4-5819-FBE81CC1E405}"/>
            </ac:picMkLst>
          </pc:picChg>
          <pc:picChg chg="add del mod">
            <ac:chgData name="Rajapandiyan, Sibiya" userId="82097e06-c980-4d11-b82d-d6ae05320799" providerId="ADAL" clId="{21267EEF-855C-4DD2-ABB1-6441FE0F48BA}" dt="2024-05-09T12:52:01.023" v="190" actId="21"/>
            <ac:picMkLst>
              <pc:docMk/>
              <pc:sldMasterMk cId="3194359200" sldId="2147483708"/>
              <pc:sldLayoutMk cId="3358347442" sldId="2147483709"/>
              <ac:picMk id="14" creationId="{11E16E7A-945E-5EFA-6275-0C270774137A}"/>
            </ac:picMkLst>
          </pc:picChg>
          <pc:picChg chg="add mod ord">
            <ac:chgData name="Rajapandiyan, Sibiya" userId="82097e06-c980-4d11-b82d-d6ae05320799" providerId="ADAL" clId="{21267EEF-855C-4DD2-ABB1-6441FE0F48BA}" dt="2024-05-09T12:52:04.531" v="193" actId="167"/>
            <ac:picMkLst>
              <pc:docMk/>
              <pc:sldMasterMk cId="3194359200" sldId="2147483708"/>
              <pc:sldLayoutMk cId="3358347442" sldId="2147483709"/>
              <ac:picMk id="15" creationId="{DA439FA0-BE70-2E2F-3E53-AC6E54990390}"/>
            </ac:picMkLst>
          </pc:picChg>
        </pc:sldLayoutChg>
        <pc:sldLayoutChg chg="addSp delSp modSp mod">
          <pc:chgData name="Rajapandiyan, Sibiya" userId="82097e06-c980-4d11-b82d-d6ae05320799" providerId="ADAL" clId="{21267EEF-855C-4DD2-ABB1-6441FE0F48BA}" dt="2024-05-09T12:52:26.616" v="200" actId="478"/>
          <pc:sldLayoutMkLst>
            <pc:docMk/>
            <pc:sldMasterMk cId="3194359200" sldId="2147483708"/>
            <pc:sldLayoutMk cId="1104021101" sldId="2147483710"/>
          </pc:sldLayoutMkLst>
          <pc:spChg chg="del">
            <ac:chgData name="Rajapandiyan, Sibiya" userId="82097e06-c980-4d11-b82d-d6ae05320799" providerId="ADAL" clId="{21267EEF-855C-4DD2-ABB1-6441FE0F48BA}" dt="2024-04-30T07:29:16.565" v="19" actId="478"/>
            <ac:spMkLst>
              <pc:docMk/>
              <pc:sldMasterMk cId="3194359200" sldId="2147483708"/>
              <pc:sldLayoutMk cId="1104021101" sldId="2147483710"/>
              <ac:spMk id="5" creationId="{E0130F8B-19E0-4DC4-5DB8-EE0B1917C374}"/>
            </ac:spMkLst>
          </pc:spChg>
          <pc:spChg chg="del">
            <ac:chgData name="Rajapandiyan, Sibiya" userId="82097e06-c980-4d11-b82d-d6ae05320799" providerId="ADAL" clId="{21267EEF-855C-4DD2-ABB1-6441FE0F48BA}" dt="2024-04-30T07:29:16.565" v="19" actId="478"/>
            <ac:spMkLst>
              <pc:docMk/>
              <pc:sldMasterMk cId="3194359200" sldId="2147483708"/>
              <pc:sldLayoutMk cId="1104021101" sldId="2147483710"/>
              <ac:spMk id="6" creationId="{40AC4263-E69A-C0E6-042C-387946C277EF}"/>
            </ac:spMkLst>
          </pc:spChg>
          <pc:spChg chg="del">
            <ac:chgData name="Rajapandiyan, Sibiya" userId="82097e06-c980-4d11-b82d-d6ae05320799" providerId="ADAL" clId="{21267EEF-855C-4DD2-ABB1-6441FE0F48BA}" dt="2024-04-30T07:29:16.565" v="19" actId="478"/>
            <ac:spMkLst>
              <pc:docMk/>
              <pc:sldMasterMk cId="3194359200" sldId="2147483708"/>
              <pc:sldLayoutMk cId="1104021101" sldId="2147483710"/>
              <ac:spMk id="7" creationId="{1C39BBC9-3201-EE16-1344-BA392EE558DF}"/>
            </ac:spMkLst>
          </pc:spChg>
          <pc:spChg chg="add mod">
            <ac:chgData name="Rajapandiyan, Sibiya" userId="82097e06-c980-4d11-b82d-d6ae05320799" providerId="ADAL" clId="{21267EEF-855C-4DD2-ABB1-6441FE0F48BA}" dt="2024-04-30T07:31:34.314" v="83" actId="14100"/>
            <ac:spMkLst>
              <pc:docMk/>
              <pc:sldMasterMk cId="3194359200" sldId="2147483708"/>
              <pc:sldLayoutMk cId="1104021101" sldId="2147483710"/>
              <ac:spMk id="8" creationId="{BF39E329-F89B-75DB-8D52-0979B2FACA2C}"/>
            </ac:spMkLst>
          </pc:spChg>
          <pc:spChg chg="add mod">
            <ac:chgData name="Rajapandiyan, Sibiya" userId="82097e06-c980-4d11-b82d-d6ae05320799" providerId="ADAL" clId="{21267EEF-855C-4DD2-ABB1-6441FE0F48BA}" dt="2024-04-30T07:31:44.535" v="88" actId="14100"/>
            <ac:spMkLst>
              <pc:docMk/>
              <pc:sldMasterMk cId="3194359200" sldId="2147483708"/>
              <pc:sldLayoutMk cId="1104021101" sldId="2147483710"/>
              <ac:spMk id="9" creationId="{781C2C67-1E77-9F4A-768C-B62C714233E8}"/>
            </ac:spMkLst>
          </pc:spChg>
          <pc:spChg chg="del">
            <ac:chgData name="Rajapandiyan, Sibiya" userId="82097e06-c980-4d11-b82d-d6ae05320799" providerId="ADAL" clId="{21267EEF-855C-4DD2-ABB1-6441FE0F48BA}" dt="2024-04-30T07:29:16.565" v="19" actId="478"/>
            <ac:spMkLst>
              <pc:docMk/>
              <pc:sldMasterMk cId="3194359200" sldId="2147483708"/>
              <pc:sldLayoutMk cId="1104021101" sldId="2147483710"/>
              <ac:spMk id="10" creationId="{4AC37061-3D0D-F4E8-8458-5415885D1389}"/>
            </ac:spMkLst>
          </pc:spChg>
          <pc:spChg chg="del">
            <ac:chgData name="Rajapandiyan, Sibiya" userId="82097e06-c980-4d11-b82d-d6ae05320799" providerId="ADAL" clId="{21267EEF-855C-4DD2-ABB1-6441FE0F48BA}" dt="2024-04-30T07:29:16.565" v="19" actId="478"/>
            <ac:spMkLst>
              <pc:docMk/>
              <pc:sldMasterMk cId="3194359200" sldId="2147483708"/>
              <pc:sldLayoutMk cId="1104021101" sldId="2147483710"/>
              <ac:spMk id="11" creationId="{EA950327-2859-BF35-A839-158C516DF114}"/>
            </ac:spMkLst>
          </pc:spChg>
          <pc:spChg chg="del">
            <ac:chgData name="Rajapandiyan, Sibiya" userId="82097e06-c980-4d11-b82d-d6ae05320799" providerId="ADAL" clId="{21267EEF-855C-4DD2-ABB1-6441FE0F48BA}" dt="2024-04-30T07:29:16.565" v="19" actId="478"/>
            <ac:spMkLst>
              <pc:docMk/>
              <pc:sldMasterMk cId="3194359200" sldId="2147483708"/>
              <pc:sldLayoutMk cId="1104021101" sldId="2147483710"/>
              <ac:spMk id="14" creationId="{54AF7A2C-B498-0827-4EED-3CF5BAF6D2FF}"/>
            </ac:spMkLst>
          </pc:spChg>
          <pc:picChg chg="add del mod">
            <ac:chgData name="Rajapandiyan, Sibiya" userId="82097e06-c980-4d11-b82d-d6ae05320799" providerId="ADAL" clId="{21267EEF-855C-4DD2-ABB1-6441FE0F48BA}" dt="2024-05-09T12:52:26.616" v="200" actId="478"/>
            <ac:picMkLst>
              <pc:docMk/>
              <pc:sldMasterMk cId="3194359200" sldId="2147483708"/>
              <pc:sldLayoutMk cId="1104021101" sldId="2147483710"/>
              <ac:picMk id="3" creationId="{CC694E6F-BABA-1525-FA7D-A61713D1FE12}"/>
            </ac:picMkLst>
          </pc:picChg>
          <pc:picChg chg="add mod ord">
            <ac:chgData name="Rajapandiyan, Sibiya" userId="82097e06-c980-4d11-b82d-d6ae05320799" providerId="ADAL" clId="{21267EEF-855C-4DD2-ABB1-6441FE0F48BA}" dt="2024-05-09T12:52:25.349" v="199" actId="167"/>
            <ac:picMkLst>
              <pc:docMk/>
              <pc:sldMasterMk cId="3194359200" sldId="2147483708"/>
              <pc:sldLayoutMk cId="1104021101" sldId="2147483710"/>
              <ac:picMk id="4" creationId="{2932028A-4B34-DB43-0CD5-F8349BB5BABF}"/>
            </ac:picMkLst>
          </pc:picChg>
          <pc:picChg chg="del">
            <ac:chgData name="Rajapandiyan, Sibiya" userId="82097e06-c980-4d11-b82d-d6ae05320799" providerId="ADAL" clId="{21267EEF-855C-4DD2-ABB1-6441FE0F48BA}" dt="2024-04-30T07:29:14.575" v="18" actId="478"/>
            <ac:picMkLst>
              <pc:docMk/>
              <pc:sldMasterMk cId="3194359200" sldId="2147483708"/>
              <pc:sldLayoutMk cId="1104021101" sldId="2147483710"/>
              <ac:picMk id="4" creationId="{D06838CF-81A3-3AF4-4A36-79E73C8AA5DC}"/>
            </ac:picMkLst>
          </pc:picChg>
        </pc:sldLayoutChg>
        <pc:sldLayoutChg chg="delSp mod">
          <pc:chgData name="Rajapandiyan, Sibiya" userId="82097e06-c980-4d11-b82d-d6ae05320799" providerId="ADAL" clId="{21267EEF-855C-4DD2-ABB1-6441FE0F48BA}" dt="2024-04-30T07:29:20.624" v="21" actId="478"/>
          <pc:sldLayoutMkLst>
            <pc:docMk/>
            <pc:sldMasterMk cId="3194359200" sldId="2147483708"/>
            <pc:sldLayoutMk cId="2561219291" sldId="2147483711"/>
          </pc:sldLayoutMkLst>
          <pc:spChg chg="del">
            <ac:chgData name="Rajapandiyan, Sibiya" userId="82097e06-c980-4d11-b82d-d6ae05320799" providerId="ADAL" clId="{21267EEF-855C-4DD2-ABB1-6441FE0F48BA}" dt="2024-04-30T07:29:20.624" v="21" actId="478"/>
            <ac:spMkLst>
              <pc:docMk/>
              <pc:sldMasterMk cId="3194359200" sldId="2147483708"/>
              <pc:sldLayoutMk cId="2561219291" sldId="2147483711"/>
              <ac:spMk id="15" creationId="{22E57755-B14D-ED96-4CFD-C1B1DD01AE36}"/>
            </ac:spMkLst>
          </pc:spChg>
          <pc:spChg chg="del">
            <ac:chgData name="Rajapandiyan, Sibiya" userId="82097e06-c980-4d11-b82d-d6ae05320799" providerId="ADAL" clId="{21267EEF-855C-4DD2-ABB1-6441FE0F48BA}" dt="2024-04-30T07:29:20.624" v="21" actId="478"/>
            <ac:spMkLst>
              <pc:docMk/>
              <pc:sldMasterMk cId="3194359200" sldId="2147483708"/>
              <pc:sldLayoutMk cId="2561219291" sldId="2147483711"/>
              <ac:spMk id="16" creationId="{585B6800-2116-E07B-57C3-3672BFD78556}"/>
            </ac:spMkLst>
          </pc:spChg>
          <pc:spChg chg="del">
            <ac:chgData name="Rajapandiyan, Sibiya" userId="82097e06-c980-4d11-b82d-d6ae05320799" providerId="ADAL" clId="{21267EEF-855C-4DD2-ABB1-6441FE0F48BA}" dt="2024-04-30T07:29:20.624" v="21" actId="478"/>
            <ac:spMkLst>
              <pc:docMk/>
              <pc:sldMasterMk cId="3194359200" sldId="2147483708"/>
              <pc:sldLayoutMk cId="2561219291" sldId="2147483711"/>
              <ac:spMk id="17" creationId="{9CF78BF4-650F-1836-CA5B-28006E2876D0}"/>
            </ac:spMkLst>
          </pc:spChg>
          <pc:spChg chg="del">
            <ac:chgData name="Rajapandiyan, Sibiya" userId="82097e06-c980-4d11-b82d-d6ae05320799" providerId="ADAL" clId="{21267EEF-855C-4DD2-ABB1-6441FE0F48BA}" dt="2024-04-30T07:29:20.624" v="21" actId="478"/>
            <ac:spMkLst>
              <pc:docMk/>
              <pc:sldMasterMk cId="3194359200" sldId="2147483708"/>
              <pc:sldLayoutMk cId="2561219291" sldId="2147483711"/>
              <ac:spMk id="18" creationId="{82736EE6-6EEB-072B-376C-835746BF0F03}"/>
            </ac:spMkLst>
          </pc:spChg>
          <pc:spChg chg="del">
            <ac:chgData name="Rajapandiyan, Sibiya" userId="82097e06-c980-4d11-b82d-d6ae05320799" providerId="ADAL" clId="{21267EEF-855C-4DD2-ABB1-6441FE0F48BA}" dt="2024-04-30T07:29:20.624" v="21" actId="478"/>
            <ac:spMkLst>
              <pc:docMk/>
              <pc:sldMasterMk cId="3194359200" sldId="2147483708"/>
              <pc:sldLayoutMk cId="2561219291" sldId="2147483711"/>
              <ac:spMk id="19" creationId="{BD19AF6E-FD86-4639-816B-1EE8E9FF0F65}"/>
            </ac:spMkLst>
          </pc:spChg>
          <pc:spChg chg="del">
            <ac:chgData name="Rajapandiyan, Sibiya" userId="82097e06-c980-4d11-b82d-d6ae05320799" providerId="ADAL" clId="{21267EEF-855C-4DD2-ABB1-6441FE0F48BA}" dt="2024-04-30T07:29:20.624" v="21" actId="478"/>
            <ac:spMkLst>
              <pc:docMk/>
              <pc:sldMasterMk cId="3194359200" sldId="2147483708"/>
              <pc:sldLayoutMk cId="2561219291" sldId="2147483711"/>
              <ac:spMk id="20" creationId="{A34C4ECB-10C1-803E-468A-F2ED0CE10BA4}"/>
            </ac:spMkLst>
          </pc:spChg>
          <pc:picChg chg="del">
            <ac:chgData name="Rajapandiyan, Sibiya" userId="82097e06-c980-4d11-b82d-d6ae05320799" providerId="ADAL" clId="{21267EEF-855C-4DD2-ABB1-6441FE0F48BA}" dt="2024-04-30T07:29:19.189" v="20" actId="478"/>
            <ac:picMkLst>
              <pc:docMk/>
              <pc:sldMasterMk cId="3194359200" sldId="2147483708"/>
              <pc:sldLayoutMk cId="2561219291" sldId="2147483711"/>
              <ac:picMk id="5" creationId="{5B5A5C8F-03DB-DB14-265A-CB5DCA5EC5E6}"/>
            </ac:picMkLst>
          </pc:picChg>
        </pc:sldLayoutChg>
        <pc:sldLayoutChg chg="delSp mod">
          <pc:chgData name="Rajapandiyan, Sibiya" userId="82097e06-c980-4d11-b82d-d6ae05320799" providerId="ADAL" clId="{21267EEF-855C-4DD2-ABB1-6441FE0F48BA}" dt="2024-04-30T07:29:24.004" v="23" actId="478"/>
          <pc:sldLayoutMkLst>
            <pc:docMk/>
            <pc:sldMasterMk cId="3194359200" sldId="2147483708"/>
            <pc:sldLayoutMk cId="2663812094" sldId="2147483712"/>
          </pc:sldLayoutMkLst>
          <pc:spChg chg="del">
            <ac:chgData name="Rajapandiyan, Sibiya" userId="82097e06-c980-4d11-b82d-d6ae05320799" providerId="ADAL" clId="{21267EEF-855C-4DD2-ABB1-6441FE0F48BA}" dt="2024-04-30T07:29:24.004" v="23" actId="478"/>
            <ac:spMkLst>
              <pc:docMk/>
              <pc:sldMasterMk cId="3194359200" sldId="2147483708"/>
              <pc:sldLayoutMk cId="2663812094" sldId="2147483712"/>
              <ac:spMk id="11" creationId="{F83BE2EA-6D4B-C4B2-875B-79C1AB5EEB54}"/>
            </ac:spMkLst>
          </pc:spChg>
          <pc:spChg chg="del">
            <ac:chgData name="Rajapandiyan, Sibiya" userId="82097e06-c980-4d11-b82d-d6ae05320799" providerId="ADAL" clId="{21267EEF-855C-4DD2-ABB1-6441FE0F48BA}" dt="2024-04-30T07:29:24.004" v="23" actId="478"/>
            <ac:spMkLst>
              <pc:docMk/>
              <pc:sldMasterMk cId="3194359200" sldId="2147483708"/>
              <pc:sldLayoutMk cId="2663812094" sldId="2147483712"/>
              <ac:spMk id="12" creationId="{9BA4110D-F78C-AFDC-F378-C0BE3528DEFD}"/>
            </ac:spMkLst>
          </pc:spChg>
          <pc:spChg chg="del">
            <ac:chgData name="Rajapandiyan, Sibiya" userId="82097e06-c980-4d11-b82d-d6ae05320799" providerId="ADAL" clId="{21267EEF-855C-4DD2-ABB1-6441FE0F48BA}" dt="2024-04-30T07:29:24.004" v="23" actId="478"/>
            <ac:spMkLst>
              <pc:docMk/>
              <pc:sldMasterMk cId="3194359200" sldId="2147483708"/>
              <pc:sldLayoutMk cId="2663812094" sldId="2147483712"/>
              <ac:spMk id="13" creationId="{4124CEE7-049B-8A2E-ABC5-97AF9493CA26}"/>
            </ac:spMkLst>
          </pc:spChg>
          <pc:spChg chg="del">
            <ac:chgData name="Rajapandiyan, Sibiya" userId="82097e06-c980-4d11-b82d-d6ae05320799" providerId="ADAL" clId="{21267EEF-855C-4DD2-ABB1-6441FE0F48BA}" dt="2024-04-30T07:29:24.004" v="23" actId="478"/>
            <ac:spMkLst>
              <pc:docMk/>
              <pc:sldMasterMk cId="3194359200" sldId="2147483708"/>
              <pc:sldLayoutMk cId="2663812094" sldId="2147483712"/>
              <ac:spMk id="14" creationId="{4B23D9A5-7B47-50DD-87E3-AA8A4EF3C7C3}"/>
            </ac:spMkLst>
          </pc:spChg>
          <pc:spChg chg="del">
            <ac:chgData name="Rajapandiyan, Sibiya" userId="82097e06-c980-4d11-b82d-d6ae05320799" providerId="ADAL" clId="{21267EEF-855C-4DD2-ABB1-6441FE0F48BA}" dt="2024-04-30T07:29:24.004" v="23" actId="478"/>
            <ac:spMkLst>
              <pc:docMk/>
              <pc:sldMasterMk cId="3194359200" sldId="2147483708"/>
              <pc:sldLayoutMk cId="2663812094" sldId="2147483712"/>
              <ac:spMk id="15" creationId="{A398BAEE-46A5-BA46-E30D-C0937D4804BE}"/>
            </ac:spMkLst>
          </pc:spChg>
          <pc:spChg chg="del">
            <ac:chgData name="Rajapandiyan, Sibiya" userId="82097e06-c980-4d11-b82d-d6ae05320799" providerId="ADAL" clId="{21267EEF-855C-4DD2-ABB1-6441FE0F48BA}" dt="2024-04-30T07:29:24.004" v="23" actId="478"/>
            <ac:spMkLst>
              <pc:docMk/>
              <pc:sldMasterMk cId="3194359200" sldId="2147483708"/>
              <pc:sldLayoutMk cId="2663812094" sldId="2147483712"/>
              <ac:spMk id="16" creationId="{945FE091-B08E-97B0-9F21-911306B3767C}"/>
            </ac:spMkLst>
          </pc:spChg>
          <pc:picChg chg="del">
            <ac:chgData name="Rajapandiyan, Sibiya" userId="82097e06-c980-4d11-b82d-d6ae05320799" providerId="ADAL" clId="{21267EEF-855C-4DD2-ABB1-6441FE0F48BA}" dt="2024-04-30T07:29:22.264" v="22" actId="478"/>
            <ac:picMkLst>
              <pc:docMk/>
              <pc:sldMasterMk cId="3194359200" sldId="2147483708"/>
              <pc:sldLayoutMk cId="2663812094" sldId="2147483712"/>
              <ac:picMk id="3" creationId="{756CC6C6-B143-B9DB-951D-E10E1989DFF9}"/>
            </ac:picMkLst>
          </pc:picChg>
        </pc:sldLayoutChg>
        <pc:sldLayoutChg chg="delSp mod">
          <pc:chgData name="Rajapandiyan, Sibiya" userId="82097e06-c980-4d11-b82d-d6ae05320799" providerId="ADAL" clId="{21267EEF-855C-4DD2-ABB1-6441FE0F48BA}" dt="2024-04-30T07:29:42.704" v="30" actId="478"/>
          <pc:sldLayoutMkLst>
            <pc:docMk/>
            <pc:sldMasterMk cId="3194359200" sldId="2147483708"/>
            <pc:sldLayoutMk cId="3269671200" sldId="2147483713"/>
          </pc:sldLayoutMkLst>
          <pc:spChg chg="del">
            <ac:chgData name="Rajapandiyan, Sibiya" userId="82097e06-c980-4d11-b82d-d6ae05320799" providerId="ADAL" clId="{21267EEF-855C-4DD2-ABB1-6441FE0F48BA}" dt="2024-04-30T07:29:42.704" v="30" actId="478"/>
            <ac:spMkLst>
              <pc:docMk/>
              <pc:sldMasterMk cId="3194359200" sldId="2147483708"/>
              <pc:sldLayoutMk cId="3269671200" sldId="2147483713"/>
              <ac:spMk id="8" creationId="{1F9E6A70-6D90-C9CB-3D9F-57F528D2DE4E}"/>
            </ac:spMkLst>
          </pc:spChg>
          <pc:spChg chg="del">
            <ac:chgData name="Rajapandiyan, Sibiya" userId="82097e06-c980-4d11-b82d-d6ae05320799" providerId="ADAL" clId="{21267EEF-855C-4DD2-ABB1-6441FE0F48BA}" dt="2024-04-30T07:29:42.704" v="30" actId="478"/>
            <ac:spMkLst>
              <pc:docMk/>
              <pc:sldMasterMk cId="3194359200" sldId="2147483708"/>
              <pc:sldLayoutMk cId="3269671200" sldId="2147483713"/>
              <ac:spMk id="9" creationId="{D11564DC-6E79-2BAB-A536-5C824F83A502}"/>
            </ac:spMkLst>
          </pc:spChg>
          <pc:spChg chg="del">
            <ac:chgData name="Rajapandiyan, Sibiya" userId="82097e06-c980-4d11-b82d-d6ae05320799" providerId="ADAL" clId="{21267EEF-855C-4DD2-ABB1-6441FE0F48BA}" dt="2024-04-30T07:29:42.704" v="30" actId="478"/>
            <ac:spMkLst>
              <pc:docMk/>
              <pc:sldMasterMk cId="3194359200" sldId="2147483708"/>
              <pc:sldLayoutMk cId="3269671200" sldId="2147483713"/>
              <ac:spMk id="10" creationId="{83069FCB-E934-3B43-AE54-409FC5BAF18C}"/>
            </ac:spMkLst>
          </pc:spChg>
          <pc:spChg chg="del">
            <ac:chgData name="Rajapandiyan, Sibiya" userId="82097e06-c980-4d11-b82d-d6ae05320799" providerId="ADAL" clId="{21267EEF-855C-4DD2-ABB1-6441FE0F48BA}" dt="2024-04-30T07:29:42.704" v="30" actId="478"/>
            <ac:spMkLst>
              <pc:docMk/>
              <pc:sldMasterMk cId="3194359200" sldId="2147483708"/>
              <pc:sldLayoutMk cId="3269671200" sldId="2147483713"/>
              <ac:spMk id="13" creationId="{6B64277F-16BE-60EE-4A27-55B7F526D449}"/>
            </ac:spMkLst>
          </pc:spChg>
          <pc:spChg chg="del">
            <ac:chgData name="Rajapandiyan, Sibiya" userId="82097e06-c980-4d11-b82d-d6ae05320799" providerId="ADAL" clId="{21267EEF-855C-4DD2-ABB1-6441FE0F48BA}" dt="2024-04-30T07:29:42.704" v="30" actId="478"/>
            <ac:spMkLst>
              <pc:docMk/>
              <pc:sldMasterMk cId="3194359200" sldId="2147483708"/>
              <pc:sldLayoutMk cId="3269671200" sldId="2147483713"/>
              <ac:spMk id="14" creationId="{4019FBAA-5669-EA6C-B828-AECCF6A91083}"/>
            </ac:spMkLst>
          </pc:spChg>
          <pc:spChg chg="del">
            <ac:chgData name="Rajapandiyan, Sibiya" userId="82097e06-c980-4d11-b82d-d6ae05320799" providerId="ADAL" clId="{21267EEF-855C-4DD2-ABB1-6441FE0F48BA}" dt="2024-04-30T07:29:42.704" v="30" actId="478"/>
            <ac:spMkLst>
              <pc:docMk/>
              <pc:sldMasterMk cId="3194359200" sldId="2147483708"/>
              <pc:sldLayoutMk cId="3269671200" sldId="2147483713"/>
              <ac:spMk id="15" creationId="{EBDB8E80-B3AA-D415-98E4-3771FEF7DCDD}"/>
            </ac:spMkLst>
          </pc:spChg>
          <pc:picChg chg="del">
            <ac:chgData name="Rajapandiyan, Sibiya" userId="82097e06-c980-4d11-b82d-d6ae05320799" providerId="ADAL" clId="{21267EEF-855C-4DD2-ABB1-6441FE0F48BA}" dt="2024-04-30T07:29:30.144" v="24" actId="478"/>
            <ac:picMkLst>
              <pc:docMk/>
              <pc:sldMasterMk cId="3194359200" sldId="2147483708"/>
              <pc:sldLayoutMk cId="3269671200" sldId="2147483713"/>
              <ac:picMk id="3" creationId="{09A9A175-0199-31C7-B772-1AE587864B8B}"/>
            </ac:picMkLst>
          </pc:picChg>
        </pc:sldLayoutChg>
        <pc:sldLayoutChg chg="delSp mod">
          <pc:chgData name="Rajapandiyan, Sibiya" userId="82097e06-c980-4d11-b82d-d6ae05320799" providerId="ADAL" clId="{21267EEF-855C-4DD2-ABB1-6441FE0F48BA}" dt="2024-04-30T07:29:41.405" v="29" actId="478"/>
          <pc:sldLayoutMkLst>
            <pc:docMk/>
            <pc:sldMasterMk cId="3194359200" sldId="2147483708"/>
            <pc:sldLayoutMk cId="3449621560" sldId="2147483714"/>
          </pc:sldLayoutMkLst>
          <pc:spChg chg="del">
            <ac:chgData name="Rajapandiyan, Sibiya" userId="82097e06-c980-4d11-b82d-d6ae05320799" providerId="ADAL" clId="{21267EEF-855C-4DD2-ABB1-6441FE0F48BA}" dt="2024-04-30T07:29:41.405" v="29" actId="478"/>
            <ac:spMkLst>
              <pc:docMk/>
              <pc:sldMasterMk cId="3194359200" sldId="2147483708"/>
              <pc:sldLayoutMk cId="3449621560" sldId="2147483714"/>
              <ac:spMk id="11" creationId="{973B90B9-51C5-A921-CA26-7DFE899F699C}"/>
            </ac:spMkLst>
          </pc:spChg>
          <pc:spChg chg="del">
            <ac:chgData name="Rajapandiyan, Sibiya" userId="82097e06-c980-4d11-b82d-d6ae05320799" providerId="ADAL" clId="{21267EEF-855C-4DD2-ABB1-6441FE0F48BA}" dt="2024-04-30T07:29:41.405" v="29" actId="478"/>
            <ac:spMkLst>
              <pc:docMk/>
              <pc:sldMasterMk cId="3194359200" sldId="2147483708"/>
              <pc:sldLayoutMk cId="3449621560" sldId="2147483714"/>
              <ac:spMk id="12" creationId="{9BD4BBDE-091C-9783-ED2A-14729395D02C}"/>
            </ac:spMkLst>
          </pc:spChg>
          <pc:spChg chg="del">
            <ac:chgData name="Rajapandiyan, Sibiya" userId="82097e06-c980-4d11-b82d-d6ae05320799" providerId="ADAL" clId="{21267EEF-855C-4DD2-ABB1-6441FE0F48BA}" dt="2024-04-30T07:29:41.405" v="29" actId="478"/>
            <ac:spMkLst>
              <pc:docMk/>
              <pc:sldMasterMk cId="3194359200" sldId="2147483708"/>
              <pc:sldLayoutMk cId="3449621560" sldId="2147483714"/>
              <ac:spMk id="13" creationId="{15DF686A-1755-EF0D-C464-82514B524655}"/>
            </ac:spMkLst>
          </pc:spChg>
          <pc:spChg chg="del">
            <ac:chgData name="Rajapandiyan, Sibiya" userId="82097e06-c980-4d11-b82d-d6ae05320799" providerId="ADAL" clId="{21267EEF-855C-4DD2-ABB1-6441FE0F48BA}" dt="2024-04-30T07:29:41.405" v="29" actId="478"/>
            <ac:spMkLst>
              <pc:docMk/>
              <pc:sldMasterMk cId="3194359200" sldId="2147483708"/>
              <pc:sldLayoutMk cId="3449621560" sldId="2147483714"/>
              <ac:spMk id="14" creationId="{51FD3A80-4C0B-C1F6-338B-9326FC596BD1}"/>
            </ac:spMkLst>
          </pc:spChg>
          <pc:spChg chg="del">
            <ac:chgData name="Rajapandiyan, Sibiya" userId="82097e06-c980-4d11-b82d-d6ae05320799" providerId="ADAL" clId="{21267EEF-855C-4DD2-ABB1-6441FE0F48BA}" dt="2024-04-30T07:29:41.405" v="29" actId="478"/>
            <ac:spMkLst>
              <pc:docMk/>
              <pc:sldMasterMk cId="3194359200" sldId="2147483708"/>
              <pc:sldLayoutMk cId="3449621560" sldId="2147483714"/>
              <ac:spMk id="15" creationId="{D3429E01-63BD-B6CB-0D40-EDD98BEFA9E9}"/>
            </ac:spMkLst>
          </pc:spChg>
          <pc:spChg chg="del">
            <ac:chgData name="Rajapandiyan, Sibiya" userId="82097e06-c980-4d11-b82d-d6ae05320799" providerId="ADAL" clId="{21267EEF-855C-4DD2-ABB1-6441FE0F48BA}" dt="2024-04-30T07:29:41.405" v="29" actId="478"/>
            <ac:spMkLst>
              <pc:docMk/>
              <pc:sldMasterMk cId="3194359200" sldId="2147483708"/>
              <pc:sldLayoutMk cId="3449621560" sldId="2147483714"/>
              <ac:spMk id="16" creationId="{D5C80EBF-84DF-A16C-600F-DE2968A997A3}"/>
            </ac:spMkLst>
          </pc:spChg>
          <pc:picChg chg="del">
            <ac:chgData name="Rajapandiyan, Sibiya" userId="82097e06-c980-4d11-b82d-d6ae05320799" providerId="ADAL" clId="{21267EEF-855C-4DD2-ABB1-6441FE0F48BA}" dt="2024-04-30T07:29:31.917" v="25" actId="478"/>
            <ac:picMkLst>
              <pc:docMk/>
              <pc:sldMasterMk cId="3194359200" sldId="2147483708"/>
              <pc:sldLayoutMk cId="3449621560" sldId="2147483714"/>
              <ac:picMk id="4" creationId="{1AB5AE60-D6F5-8590-F52E-82B8F5BAC86D}"/>
            </ac:picMkLst>
          </pc:picChg>
        </pc:sldLayoutChg>
        <pc:sldLayoutChg chg="delSp mod">
          <pc:chgData name="Rajapandiyan, Sibiya" userId="82097e06-c980-4d11-b82d-d6ae05320799" providerId="ADAL" clId="{21267EEF-855C-4DD2-ABB1-6441FE0F48BA}" dt="2024-04-30T07:29:35.730" v="27" actId="478"/>
          <pc:sldLayoutMkLst>
            <pc:docMk/>
            <pc:sldMasterMk cId="3194359200" sldId="2147483708"/>
            <pc:sldLayoutMk cId="1474061109" sldId="2147483716"/>
          </pc:sldLayoutMkLst>
          <pc:picChg chg="del">
            <ac:chgData name="Rajapandiyan, Sibiya" userId="82097e06-c980-4d11-b82d-d6ae05320799" providerId="ADAL" clId="{21267EEF-855C-4DD2-ABB1-6441FE0F48BA}" dt="2024-04-30T07:29:35.730" v="27" actId="478"/>
            <ac:picMkLst>
              <pc:docMk/>
              <pc:sldMasterMk cId="3194359200" sldId="2147483708"/>
              <pc:sldLayoutMk cId="1474061109" sldId="2147483716"/>
              <ac:picMk id="4" creationId="{5F27CC7E-3076-6642-0BA6-FAAC086AFDFE}"/>
            </ac:picMkLst>
          </pc:picChg>
        </pc:sldLayoutChg>
        <pc:sldLayoutChg chg="delSp mod">
          <pc:chgData name="Rajapandiyan, Sibiya" userId="82097e06-c980-4d11-b82d-d6ae05320799" providerId="ADAL" clId="{21267EEF-855C-4DD2-ABB1-6441FE0F48BA}" dt="2024-04-30T07:29:39.204" v="28" actId="478"/>
          <pc:sldLayoutMkLst>
            <pc:docMk/>
            <pc:sldMasterMk cId="3194359200" sldId="2147483708"/>
            <pc:sldLayoutMk cId="2400272203" sldId="2147483718"/>
          </pc:sldLayoutMkLst>
          <pc:spChg chg="del">
            <ac:chgData name="Rajapandiyan, Sibiya" userId="82097e06-c980-4d11-b82d-d6ae05320799" providerId="ADAL" clId="{21267EEF-855C-4DD2-ABB1-6441FE0F48BA}" dt="2024-04-30T07:29:39.204" v="28" actId="478"/>
            <ac:spMkLst>
              <pc:docMk/>
              <pc:sldMasterMk cId="3194359200" sldId="2147483708"/>
              <pc:sldLayoutMk cId="2400272203" sldId="2147483718"/>
              <ac:spMk id="3" creationId="{D35AF7DE-8BDE-F78F-F753-FDC8C4A7D748}"/>
            </ac:spMkLst>
          </pc:spChg>
          <pc:spChg chg="del">
            <ac:chgData name="Rajapandiyan, Sibiya" userId="82097e06-c980-4d11-b82d-d6ae05320799" providerId="ADAL" clId="{21267EEF-855C-4DD2-ABB1-6441FE0F48BA}" dt="2024-04-30T07:29:39.204" v="28" actId="478"/>
            <ac:spMkLst>
              <pc:docMk/>
              <pc:sldMasterMk cId="3194359200" sldId="2147483708"/>
              <pc:sldLayoutMk cId="2400272203" sldId="2147483718"/>
              <ac:spMk id="5" creationId="{FBFCCCB2-E066-B4B6-ADF5-4A51E358B46F}"/>
            </ac:spMkLst>
          </pc:spChg>
          <pc:spChg chg="del">
            <ac:chgData name="Rajapandiyan, Sibiya" userId="82097e06-c980-4d11-b82d-d6ae05320799" providerId="ADAL" clId="{21267EEF-855C-4DD2-ABB1-6441FE0F48BA}" dt="2024-04-30T07:29:39.204" v="28" actId="478"/>
            <ac:spMkLst>
              <pc:docMk/>
              <pc:sldMasterMk cId="3194359200" sldId="2147483708"/>
              <pc:sldLayoutMk cId="2400272203" sldId="2147483718"/>
              <ac:spMk id="7" creationId="{47E1D7DE-0C09-3D49-9FC6-DA3F8998FBA9}"/>
            </ac:spMkLst>
          </pc:spChg>
          <pc:spChg chg="del">
            <ac:chgData name="Rajapandiyan, Sibiya" userId="82097e06-c980-4d11-b82d-d6ae05320799" providerId="ADAL" clId="{21267EEF-855C-4DD2-ABB1-6441FE0F48BA}" dt="2024-04-30T07:29:39.204" v="28" actId="478"/>
            <ac:spMkLst>
              <pc:docMk/>
              <pc:sldMasterMk cId="3194359200" sldId="2147483708"/>
              <pc:sldLayoutMk cId="2400272203" sldId="2147483718"/>
              <ac:spMk id="8" creationId="{A09EB64A-B146-62FF-2A78-35CE4456EC0E}"/>
            </ac:spMkLst>
          </pc:spChg>
          <pc:spChg chg="del">
            <ac:chgData name="Rajapandiyan, Sibiya" userId="82097e06-c980-4d11-b82d-d6ae05320799" providerId="ADAL" clId="{21267EEF-855C-4DD2-ABB1-6441FE0F48BA}" dt="2024-04-30T07:29:39.204" v="28" actId="478"/>
            <ac:spMkLst>
              <pc:docMk/>
              <pc:sldMasterMk cId="3194359200" sldId="2147483708"/>
              <pc:sldLayoutMk cId="2400272203" sldId="2147483718"/>
              <ac:spMk id="9" creationId="{D3CF346F-969A-D2D2-F850-0700F66938B0}"/>
            </ac:spMkLst>
          </pc:spChg>
          <pc:spChg chg="del">
            <ac:chgData name="Rajapandiyan, Sibiya" userId="82097e06-c980-4d11-b82d-d6ae05320799" providerId="ADAL" clId="{21267EEF-855C-4DD2-ABB1-6441FE0F48BA}" dt="2024-04-30T07:29:39.204" v="28" actId="478"/>
            <ac:spMkLst>
              <pc:docMk/>
              <pc:sldMasterMk cId="3194359200" sldId="2147483708"/>
              <pc:sldLayoutMk cId="2400272203" sldId="2147483718"/>
              <ac:spMk id="10" creationId="{68D6EFB9-A033-C72C-91AD-E99C3B214EB4}"/>
            </ac:spMkLst>
          </pc:spChg>
          <pc:picChg chg="del">
            <ac:chgData name="Rajapandiyan, Sibiya" userId="82097e06-c980-4d11-b82d-d6ae05320799" providerId="ADAL" clId="{21267EEF-855C-4DD2-ABB1-6441FE0F48BA}" dt="2024-04-30T07:29:34.048" v="26" actId="478"/>
            <ac:picMkLst>
              <pc:docMk/>
              <pc:sldMasterMk cId="3194359200" sldId="2147483708"/>
              <pc:sldLayoutMk cId="2400272203" sldId="2147483718"/>
              <ac:picMk id="2" creationId="{1FC7A0B9-966A-A354-7A35-DC436496D2B7}"/>
            </ac:picMkLst>
          </pc:picChg>
        </pc:sldLayoutChg>
      </pc:sldMasterChg>
    </pc:docChg>
  </pc:docChgLst>
  <pc:docChgLst>
    <pc:chgData name="Bottomley, Matthew Guy" userId="0fd4ef0f-0c54-47e7-8d76-8383be64a9dc" providerId="ADAL" clId="{6E5CF8B3-492A-4192-8846-A59511BFB33D}"/>
    <pc:docChg chg="undo redo custSel modSld">
      <pc:chgData name="Bottomley, Matthew Guy" userId="0fd4ef0f-0c54-47e7-8d76-8383be64a9dc" providerId="ADAL" clId="{6E5CF8B3-492A-4192-8846-A59511BFB33D}" dt="2024-05-10T11:43:10.140" v="93" actId="34135"/>
      <pc:docMkLst>
        <pc:docMk/>
      </pc:docMkLst>
      <pc:sldChg chg="addSp delSp modSp mod">
        <pc:chgData name="Bottomley, Matthew Guy" userId="0fd4ef0f-0c54-47e7-8d76-8383be64a9dc" providerId="ADAL" clId="{6E5CF8B3-492A-4192-8846-A59511BFB33D}" dt="2024-05-10T11:43:10.140" v="93" actId="34135"/>
        <pc:sldMkLst>
          <pc:docMk/>
          <pc:sldMk cId="2640145282" sldId="256"/>
        </pc:sldMkLst>
        <pc:spChg chg="add del">
          <ac:chgData name="Bottomley, Matthew Guy" userId="0fd4ef0f-0c54-47e7-8d76-8383be64a9dc" providerId="ADAL" clId="{6E5CF8B3-492A-4192-8846-A59511BFB33D}" dt="2024-05-10T11:27:03.854" v="1" actId="478"/>
          <ac:spMkLst>
            <pc:docMk/>
            <pc:sldMk cId="2640145282" sldId="256"/>
            <ac:spMk id="2" creationId="{558814E5-7836-5BDE-76E3-D86C211A4851}"/>
          </ac:spMkLst>
        </pc:spChg>
        <pc:spChg chg="add mod ord">
          <ac:chgData name="Bottomley, Matthew Guy" userId="0fd4ef0f-0c54-47e7-8d76-8383be64a9dc" providerId="ADAL" clId="{6E5CF8B3-492A-4192-8846-A59511BFB33D}" dt="2024-05-10T11:43:10.140" v="93" actId="34135"/>
          <ac:spMkLst>
            <pc:docMk/>
            <pc:sldMk cId="2640145282" sldId="256"/>
            <ac:spMk id="3" creationId="{FB83C7C8-C00E-5DD3-404B-16E9E35F72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DA439FA0-BE70-2E2F-3E53-AC6E54990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8446624" cy="97292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97E6127-F8F1-41E5-BACA-9080C7B858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858000" cy="7837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D70120-F50A-A343-8106-FB004D0780CB}"/>
              </a:ext>
            </a:extLst>
          </p:cNvPr>
          <p:cNvSpPr/>
          <p:nvPr userDrawn="1"/>
        </p:nvSpPr>
        <p:spPr>
          <a:xfrm>
            <a:off x="6858000" y="0"/>
            <a:ext cx="2188723" cy="97257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932028A-4B34-DB43-0CD5-F8349BB5B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84452"/>
            <a:ext cx="7759663" cy="104607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39E329-F89B-75DB-8D52-0979B2FACA2C}"/>
              </a:ext>
            </a:extLst>
          </p:cNvPr>
          <p:cNvSpPr/>
          <p:nvPr userDrawn="1"/>
        </p:nvSpPr>
        <p:spPr>
          <a:xfrm>
            <a:off x="6858000" y="0"/>
            <a:ext cx="2188723" cy="1062260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1C2C67-1E77-9F4A-768C-B62C714233E8}"/>
              </a:ext>
            </a:extLst>
          </p:cNvPr>
          <p:cNvSpPr/>
          <p:nvPr userDrawn="1"/>
        </p:nvSpPr>
        <p:spPr>
          <a:xfrm>
            <a:off x="0" y="-2731851"/>
            <a:ext cx="7569200" cy="27318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2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2305B83-0B9E-4628-8EF7-4300D3772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E27383D-9924-4DE4-8BFF-6C62F6CBE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67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6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37996FE-C534-444E-AAFA-7455246C1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37996FE-C534-444E-AAFA-7455246C1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7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37996FE-C534-444E-AAFA-7455246C1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IPCMContentMarking" descr="{&quot;HashCode&quot;:-767040411,&quot;Placement&quot;:&quot;Header&quot;,&quot;Top&quot;:0.0,&quot;Left&quot;:0.0,&quot;SlideWidth&quot;:540,&quot;SlideHeight&quot;:763}">
            <a:extLst>
              <a:ext uri="{FF2B5EF4-FFF2-40B4-BE49-F238E27FC236}">
                <a16:creationId xmlns:a16="http://schemas.microsoft.com/office/drawing/2014/main" id="{2F3BB230-01CD-4DE3-B76C-7D1BCF93EDDC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943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8" r:id="rId7"/>
    <p:sldLayoutId id="214748371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3C7C8-C00E-5DD3-404B-16E9E35F72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723915" y="5570365"/>
            <a:ext cx="96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4BA8662-818F-4B00-AB4D-FDD854E8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161" y="164130"/>
            <a:ext cx="903062" cy="4571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814E5-7836-5BDE-76E3-D86C211A4851}"/>
              </a:ext>
            </a:extLst>
          </p:cNvPr>
          <p:cNvSpPr txBox="1"/>
          <p:nvPr/>
        </p:nvSpPr>
        <p:spPr>
          <a:xfrm>
            <a:off x="521778" y="8497661"/>
            <a:ext cx="59425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 For more information, refer to [Insert hyperlinked name of your company's social </a:t>
            </a:r>
            <a:r>
              <a:rPr lang="en-US" sz="120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media guidelines</a:t>
            </a: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/ Policy]</a:t>
            </a:r>
          </a:p>
        </p:txBody>
      </p:sp>
    </p:spTree>
    <p:extLst>
      <p:ext uri="{BB962C8B-B14F-4D97-AF65-F5344CB8AC3E}">
        <p14:creationId xmlns:p14="http://schemas.microsoft.com/office/powerpoint/2010/main" val="264014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C7312-98CB-BBC2-6C37-3861E26968AD}"/>
              </a:ext>
            </a:extLst>
          </p:cNvPr>
          <p:cNvSpPr txBox="1"/>
          <p:nvPr/>
        </p:nvSpPr>
        <p:spPr>
          <a:xfrm>
            <a:off x="521778" y="8744888"/>
            <a:ext cx="59425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 [Insert contact details of your company’s Cyber security / </a:t>
            </a:r>
            <a:r>
              <a:rPr lang="en-US" sz="120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IT department]</a:t>
            </a:r>
            <a:endParaRPr lang="en-US" sz="1400" dirty="0">
              <a:solidFill>
                <a:schemeClr val="bg1"/>
              </a:solidFill>
              <a:highlight>
                <a:srgbClr val="FF0000"/>
              </a:highlight>
              <a:latin typeface="SC Prosper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2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762AB573E274FA641689151DAC50A" ma:contentTypeVersion="13" ma:contentTypeDescription="Create a new document." ma:contentTypeScope="" ma:versionID="ea132ef31989caf3be258dbb60e79463">
  <xsd:schema xmlns:xsd="http://www.w3.org/2001/XMLSchema" xmlns:xs="http://www.w3.org/2001/XMLSchema" xmlns:p="http://schemas.microsoft.com/office/2006/metadata/properties" xmlns:ns2="fcc73d4c-8a7e-46b5-b3bf-2c463aa06f00" xmlns:ns3="6dd23634-d7f3-4689-ad4f-d2ad088bcffb" targetNamespace="http://schemas.microsoft.com/office/2006/metadata/properties" ma:root="true" ma:fieldsID="bac2786be9fdd64d018db3a7ddaf9bd9" ns2:_="" ns3:_="">
    <xsd:import namespace="fcc73d4c-8a7e-46b5-b3bf-2c463aa06f00"/>
    <xsd:import namespace="6dd23634-d7f3-4689-ad4f-d2ad088bc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3d4c-8a7e-46b5-b3bf-2c463aa0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938364-3eac-4ac3-8abf-dc336b7858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23634-d7f3-4689-ad4f-d2ad088bcf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2b0505-83c9-4955-853f-2dbe504e2e9c}" ma:internalName="TaxCatchAll" ma:showField="CatchAllData" ma:web="6dd23634-d7f3-4689-ad4f-d2ad088bc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73d4c-8a7e-46b5-b3bf-2c463aa06f00">
      <Terms xmlns="http://schemas.microsoft.com/office/infopath/2007/PartnerControls"/>
    </lcf76f155ced4ddcb4097134ff3c332f>
    <TaxCatchAll xmlns="6dd23634-d7f3-4689-ad4f-d2ad088bcffb" xsi:nil="true"/>
  </documentManagement>
</p:properties>
</file>

<file path=customXml/itemProps1.xml><?xml version="1.0" encoding="utf-8"?>
<ds:datastoreItem xmlns:ds="http://schemas.openxmlformats.org/officeDocument/2006/customXml" ds:itemID="{E85B743B-4CCF-4CAE-927A-DD33FAF8011D}"/>
</file>

<file path=customXml/itemProps2.xml><?xml version="1.0" encoding="utf-8"?>
<ds:datastoreItem xmlns:ds="http://schemas.openxmlformats.org/officeDocument/2006/customXml" ds:itemID="{6783E76B-51F3-4114-AAFF-64E4A7A0E253}"/>
</file>

<file path=customXml/itemProps3.xml><?xml version="1.0" encoding="utf-8"?>
<ds:datastoreItem xmlns:ds="http://schemas.openxmlformats.org/officeDocument/2006/customXml" ds:itemID="{913D15F2-0519-4801-916D-16FD4291A8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35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SC Prosper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Bottomley, Matthew Guy</cp:lastModifiedBy>
  <cp:revision>10</cp:revision>
  <dcterms:created xsi:type="dcterms:W3CDTF">2023-04-24T07:55:21Z</dcterms:created>
  <dcterms:modified xsi:type="dcterms:W3CDTF">2024-05-10T11:43:12Z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0e60c6-cef6-4cc0-a98d-364c7249d74b_Enabled">
    <vt:lpwstr>true</vt:lpwstr>
  </property>
  <property fmtid="{D5CDD505-2E9C-101B-9397-08002B2CF9AE}" pid="3" name="MSIP_Label_840e60c6-cef6-4cc0-a98d-364c7249d74b_SetDate">
    <vt:lpwstr>2024-03-08T11:25:39Z</vt:lpwstr>
  </property>
  <property fmtid="{D5CDD505-2E9C-101B-9397-08002B2CF9AE}" pid="4" name="MSIP_Label_840e60c6-cef6-4cc0-a98d-364c7249d74b_Method">
    <vt:lpwstr>Privileged</vt:lpwstr>
  </property>
  <property fmtid="{D5CDD505-2E9C-101B-9397-08002B2CF9AE}" pid="5" name="MSIP_Label_840e60c6-cef6-4cc0-a98d-364c7249d74b_Name">
    <vt:lpwstr>840e60c6-cef6-4cc0-a98d-364c7249d74b</vt:lpwstr>
  </property>
  <property fmtid="{D5CDD505-2E9C-101B-9397-08002B2CF9AE}" pid="6" name="MSIP_Label_840e60c6-cef6-4cc0-a98d-364c7249d74b_SiteId">
    <vt:lpwstr>b44900f1-2def-4c3b-9ec6-9020d604e19e</vt:lpwstr>
  </property>
  <property fmtid="{D5CDD505-2E9C-101B-9397-08002B2CF9AE}" pid="7" name="MSIP_Label_840e60c6-cef6-4cc0-a98d-364c7249d74b_ActionId">
    <vt:lpwstr>88dff07c-9ed6-4ea6-8180-eda06a930f2c</vt:lpwstr>
  </property>
  <property fmtid="{D5CDD505-2E9C-101B-9397-08002B2CF9AE}" pid="8" name="MSIP_Label_840e60c6-cef6-4cc0-a98d-364c7249d74b_ContentBits">
    <vt:lpwstr>1</vt:lpwstr>
  </property>
  <property fmtid="{D5CDD505-2E9C-101B-9397-08002B2CF9AE}" pid="9" name="ContentTypeId">
    <vt:lpwstr>0x01010023F762AB573E274FA641689151DAC50A</vt:lpwstr>
  </property>
</Properties>
</file>