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19" r:id="rId5"/>
  </p:sldMasterIdLst>
  <p:notesMasterIdLst>
    <p:notesMasterId r:id="rId14"/>
  </p:notesMasterIdLst>
  <p:sldIdLst>
    <p:sldId id="256" r:id="rId6"/>
    <p:sldId id="257" r:id="rId7"/>
    <p:sldId id="266" r:id="rId8"/>
    <p:sldId id="261" r:id="rId9"/>
    <p:sldId id="259" r:id="rId10"/>
    <p:sldId id="260" r:id="rId11"/>
    <p:sldId id="262" r:id="rId12"/>
    <p:sldId id="265" r:id="rId13"/>
  </p:sldIdLst>
  <p:sldSz cx="6858000" cy="9701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06B257-C241-A0A5-0E06-0CF09AA00B62}" name="Rajapandiyan, Sibiya" initials="RS" userId="S::2017079@zone1.scb.net::82097e06-c980-4d11-b82d-d6ae05320799" providerId="AD"/>
  <p188:author id="{8668AEA8-AF51-B1E4-5983-40CCF7E4FD7C}" name="Bottomley, Matthew Guy" initials="BMG" userId="S::1644157@zone1.scb.net::0fd4ef0f-0c54-47e7-8d76-8383be64a9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EFEFEF"/>
    <a:srgbClr val="ECECEC"/>
    <a:srgbClr val="F7F7F7"/>
    <a:srgbClr val="F2F2F2"/>
    <a:srgbClr val="EBEBEB"/>
    <a:srgbClr val="F0F0F0"/>
    <a:srgbClr val="F4F4F4"/>
    <a:srgbClr val="0061C7"/>
    <a:srgbClr val="047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B18DF-C0D5-4AF1-8D91-72FE79659052}" v="3" dt="2024-05-10T12:52:25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2904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ttomley, Matthew Guy" userId="0fd4ef0f-0c54-47e7-8d76-8383be64a9dc" providerId="ADAL" clId="{F4648150-A1AD-4047-9C09-1BDB9380485A}"/>
    <pc:docChg chg="">
      <pc:chgData name="Bottomley, Matthew Guy" userId="0fd4ef0f-0c54-47e7-8d76-8383be64a9dc" providerId="ADAL" clId="{F4648150-A1AD-4047-9C09-1BDB9380485A}" dt="2024-03-22T12:35:11.719" v="0"/>
      <pc:docMkLst>
        <pc:docMk/>
      </pc:docMkLst>
      <pc:sldChg chg="delCm">
        <pc:chgData name="Bottomley, Matthew Guy" userId="0fd4ef0f-0c54-47e7-8d76-8383be64a9dc" providerId="ADAL" clId="{F4648150-A1AD-4047-9C09-1BDB9380485A}" dt="2024-03-22T12:35:11.719" v="0"/>
        <pc:sldMkLst>
          <pc:docMk/>
          <pc:sldMk cId="1057501562" sldId="262"/>
        </pc:sldMkLst>
      </pc:sldChg>
    </pc:docChg>
  </pc:docChgLst>
  <pc:docChgLst>
    <pc:chgData name="Bottomley, Matthew Guy" userId="0fd4ef0f-0c54-47e7-8d76-8383be64a9dc" providerId="ADAL" clId="{4FBB18DF-C0D5-4AF1-8D91-72FE79659052}"/>
    <pc:docChg chg="delSld">
      <pc:chgData name="Bottomley, Matthew Guy" userId="0fd4ef0f-0c54-47e7-8d76-8383be64a9dc" providerId="ADAL" clId="{4FBB18DF-C0D5-4AF1-8D91-72FE79659052}" dt="2024-05-10T12:52:27.672" v="2" actId="47"/>
      <pc:docMkLst>
        <pc:docMk/>
      </pc:docMkLst>
      <pc:sldChg chg="del">
        <pc:chgData name="Bottomley, Matthew Guy" userId="0fd4ef0f-0c54-47e7-8d76-8383be64a9dc" providerId="ADAL" clId="{4FBB18DF-C0D5-4AF1-8D91-72FE79659052}" dt="2024-05-10T12:52:27.672" v="2" actId="47"/>
        <pc:sldMkLst>
          <pc:docMk/>
          <pc:sldMk cId="1264623749" sldId="258"/>
        </pc:sldMkLst>
      </pc:sldChg>
      <pc:sldChg chg="del">
        <pc:chgData name="Bottomley, Matthew Guy" userId="0fd4ef0f-0c54-47e7-8d76-8383be64a9dc" providerId="ADAL" clId="{4FBB18DF-C0D5-4AF1-8D91-72FE79659052}" dt="2024-05-10T12:51:27.655" v="1" actId="47"/>
        <pc:sldMkLst>
          <pc:docMk/>
          <pc:sldMk cId="1837801835" sldId="263"/>
        </pc:sldMkLst>
      </pc:sldChg>
      <pc:sldChg chg="del">
        <pc:chgData name="Bottomley, Matthew Guy" userId="0fd4ef0f-0c54-47e7-8d76-8383be64a9dc" providerId="ADAL" clId="{4FBB18DF-C0D5-4AF1-8D91-72FE79659052}" dt="2024-05-10T12:51:26.635" v="0" actId="47"/>
        <pc:sldMkLst>
          <pc:docMk/>
          <pc:sldMk cId="3039349344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1868-9925-40D1-9FA6-8BD3DCE7E312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F206-2B88-49FD-B7DF-BE2B6818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8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6.svg"/><Relationship Id="rId7" Type="http://schemas.openxmlformats.org/officeDocument/2006/relationships/slide" Target="../slides/slide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image" Target="../media/image8.svg"/><Relationship Id="rId7" Type="http://schemas.openxmlformats.org/officeDocument/2006/relationships/slide" Target="../slides/slide5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4.xml"/><Relationship Id="rId11" Type="http://schemas.openxmlformats.org/officeDocument/2006/relationships/slide" Target="../slides/slide2.xml"/><Relationship Id="rId5" Type="http://schemas.openxmlformats.org/officeDocument/2006/relationships/image" Target="../media/image18.svg"/><Relationship Id="rId10" Type="http://schemas.openxmlformats.org/officeDocument/2006/relationships/slide" Target="../slides/slide7.xml"/><Relationship Id="rId4" Type="http://schemas.openxmlformats.org/officeDocument/2006/relationships/image" Target="../media/image17.png"/><Relationship Id="rId9" Type="http://schemas.openxmlformats.org/officeDocument/2006/relationships/slide" Target="../slides/slide6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0.svg"/><Relationship Id="rId7" Type="http://schemas.openxmlformats.org/officeDocument/2006/relationships/slide" Target="../slides/slide6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2.svg"/><Relationship Id="rId7" Type="http://schemas.openxmlformats.org/officeDocument/2006/relationships/slide" Target="../slides/slide6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4.svg"/><Relationship Id="rId7" Type="http://schemas.openxmlformats.org/officeDocument/2006/relationships/slide" Target="../slides/slide6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6.svg"/><Relationship Id="rId7" Type="http://schemas.openxmlformats.org/officeDocument/2006/relationships/slide" Target="../slides/slide6.xm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6.svg"/><Relationship Id="rId7" Type="http://schemas.openxmlformats.org/officeDocument/2006/relationships/slide" Target="../slides/slide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8.svg"/><Relationship Id="rId7" Type="http://schemas.openxmlformats.org/officeDocument/2006/relationships/slide" Target="../slides/slide6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0.svg"/><Relationship Id="rId7" Type="http://schemas.openxmlformats.org/officeDocument/2006/relationships/slide" Target="../slides/slide6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2.svg"/><Relationship Id="rId7" Type="http://schemas.openxmlformats.org/officeDocument/2006/relationships/slide" Target="../slides/slide6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4.svg"/><Relationship Id="rId7" Type="http://schemas.openxmlformats.org/officeDocument/2006/relationships/slide" Target="../slides/slide6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image" Target="../media/image16.svg"/><Relationship Id="rId7" Type="http://schemas.openxmlformats.org/officeDocument/2006/relationships/slide" Target="../slides/slide6.xm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Relationship Id="rId9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CF8AC4C-F078-5E27-28ED-223681A67A8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72" y="-2"/>
            <a:ext cx="6867144" cy="9710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7E6127-F8F1-41E5-BACA-9080C7B858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858000" cy="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F4256CB-6CC5-5AED-6B3A-7F8B6E9E8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-1"/>
            <a:ext cx="6876288" cy="969821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E0130F8B-19E0-4DC4-5DB8-EE0B1917C374}"/>
              </a:ext>
            </a:extLst>
          </p:cNvPr>
          <p:cNvSpPr>
            <a:spLocks/>
          </p:cNvSpPr>
          <p:nvPr userDrawn="1"/>
        </p:nvSpPr>
        <p:spPr>
          <a:xfrm>
            <a:off x="1337733" y="193717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40AC4263-E69A-C0E6-042C-387946C277EF}"/>
              </a:ext>
            </a:extLst>
          </p:cNvPr>
          <p:cNvSpPr>
            <a:spLocks/>
          </p:cNvSpPr>
          <p:nvPr userDrawn="1"/>
        </p:nvSpPr>
        <p:spPr>
          <a:xfrm>
            <a:off x="3811057" y="1941940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1C39BBC9-3201-EE16-1344-BA392EE558DF}"/>
              </a:ext>
            </a:extLst>
          </p:cNvPr>
          <p:cNvSpPr>
            <a:spLocks/>
          </p:cNvSpPr>
          <p:nvPr userDrawn="1"/>
        </p:nvSpPr>
        <p:spPr>
          <a:xfrm>
            <a:off x="3811057" y="1711752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4AC37061-3D0D-F4E8-8458-5415885D1389}"/>
              </a:ext>
            </a:extLst>
          </p:cNvPr>
          <p:cNvSpPr>
            <a:spLocks/>
          </p:cNvSpPr>
          <p:nvPr userDrawn="1"/>
        </p:nvSpPr>
        <p:spPr>
          <a:xfrm>
            <a:off x="1337733" y="2171072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EA950327-2859-BF35-A839-158C516DF114}"/>
              </a:ext>
            </a:extLst>
          </p:cNvPr>
          <p:cNvSpPr>
            <a:spLocks/>
          </p:cNvSpPr>
          <p:nvPr userDrawn="1"/>
        </p:nvSpPr>
        <p:spPr>
          <a:xfrm>
            <a:off x="3811057" y="217265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54AF7A2C-B498-0827-4EED-3CF5BAF6D2FF}"/>
              </a:ext>
            </a:extLst>
          </p:cNvPr>
          <p:cNvSpPr>
            <a:spLocks/>
          </p:cNvSpPr>
          <p:nvPr userDrawn="1"/>
        </p:nvSpPr>
        <p:spPr>
          <a:xfrm>
            <a:off x="1337733" y="170328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17199-151E-74C5-2E74-C88977129584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307C64-76BB-1808-1631-C819BCB90584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18535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2305B83-0B9E-4628-8EF7-4300D3772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97012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60D959-6CA9-15DD-AF0C-C0CFD4B59B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144" y="0"/>
            <a:ext cx="6876288" cy="9698215"/>
          </a:xfrm>
          <a:prstGeom prst="rect">
            <a:avLst/>
          </a:prstGeom>
        </p:spPr>
      </p:pic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CC32989D-9539-F9B0-D62C-77BBE312BB01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705834C8-0BF2-E5C8-0AC9-624684E2974F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5D55E8A6-1C5D-73E7-9D45-CAF730CCBE1D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D3FEF84D-C78F-405E-B81E-C83B5EEAB1F0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E6225B76-B536-CD46-10C6-339CEA1177BC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851263DE-0077-C5F9-5C76-C2E2FA62BE97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F7C4D4-C181-650A-3872-790BAB8A4D22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81C9C3-8042-7306-B360-5C7EB1C69EE9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52931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5DA8525-B742-F78B-A73A-18518E308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06" y="-1"/>
            <a:ext cx="6878413" cy="9701213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F83BE2EA-6D4B-C4B2-875B-79C1AB5EEB54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9BA4110D-F78C-AFDC-F378-C0BE3528DEFD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4124CEE7-049B-8A2E-ABC5-97AF9493CA26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4B23D9A5-7B47-50DD-87E3-AA8A4EF3C7C3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A398BAEE-46A5-BA46-E30D-C0937D4804BE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945FE091-B08E-97B0-9F21-911306B3767C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B8832-9443-2106-AB18-C911FD4547E5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21FA94-B402-60BC-5668-2D113AAADBDB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08211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A919D73-2F17-A724-96BD-C90AFA03C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06" y="-1"/>
            <a:ext cx="6878413" cy="9701213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B3792085-EA70-1048-5558-3AEFBDFD58C0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C956C80C-C6FC-D538-EAE4-8C25DAFDDF4E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3AF713AF-286C-305A-1878-CA440FB09E78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358FBD0D-3E43-8128-A23D-5A4191D546DD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FFE6B484-E2EE-3122-F59B-C0ED7F21E574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1D51D947-FDCB-C736-1CB4-7755ECBF7CF0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659D00-8F7B-ECD5-82CF-812BB468D856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0DC6A7-0F34-5D33-8D01-1B97F9F58E28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359684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FC4F0EE-B3CF-EA96-C41F-1EB095305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0"/>
            <a:ext cx="6876288" cy="9672422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28EF66D-260C-1D9B-1262-95D1CA456285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17BDE101-9961-497F-8144-281A0BC91FE0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E77642D8-43DD-C73A-5A81-CDAA6C0A6049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61591F02-AC64-BFEA-BAB5-CC9291611727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064C8432-DF8E-360D-A00B-316A07DBB225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hlinkClick r:id="rId9" action="ppaction://hlinksldjump"/>
            <a:extLst>
              <a:ext uri="{FF2B5EF4-FFF2-40B4-BE49-F238E27FC236}">
                <a16:creationId xmlns:a16="http://schemas.microsoft.com/office/drawing/2014/main" id="{6058B620-4BEC-846F-D326-CDB1DF482570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48397A-AD28-383D-F0E3-8487865B8C5F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C40F7E-7E1C-2787-294B-115BA686C834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489058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B9E28E2-710B-E297-D9E3-B5468315B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0"/>
            <a:ext cx="6876288" cy="9698215"/>
          </a:xfrm>
          <a:prstGeom prst="rect">
            <a:avLst/>
          </a:prstGeom>
        </p:spPr>
      </p:pic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7DD8EFD0-79E7-E4AB-634C-533454D29C65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6F46A841-E5D8-F964-6D4F-A8E3CF7BBDED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hlinkClick r:id="rId6" action="ppaction://hlinksldjump"/>
            <a:extLst>
              <a:ext uri="{FF2B5EF4-FFF2-40B4-BE49-F238E27FC236}">
                <a16:creationId xmlns:a16="http://schemas.microsoft.com/office/drawing/2014/main" id="{300404FA-5DA5-D9F7-BE37-ABF6E3C8A58E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054D449E-8F54-E1FB-FE10-94FA7884601C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5B07AE0A-EBA1-F398-43D3-8991A2C47FF4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hlinkClick r:id="rId9" action="ppaction://hlinksldjump"/>
            <a:extLst>
              <a:ext uri="{FF2B5EF4-FFF2-40B4-BE49-F238E27FC236}">
                <a16:creationId xmlns:a16="http://schemas.microsoft.com/office/drawing/2014/main" id="{540A15DC-49C7-D4F6-692E-23550364E68E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8E5F1-DD62-2236-CB45-EECBC839AEF2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C6D577-423A-EE75-325A-F500AF1DCC47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50852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37996FE-C534-444E-AAFA-7455246C1E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970121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90C9368-33E1-C99B-A952-0BEBCA42D5B6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144" y="0"/>
            <a:ext cx="6876288" cy="9683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F44F25-E049-89EE-6B3E-CC8F271A8C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486900"/>
            <a:ext cx="6858000" cy="214313"/>
          </a:xfrm>
          <a:prstGeom prst="rect">
            <a:avLst/>
          </a:prstGeom>
          <a:gradFill>
            <a:gsLst>
              <a:gs pos="50000">
                <a:srgbClr val="F7F7F7"/>
              </a:gs>
              <a:gs pos="0">
                <a:srgbClr val="EBEBEB"/>
              </a:gs>
              <a:gs pos="100000">
                <a:srgbClr val="ECECE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DD67CF-6DCB-C916-062F-9135DE912FD3}"/>
              </a:ext>
            </a:extLst>
          </p:cNvPr>
          <p:cNvSpPr>
            <a:spLocks/>
          </p:cNvSpPr>
          <p:nvPr userDrawn="1"/>
        </p:nvSpPr>
        <p:spPr>
          <a:xfrm>
            <a:off x="5266267" y="9303086"/>
            <a:ext cx="899583" cy="246477"/>
          </a:xfrm>
          <a:prstGeom prst="rect">
            <a:avLst/>
          </a:prstGeom>
          <a:solidFill>
            <a:srgbClr val="EFEFEF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4BA5E-5AB2-3FEA-CEA7-BCD611BEF17B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rgbClr val="EEEEEE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 dirty="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88223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F4256CB-6CC5-5AED-6B3A-7F8B6E9E8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-1"/>
            <a:ext cx="6876288" cy="969821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E0130F8B-19E0-4DC4-5DB8-EE0B1917C374}"/>
              </a:ext>
            </a:extLst>
          </p:cNvPr>
          <p:cNvSpPr>
            <a:spLocks/>
          </p:cNvSpPr>
          <p:nvPr userDrawn="1"/>
        </p:nvSpPr>
        <p:spPr>
          <a:xfrm>
            <a:off x="1337733" y="193717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40AC4263-E69A-C0E6-042C-387946C277EF}"/>
              </a:ext>
            </a:extLst>
          </p:cNvPr>
          <p:cNvSpPr>
            <a:spLocks/>
          </p:cNvSpPr>
          <p:nvPr userDrawn="1"/>
        </p:nvSpPr>
        <p:spPr>
          <a:xfrm>
            <a:off x="3811057" y="1941940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1C39BBC9-3201-EE16-1344-BA392EE558DF}"/>
              </a:ext>
            </a:extLst>
          </p:cNvPr>
          <p:cNvSpPr>
            <a:spLocks/>
          </p:cNvSpPr>
          <p:nvPr userDrawn="1"/>
        </p:nvSpPr>
        <p:spPr>
          <a:xfrm>
            <a:off x="3811057" y="1711752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4AC37061-3D0D-F4E8-8458-5415885D1389}"/>
              </a:ext>
            </a:extLst>
          </p:cNvPr>
          <p:cNvSpPr>
            <a:spLocks/>
          </p:cNvSpPr>
          <p:nvPr userDrawn="1"/>
        </p:nvSpPr>
        <p:spPr>
          <a:xfrm>
            <a:off x="1337733" y="2171072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EA950327-2859-BF35-A839-158C516DF114}"/>
              </a:ext>
            </a:extLst>
          </p:cNvPr>
          <p:cNvSpPr>
            <a:spLocks/>
          </p:cNvSpPr>
          <p:nvPr userDrawn="1"/>
        </p:nvSpPr>
        <p:spPr>
          <a:xfrm>
            <a:off x="3811057" y="217265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54AF7A2C-B498-0827-4EED-3CF5BAF6D2FF}"/>
              </a:ext>
            </a:extLst>
          </p:cNvPr>
          <p:cNvSpPr>
            <a:spLocks/>
          </p:cNvSpPr>
          <p:nvPr userDrawn="1"/>
        </p:nvSpPr>
        <p:spPr>
          <a:xfrm>
            <a:off x="1337733" y="170328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17199-151E-74C5-2E74-C88977129584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307C64-76BB-1808-1631-C819BCB90584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10402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2305B83-0B9E-4628-8EF7-4300D3772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970121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60D959-6CA9-15DD-AF0C-C0CFD4B59B0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-9144" y="0"/>
            <a:ext cx="6876288" cy="9698215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CC32989D-9539-F9B0-D62C-77BBE312BB01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705834C8-0BF2-E5C8-0AC9-624684E2974F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5D55E8A6-1C5D-73E7-9D45-CAF730CCBE1D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D3FEF84D-C78F-405E-B81E-C83B5EEAB1F0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E6225B76-B536-CD46-10C6-339CEA1177BC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851263DE-0077-C5F9-5C76-C2E2FA62BE97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F7C4D4-C181-650A-3872-790BAB8A4D22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81C9C3-8042-7306-B360-5C7EB1C69EE9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5612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5DA8525-B742-F78B-A73A-18518E308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06" y="-1"/>
            <a:ext cx="6878413" cy="9701213"/>
          </a:xfrm>
          <a:prstGeom prst="rect">
            <a:avLst/>
          </a:prstGeom>
        </p:spPr>
      </p:pic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F83BE2EA-6D4B-C4B2-875B-79C1AB5EEB54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9BA4110D-F78C-AFDC-F378-C0BE3528DEFD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4124CEE7-049B-8A2E-ABC5-97AF9493CA26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7" action="ppaction://hlinksldjump"/>
            <a:extLst>
              <a:ext uri="{FF2B5EF4-FFF2-40B4-BE49-F238E27FC236}">
                <a16:creationId xmlns:a16="http://schemas.microsoft.com/office/drawing/2014/main" id="{4B23D9A5-7B47-50DD-87E3-AA8A4EF3C7C3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A398BAEE-46A5-BA46-E30D-C0937D4804BE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945FE091-B08E-97B0-9F21-911306B3767C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B8832-9443-2106-AB18-C911FD4547E5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21FA94-B402-60BC-5668-2D113AAADBDB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66381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A919D73-2F17-A724-96BD-C90AFA03C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06" y="-1"/>
            <a:ext cx="6878413" cy="9701213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B3792085-EA70-1048-5558-3AEFBDFD58C0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C956C80C-C6FC-D538-EAE4-8C25DAFDDF4E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3AF713AF-286C-305A-1878-CA440FB09E78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358FBD0D-3E43-8128-A23D-5A4191D546DD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FFE6B484-E2EE-3122-F59B-C0ED7F21E574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1D51D947-FDCB-C736-1CB4-7755ECBF7CF0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659D00-8F7B-ECD5-82CF-812BB468D856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0DC6A7-0F34-5D33-8D01-1B97F9F58E28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26967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FC4F0EE-B3CF-EA96-C41F-1EB095305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0"/>
            <a:ext cx="6876288" cy="9672422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28EF66D-260C-1D9B-1262-95D1CA456285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17BDE101-9961-497F-8144-281A0BC91FE0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E77642D8-43DD-C73A-5A81-CDAA6C0A6049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61591F02-AC64-BFEA-BAB5-CC9291611727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064C8432-DF8E-360D-A00B-316A07DBB225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hlinkClick r:id="rId9" action="ppaction://hlinksldjump"/>
            <a:extLst>
              <a:ext uri="{FF2B5EF4-FFF2-40B4-BE49-F238E27FC236}">
                <a16:creationId xmlns:a16="http://schemas.microsoft.com/office/drawing/2014/main" id="{6058B620-4BEC-846F-D326-CDB1DF482570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48397A-AD28-383D-F0E3-8487865B8C5F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C40F7E-7E1C-2787-294B-115BA686C834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4496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B9E28E2-710B-E297-D9E3-B5468315B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" y="0"/>
            <a:ext cx="6876288" cy="9698215"/>
          </a:xfrm>
          <a:prstGeom prst="rect">
            <a:avLst/>
          </a:prstGeom>
        </p:spPr>
      </p:pic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7DD8EFD0-79E7-E4AB-634C-533454D29C65}"/>
              </a:ext>
            </a:extLst>
          </p:cNvPr>
          <p:cNvSpPr>
            <a:spLocks/>
          </p:cNvSpPr>
          <p:nvPr userDrawn="1"/>
        </p:nvSpPr>
        <p:spPr>
          <a:xfrm>
            <a:off x="1337733" y="890270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6F46A841-E5D8-F964-6D4F-A8E3CF7BBDED}"/>
              </a:ext>
            </a:extLst>
          </p:cNvPr>
          <p:cNvSpPr>
            <a:spLocks/>
          </p:cNvSpPr>
          <p:nvPr userDrawn="1"/>
        </p:nvSpPr>
        <p:spPr>
          <a:xfrm>
            <a:off x="3811057" y="895034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6" action="ppaction://hlinksldjump"/>
            <a:extLst>
              <a:ext uri="{FF2B5EF4-FFF2-40B4-BE49-F238E27FC236}">
                <a16:creationId xmlns:a16="http://schemas.microsoft.com/office/drawing/2014/main" id="{300404FA-5DA5-D9F7-BE37-ABF6E3C8A58E}"/>
              </a:ext>
            </a:extLst>
          </p:cNvPr>
          <p:cNvSpPr>
            <a:spLocks/>
          </p:cNvSpPr>
          <p:nvPr userDrawn="1"/>
        </p:nvSpPr>
        <p:spPr>
          <a:xfrm>
            <a:off x="3811057" y="664846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054D449E-8F54-E1FB-FE10-94FA7884601C}"/>
              </a:ext>
            </a:extLst>
          </p:cNvPr>
          <p:cNvSpPr>
            <a:spLocks/>
          </p:cNvSpPr>
          <p:nvPr userDrawn="1"/>
        </p:nvSpPr>
        <p:spPr>
          <a:xfrm>
            <a:off x="1337733" y="1124166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5B07AE0A-EBA1-F398-43D3-8991A2C47FF4}"/>
              </a:ext>
            </a:extLst>
          </p:cNvPr>
          <p:cNvSpPr>
            <a:spLocks/>
          </p:cNvSpPr>
          <p:nvPr userDrawn="1"/>
        </p:nvSpPr>
        <p:spPr>
          <a:xfrm>
            <a:off x="3811057" y="1125748"/>
            <a:ext cx="2572809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hlinkClick r:id="rId9" action="ppaction://hlinksldjump"/>
            <a:extLst>
              <a:ext uri="{FF2B5EF4-FFF2-40B4-BE49-F238E27FC236}">
                <a16:creationId xmlns:a16="http://schemas.microsoft.com/office/drawing/2014/main" id="{540A15DC-49C7-D4F6-692E-23550364E68E}"/>
              </a:ext>
            </a:extLst>
          </p:cNvPr>
          <p:cNvSpPr>
            <a:spLocks/>
          </p:cNvSpPr>
          <p:nvPr userDrawn="1"/>
        </p:nvSpPr>
        <p:spPr>
          <a:xfrm>
            <a:off x="1337733" y="656374"/>
            <a:ext cx="2260600" cy="21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8E5F1-DD62-2236-CB45-EECBC839AEF2}"/>
              </a:ext>
            </a:extLst>
          </p:cNvPr>
          <p:cNvSpPr>
            <a:spLocks/>
          </p:cNvSpPr>
          <p:nvPr userDrawn="1"/>
        </p:nvSpPr>
        <p:spPr>
          <a:xfrm>
            <a:off x="2598631" y="9303086"/>
            <a:ext cx="356721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C6D577-423A-EE75-325A-F500AF1DCC47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chemeClr val="bg1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40027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37996FE-C534-444E-AAFA-7455246C1E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970121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90C9368-33E1-C99B-A952-0BEBCA42D5B6}"/>
              </a:ext>
            </a:extLst>
          </p:cNvPr>
          <p:cNvPicPr>
            <a:picLocks/>
          </p:cNvPicPr>
          <p:nvPr userDrawn="1"/>
        </p:nvPicPr>
        <p:blipFill>
          <a:blip/>
          <a:stretch>
            <a:fillRect/>
          </a:stretch>
        </p:blipFill>
        <p:spPr>
          <a:xfrm>
            <a:off x="-9144" y="0"/>
            <a:ext cx="6876288" cy="9683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F44F25-E049-89EE-6B3E-CC8F271A8C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486900"/>
            <a:ext cx="6858000" cy="214313"/>
          </a:xfrm>
          <a:prstGeom prst="rect">
            <a:avLst/>
          </a:prstGeom>
          <a:gradFill>
            <a:gsLst>
              <a:gs pos="50000">
                <a:srgbClr val="F7F7F7"/>
              </a:gs>
              <a:gs pos="0">
                <a:srgbClr val="EBEBEB"/>
              </a:gs>
              <a:gs pos="100000">
                <a:srgbClr val="ECECEC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DD67CF-6DCB-C916-062F-9135DE912FD3}"/>
              </a:ext>
            </a:extLst>
          </p:cNvPr>
          <p:cNvSpPr>
            <a:spLocks/>
          </p:cNvSpPr>
          <p:nvPr userDrawn="1"/>
        </p:nvSpPr>
        <p:spPr>
          <a:xfrm>
            <a:off x="5266267" y="9303086"/>
            <a:ext cx="899583" cy="246477"/>
          </a:xfrm>
          <a:prstGeom prst="rect">
            <a:avLst/>
          </a:prstGeom>
          <a:solidFill>
            <a:srgbClr val="EFEFEF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Standard Chartered    |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4BA5E-5AB2-3FEA-CEA7-BCD611BEF17B}"/>
              </a:ext>
            </a:extLst>
          </p:cNvPr>
          <p:cNvSpPr>
            <a:spLocks/>
          </p:cNvSpPr>
          <p:nvPr userDrawn="1"/>
        </p:nvSpPr>
        <p:spPr>
          <a:xfrm>
            <a:off x="6197600" y="9304674"/>
            <a:ext cx="136529" cy="246477"/>
          </a:xfrm>
          <a:prstGeom prst="rect">
            <a:avLst/>
          </a:prstGeom>
          <a:solidFill>
            <a:srgbClr val="EEEEEE"/>
          </a:solidFill>
        </p:spPr>
        <p:txBody>
          <a:bodyPr lIns="0" tIns="0" rIns="0" anchor="ctr">
            <a:noAutofit/>
          </a:bodyPr>
          <a:lstStyle/>
          <a:p>
            <a:pPr marL="0" algn="r" defTabSz="457200" rtl="0" eaLnBrk="1" latinLnBrk="0" hangingPunct="1"/>
            <a:r>
              <a:rPr lang="en-US" sz="600" kern="1200">
                <a:solidFill>
                  <a:srgbClr val="0473EA"/>
                </a:solidFill>
                <a:latin typeface="SC Prosper Sans" pitchFamily="50" charset="0"/>
                <a:ea typeface="+mn-ea"/>
                <a:cs typeface="+mn-cs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47406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CF8AC4C-F078-5E27-28ED-223681A67A8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72" y="-2"/>
            <a:ext cx="6867144" cy="97109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7E6127-F8F1-41E5-BACA-9080C7B858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858000" cy="7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7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IPCMContentMarking" descr="{&quot;HashCode&quot;:-767040411,&quot;Placement&quot;:&quot;Header&quot;,&quot;Top&quot;:0.0,&quot;Left&quot;:0.0,&quot;SlideWidth&quot;:540,&quot;SlideHeight&quot;:763}">
            <a:extLst>
              <a:ext uri="{FF2B5EF4-FFF2-40B4-BE49-F238E27FC236}">
                <a16:creationId xmlns:a16="http://schemas.microsoft.com/office/drawing/2014/main" id="{2F3BB230-01CD-4DE3-B76C-7D1BCF93EDDC}"/>
              </a:ext>
            </a:extLst>
          </p:cNvPr>
          <p:cNvSpPr txBox="1"/>
          <p:nvPr userDrawn="1"/>
        </p:nvSpPr>
        <p:spPr>
          <a:xfrm>
            <a:off x="0" y="0"/>
            <a:ext cx="826000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900">
                <a:solidFill>
                  <a:srgbClr val="0078D7"/>
                </a:solidFill>
                <a:latin typeface="Arial" panose="020B0604020202020204" pitchFamily="34" charset="0"/>
              </a:rPr>
              <a:t>INTERNAL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21C6D8A-0A18-9618-42E8-08D69A31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58067" y="9119006"/>
            <a:ext cx="33124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61C7"/>
                </a:solidFill>
                <a:latin typeface="SC Prosper Sans" pitchFamily="50" charset="0"/>
              </a:defRPr>
            </a:lvl1pPr>
          </a:lstStyle>
          <a:p>
            <a:r>
              <a:rPr lang="en-US"/>
              <a:t>Standard Chartered    |    </a:t>
            </a:r>
            <a:fld id="{C63069B0-8FBE-47DF-8CC4-B847AC673F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5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8" r:id="rId7"/>
    <p:sldLayoutId id="2147483716" r:id="rId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IPCMContentMarking" descr="{&quot;HashCode&quot;:-767040411,&quot;Placement&quot;:&quot;Header&quot;,&quot;Top&quot;:0.0,&quot;Left&quot;:0.0,&quot;SlideWidth&quot;:540,&quot;SlideHeight&quot;:763}">
            <a:extLst>
              <a:ext uri="{FF2B5EF4-FFF2-40B4-BE49-F238E27FC236}">
                <a16:creationId xmlns:a16="http://schemas.microsoft.com/office/drawing/2014/main" id="{2F3BB230-01CD-4DE3-B76C-7D1BCF93EDDC}"/>
              </a:ext>
            </a:extLst>
          </p:cNvPr>
          <p:cNvSpPr txBox="1"/>
          <p:nvPr userDrawn="1"/>
        </p:nvSpPr>
        <p:spPr>
          <a:xfrm>
            <a:off x="0" y="0"/>
            <a:ext cx="826000" cy="23342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0078D7"/>
                </a:solidFill>
                <a:latin typeface="Arial" panose="020B0604020202020204" pitchFamily="34" charset="0"/>
              </a:rPr>
              <a:t>INTERNAL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21C6D8A-0A18-9618-42E8-08D69A31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58067" y="9119006"/>
            <a:ext cx="33124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61C7"/>
                </a:solidFill>
                <a:latin typeface="SC Prosper Sans" pitchFamily="50" charset="0"/>
              </a:defRPr>
            </a:lvl1pPr>
          </a:lstStyle>
          <a:p>
            <a:r>
              <a:rPr lang="en-US" dirty="0"/>
              <a:t>Standard Chartered    |    </a:t>
            </a:r>
            <a:fld id="{C63069B0-8FBE-47DF-8CC4-B847AC673F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4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C4BA8662-818F-4B00-AB4D-FDD854E8A1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161" y="164130"/>
            <a:ext cx="903062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2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5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0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8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501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096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c73d4c-8a7e-46b5-b3bf-2c463aa06f00">
      <Terms xmlns="http://schemas.microsoft.com/office/infopath/2007/PartnerControls"/>
    </lcf76f155ced4ddcb4097134ff3c332f>
    <TaxCatchAll xmlns="6dd23634-d7f3-4689-ad4f-d2ad088bcff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F762AB573E274FA641689151DAC50A" ma:contentTypeVersion="13" ma:contentTypeDescription="Create a new document." ma:contentTypeScope="" ma:versionID="ea132ef31989caf3be258dbb60e79463">
  <xsd:schema xmlns:xsd="http://www.w3.org/2001/XMLSchema" xmlns:xs="http://www.w3.org/2001/XMLSchema" xmlns:p="http://schemas.microsoft.com/office/2006/metadata/properties" xmlns:ns2="fcc73d4c-8a7e-46b5-b3bf-2c463aa06f00" xmlns:ns3="6dd23634-d7f3-4689-ad4f-d2ad088bcffb" targetNamespace="http://schemas.microsoft.com/office/2006/metadata/properties" ma:root="true" ma:fieldsID="bac2786be9fdd64d018db3a7ddaf9bd9" ns2:_="" ns3:_="">
    <xsd:import namespace="fcc73d4c-8a7e-46b5-b3bf-2c463aa06f00"/>
    <xsd:import namespace="6dd23634-d7f3-4689-ad4f-d2ad088bcf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73d4c-8a7e-46b5-b3bf-2c463aa06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7938364-3eac-4ac3-8abf-dc336b7858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23634-d7f3-4689-ad4f-d2ad088bcff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d2b0505-83c9-4955-853f-2dbe504e2e9c}" ma:internalName="TaxCatchAll" ma:showField="CatchAllData" ma:web="6dd23634-d7f3-4689-ad4f-d2ad088bcf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CA949-4BBD-4606-A75D-49F977926DD8}">
  <ds:schemaRefs>
    <ds:schemaRef ds:uri="6dd23634-d7f3-4689-ad4f-d2ad088bcffb"/>
    <ds:schemaRef ds:uri="fcc73d4c-8a7e-46b5-b3bf-2c463aa06f0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99DB24-5400-4C7A-A805-CDDC7AFBB8A7}">
  <ds:schemaRefs>
    <ds:schemaRef ds:uri="6dd23634-d7f3-4689-ad4f-d2ad088bcffb"/>
    <ds:schemaRef ds:uri="fcc73d4c-8a7e-46b5-b3bf-2c463aa06f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0D0897-6CF1-4082-ADB3-DEAEAA3EC8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SC Prosper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Huiling</dc:creator>
  <cp:lastModifiedBy>Bottomley, Matthew Guy</cp:lastModifiedBy>
  <cp:revision>1</cp:revision>
  <dcterms:created xsi:type="dcterms:W3CDTF">2023-04-24T07:55:21Z</dcterms:created>
  <dcterms:modified xsi:type="dcterms:W3CDTF">2024-05-10T12:52:37Z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0x01010023F762AB573E274FA641689151DAC50A</vt:lpwstr>
  </property>
  <property fmtid="{D5CDD505-2E9C-101B-9397-08002B2CF9AE}" pid="3" name="MSIP_Label_840e60c6-cef6-4cc0-a98d-364c7249d74b_Enabled">
    <vt:lpwstr>true</vt:lpwstr>
  </property>
  <property fmtid="{D5CDD505-2E9C-101B-9397-08002B2CF9AE}" pid="4" name="MSIP_Label_840e60c6-cef6-4cc0-a98d-364c7249d74b_SetDate">
    <vt:lpwstr>2024-03-22T11:45:56Z</vt:lpwstr>
  </property>
  <property fmtid="{D5CDD505-2E9C-101B-9397-08002B2CF9AE}" pid="5" name="MSIP_Label_840e60c6-cef6-4cc0-a98d-364c7249d74b_Method">
    <vt:lpwstr>Privileged</vt:lpwstr>
  </property>
  <property fmtid="{D5CDD505-2E9C-101B-9397-08002B2CF9AE}" pid="6" name="MSIP_Label_840e60c6-cef6-4cc0-a98d-364c7249d74b_Name">
    <vt:lpwstr>840e60c6-cef6-4cc0-a98d-364c7249d74b</vt:lpwstr>
  </property>
  <property fmtid="{D5CDD505-2E9C-101B-9397-08002B2CF9AE}" pid="7" name="MSIP_Label_840e60c6-cef6-4cc0-a98d-364c7249d74b_SiteId">
    <vt:lpwstr>b44900f1-2def-4c3b-9ec6-9020d604e19e</vt:lpwstr>
  </property>
  <property fmtid="{D5CDD505-2E9C-101B-9397-08002B2CF9AE}" pid="8" name="MSIP_Label_840e60c6-cef6-4cc0-a98d-364c7249d74b_ActionId">
    <vt:lpwstr>3947ffdd-e8d0-44d4-bdb9-717f2700ab99</vt:lpwstr>
  </property>
  <property fmtid="{D5CDD505-2E9C-101B-9397-08002B2CF9AE}" pid="9" name="MSIP_Label_840e60c6-cef6-4cc0-a98d-364c7249d74b_ContentBits">
    <vt:lpwstr>1</vt:lpwstr>
  </property>
</Properties>
</file>